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07340-9F9A-4BF6-8430-7803B5F4E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ru-RU" dirty="0"/>
              <a:t>       Игра</a:t>
            </a:r>
            <a:r>
              <a:rPr lang="en-US" dirty="0"/>
              <a:t>”My Car”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2EEEA8-3A8A-4B1E-AE28-BDC9443AD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3609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                                                                         Клепиков Артём Владиславович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368974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84B88-4051-4E1B-9581-2950D3E6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497" y="412035"/>
            <a:ext cx="3092041" cy="1056038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 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FF91E-264C-4DFD-8E3F-2787D35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   Car- </a:t>
            </a: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это компьютерная игра от российского разработчика, меня.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Здес</a:t>
            </a:r>
            <a:r>
              <a:rPr lang="ru-RU" sz="4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ь</a:t>
            </a: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игрок управляет машиной и его задача    пройти   все   уровни.</a:t>
            </a:r>
            <a:endParaRPr lang="ru-RU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25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BB3DC-ABB3-4289-9135-2FB92E5F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4" y="764373"/>
            <a:ext cx="5076825" cy="321477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1B3A3-9134-4B55-A30B-3C540AC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sz="4000" dirty="0"/>
              <a:t>Чтобы запустить приложение нужно иметь компьютер, ноутбук. </a:t>
            </a:r>
            <a:r>
              <a:rPr lang="en-US" sz="4000" dirty="0" err="1"/>
              <a:t>PyGame</a:t>
            </a:r>
            <a:r>
              <a:rPr lang="ru-RU" sz="4000" dirty="0"/>
              <a:t> и </a:t>
            </a:r>
            <a:r>
              <a:rPr lang="en-US" sz="4000" dirty="0"/>
              <a:t>Python</a:t>
            </a:r>
            <a:r>
              <a:rPr lang="ru-RU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34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BA476-B38D-4C8B-ACDC-A3778134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450" y="764373"/>
            <a:ext cx="5619750" cy="57865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04912-8745-498A-B1BC-9655DF26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Hero</a:t>
            </a:r>
            <a:r>
              <a:rPr lang="ru-RU" dirty="0"/>
              <a:t> - класс главного героя, </a:t>
            </a:r>
            <a:r>
              <a:rPr lang="ru-RU" dirty="0" err="1"/>
              <a:t>FinishLn</a:t>
            </a:r>
            <a:r>
              <a:rPr lang="ru-RU" dirty="0"/>
              <a:t> - класс финиша, Car - класс </a:t>
            </a:r>
            <a:r>
              <a:rPr lang="ru-RU" dirty="0" err="1"/>
              <a:t>саздание</a:t>
            </a:r>
            <a:r>
              <a:rPr lang="ru-RU" dirty="0"/>
              <a:t> машин для массовки и для создания уровней.</a:t>
            </a:r>
          </a:p>
        </p:txBody>
      </p:sp>
    </p:spTree>
    <p:extLst>
      <p:ext uri="{BB962C8B-B14F-4D97-AF65-F5344CB8AC3E}">
        <p14:creationId xmlns:p14="http://schemas.microsoft.com/office/powerpoint/2010/main" val="20853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7B0B4-32B6-4446-80FC-B5CDFAC8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174" y="764373"/>
            <a:ext cx="5153025" cy="226227"/>
          </a:xfrm>
        </p:spPr>
        <p:txBody>
          <a:bodyPr>
            <a:normAutofit fontScale="90000"/>
          </a:bodyPr>
          <a:lstStyle/>
          <a:p>
            <a:r>
              <a:rPr lang="ru-RU" dirty="0"/>
              <a:t>Окна   игры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B9815-FA2F-4DD1-8CD1-1D2C493D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/>
              <a:t>В   моей  игре    присутствует    4   окна:   главное меню,  окно   игры, окно победы  и проигрыша.</a:t>
            </a:r>
            <a:endParaRPr lang="ru-RU" sz="4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05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D3306-E6C7-40D2-B1EE-1D71E4B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764373"/>
            <a:ext cx="6858000" cy="331002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BE75D-0193-40DA-BEAC-A6D53AB0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Создана   работающая 2</a:t>
            </a:r>
            <a:r>
              <a:rPr lang="en-US" dirty="0"/>
              <a:t>d </a:t>
            </a:r>
            <a:r>
              <a:rPr lang="ru-RU" dirty="0"/>
              <a:t>игра, жанр гонки, на компьютер</a:t>
            </a:r>
          </a:p>
          <a:p>
            <a:r>
              <a:rPr lang="ru-RU" dirty="0"/>
              <a:t>Я  попрактиковался  с  библиотекой  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47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08FFD5669B0B946B40FA03E1BB1D701" ma:contentTypeVersion="0" ma:contentTypeDescription="Создание документа." ma:contentTypeScope="" ma:versionID="191e7a769c4e78729993b2438595bf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09e30034932a383629cf3a53fcdca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B75926-AE41-498B-9AAB-64E65E2BC4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4266FF-A5CD-4CDC-B351-BD1C281B64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C96A09-1707-48A7-B55B-246228BAF06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341</TotalTime>
  <Words>117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След самолета</vt:lpstr>
      <vt:lpstr>Проект по PyGame        Игра”My Car”</vt:lpstr>
      <vt:lpstr>Описание   игры</vt:lpstr>
      <vt:lpstr>Технологии</vt:lpstr>
      <vt:lpstr>диаграмма классов</vt:lpstr>
      <vt:lpstr>Окна   игры </vt:lpstr>
      <vt:lpstr>итоги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      Игра”My Car”</dc:title>
  <dc:creator>Даниил Дмитриевич Яковлев</dc:creator>
  <cp:lastModifiedBy>Даниил Дмитриевич Яковлев</cp:lastModifiedBy>
  <cp:revision>2</cp:revision>
  <dcterms:created xsi:type="dcterms:W3CDTF">2022-01-29T02:42:14Z</dcterms:created>
  <dcterms:modified xsi:type="dcterms:W3CDTF">2022-01-29T08:23:35Z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0x010100E08FFD5669B0B946B40FA03E1BB1D701</vt:lpwstr>
  </property>
</Properties>
</file>