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C803B-A7E7-4F43-8653-EB8C80C3ECE7}" v="3" dt="2023-07-07T17:10:07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srael Zeitlin" userId="S::yisraelz@bhphoto.com::d041fe0b-4be8-4b5d-98d4-de31f1459fde" providerId="AD" clId="Web-{4119466E-D51F-66C8-57EB-126C4DCCB324}"/>
    <pc:docChg chg="addSld modSld">
      <pc:chgData name="Yisrael Zeitlin" userId="S::yisraelz@bhphoto.com::d041fe0b-4be8-4b5d-98d4-de31f1459fde" providerId="AD" clId="Web-{4119466E-D51F-66C8-57EB-126C4DCCB324}" dt="2023-06-27T16:26:43.145" v="345"/>
      <pc:docMkLst>
        <pc:docMk/>
      </pc:docMkLst>
      <pc:sldChg chg="modSp">
        <pc:chgData name="Yisrael Zeitlin" userId="S::yisraelz@bhphoto.com::d041fe0b-4be8-4b5d-98d4-de31f1459fde" providerId="AD" clId="Web-{4119466E-D51F-66C8-57EB-126C4DCCB324}" dt="2023-06-27T16:25:50.362" v="340" actId="20577"/>
        <pc:sldMkLst>
          <pc:docMk/>
          <pc:sldMk cId="61091477" sldId="258"/>
        </pc:sldMkLst>
        <pc:spChg chg="mod">
          <ac:chgData name="Yisrael Zeitlin" userId="S::yisraelz@bhphoto.com::d041fe0b-4be8-4b5d-98d4-de31f1459fde" providerId="AD" clId="Web-{4119466E-D51F-66C8-57EB-126C4DCCB324}" dt="2023-06-27T16:03:55.962" v="1" actId="1076"/>
          <ac:spMkLst>
            <pc:docMk/>
            <pc:sldMk cId="61091477" sldId="258"/>
            <ac:spMk id="11" creationId="{82336B3C-0982-49C2-85B3-D4D69E435900}"/>
          </ac:spMkLst>
        </pc:spChg>
        <pc:spChg chg="mod">
          <ac:chgData name="Yisrael Zeitlin" userId="S::yisraelz@bhphoto.com::d041fe0b-4be8-4b5d-98d4-de31f1459fde" providerId="AD" clId="Web-{4119466E-D51F-66C8-57EB-126C4DCCB324}" dt="2023-06-27T16:25:50.362" v="340" actId="20577"/>
          <ac:spMkLst>
            <pc:docMk/>
            <pc:sldMk cId="61091477" sldId="258"/>
            <ac:spMk id="113" creationId="{3BC77ADA-7AD2-4DFC-9408-57E93582FC52}"/>
          </ac:spMkLst>
        </pc:spChg>
      </pc:sldChg>
      <pc:sldChg chg="addSp delSp modSp new">
        <pc:chgData name="Yisrael Zeitlin" userId="S::yisraelz@bhphoto.com::d041fe0b-4be8-4b5d-98d4-de31f1459fde" providerId="AD" clId="Web-{4119466E-D51F-66C8-57EB-126C4DCCB324}" dt="2023-06-27T16:11:32.804" v="171" actId="20577"/>
        <pc:sldMkLst>
          <pc:docMk/>
          <pc:sldMk cId="1650325475" sldId="259"/>
        </pc:sldMkLst>
        <pc:spChg chg="del mod">
          <ac:chgData name="Yisrael Zeitlin" userId="S::yisraelz@bhphoto.com::d041fe0b-4be8-4b5d-98d4-de31f1459fde" providerId="AD" clId="Web-{4119466E-D51F-66C8-57EB-126C4DCCB324}" dt="2023-06-27T16:11:01.100" v="162"/>
          <ac:spMkLst>
            <pc:docMk/>
            <pc:sldMk cId="1650325475" sldId="259"/>
            <ac:spMk id="2" creationId="{0C52C751-ADB4-E051-B6BD-2FF8723A9EA1}"/>
          </ac:spMkLst>
        </pc:spChg>
        <pc:spChg chg="add mod">
          <ac:chgData name="Yisrael Zeitlin" userId="S::yisraelz@bhphoto.com::d041fe0b-4be8-4b5d-98d4-de31f1459fde" providerId="AD" clId="Web-{4119466E-D51F-66C8-57EB-126C4DCCB324}" dt="2023-06-27T16:10:56.053" v="160" actId="20577"/>
          <ac:spMkLst>
            <pc:docMk/>
            <pc:sldMk cId="1650325475" sldId="259"/>
            <ac:spMk id="3" creationId="{205C75A2-DFF9-9186-DC3D-2E32FB4F8654}"/>
          </ac:spMkLst>
        </pc:spChg>
        <pc:spChg chg="add mod">
          <ac:chgData name="Yisrael Zeitlin" userId="S::yisraelz@bhphoto.com::d041fe0b-4be8-4b5d-98d4-de31f1459fde" providerId="AD" clId="Web-{4119466E-D51F-66C8-57EB-126C4DCCB324}" dt="2023-06-27T16:11:32.804" v="171" actId="20577"/>
          <ac:spMkLst>
            <pc:docMk/>
            <pc:sldMk cId="1650325475" sldId="259"/>
            <ac:spMk id="5" creationId="{51580004-4CD3-5063-71E9-1DBFA1BC8E7E}"/>
          </ac:spMkLst>
        </pc:spChg>
      </pc:sldChg>
      <pc:sldChg chg="addSp modSp new">
        <pc:chgData name="Yisrael Zeitlin" userId="S::yisraelz@bhphoto.com::d041fe0b-4be8-4b5d-98d4-de31f1459fde" providerId="AD" clId="Web-{4119466E-D51F-66C8-57EB-126C4DCCB324}" dt="2023-06-27T16:23:08.154" v="325" actId="20577"/>
        <pc:sldMkLst>
          <pc:docMk/>
          <pc:sldMk cId="3640052980" sldId="260"/>
        </pc:sldMkLst>
        <pc:spChg chg="mod">
          <ac:chgData name="Yisrael Zeitlin" userId="S::yisraelz@bhphoto.com::d041fe0b-4be8-4b5d-98d4-de31f1459fde" providerId="AD" clId="Web-{4119466E-D51F-66C8-57EB-126C4DCCB324}" dt="2023-06-27T16:11:57.258" v="186" actId="20577"/>
          <ac:spMkLst>
            <pc:docMk/>
            <pc:sldMk cId="3640052980" sldId="260"/>
            <ac:spMk id="2" creationId="{EA0FACC9-5E12-19D2-5F86-73A9A407E1AF}"/>
          </ac:spMkLst>
        </pc:spChg>
        <pc:spChg chg="add mod">
          <ac:chgData name="Yisrael Zeitlin" userId="S::yisraelz@bhphoto.com::d041fe0b-4be8-4b5d-98d4-de31f1459fde" providerId="AD" clId="Web-{4119466E-D51F-66C8-57EB-126C4DCCB324}" dt="2023-06-27T16:23:08.154" v="325" actId="20577"/>
          <ac:spMkLst>
            <pc:docMk/>
            <pc:sldMk cId="3640052980" sldId="260"/>
            <ac:spMk id="3" creationId="{D9BD128A-48BE-6690-18B3-8932D2DE4DFA}"/>
          </ac:spMkLst>
        </pc:spChg>
      </pc:sldChg>
      <pc:sldChg chg="addSp modSp new">
        <pc:chgData name="Yisrael Zeitlin" userId="S::yisraelz@bhphoto.com::d041fe0b-4be8-4b5d-98d4-de31f1459fde" providerId="AD" clId="Web-{4119466E-D51F-66C8-57EB-126C4DCCB324}" dt="2023-06-27T16:23:17.326" v="330" actId="20577"/>
        <pc:sldMkLst>
          <pc:docMk/>
          <pc:sldMk cId="2518948154" sldId="261"/>
        </pc:sldMkLst>
        <pc:spChg chg="mod">
          <ac:chgData name="Yisrael Zeitlin" userId="S::yisraelz@bhphoto.com::d041fe0b-4be8-4b5d-98d4-de31f1459fde" providerId="AD" clId="Web-{4119466E-D51F-66C8-57EB-126C4DCCB324}" dt="2023-06-27T16:19:47.070" v="271" actId="20577"/>
          <ac:spMkLst>
            <pc:docMk/>
            <pc:sldMk cId="2518948154" sldId="261"/>
            <ac:spMk id="2" creationId="{85482AA4-2E80-AA1B-89CA-2C2C37EDFC7C}"/>
          </ac:spMkLst>
        </pc:spChg>
        <pc:spChg chg="add mod">
          <ac:chgData name="Yisrael Zeitlin" userId="S::yisraelz@bhphoto.com::d041fe0b-4be8-4b5d-98d4-de31f1459fde" providerId="AD" clId="Web-{4119466E-D51F-66C8-57EB-126C4DCCB324}" dt="2023-06-27T16:23:17.326" v="330" actId="20577"/>
          <ac:spMkLst>
            <pc:docMk/>
            <pc:sldMk cId="2518948154" sldId="261"/>
            <ac:spMk id="3" creationId="{19AA9D44-BFF7-0159-3F2B-E73E2EE3CE92}"/>
          </ac:spMkLst>
        </pc:spChg>
      </pc:sldChg>
      <pc:sldChg chg="addSp delSp modSp new">
        <pc:chgData name="Yisrael Zeitlin" userId="S::yisraelz@bhphoto.com::d041fe0b-4be8-4b5d-98d4-de31f1459fde" providerId="AD" clId="Web-{4119466E-D51F-66C8-57EB-126C4DCCB324}" dt="2023-06-27T16:26:43.145" v="345"/>
        <pc:sldMkLst>
          <pc:docMk/>
          <pc:sldMk cId="3604184511" sldId="262"/>
        </pc:sldMkLst>
        <pc:graphicFrameChg chg="add del mod modGraphic">
          <ac:chgData name="Yisrael Zeitlin" userId="S::yisraelz@bhphoto.com::d041fe0b-4be8-4b5d-98d4-de31f1459fde" providerId="AD" clId="Web-{4119466E-D51F-66C8-57EB-126C4DCCB324}" dt="2023-06-27T16:26:43.145" v="345"/>
          <ac:graphicFrameMkLst>
            <pc:docMk/>
            <pc:sldMk cId="3604184511" sldId="262"/>
            <ac:graphicFrameMk id="3" creationId="{EF56B44C-0F7F-1455-0671-7F35D6570F7E}"/>
          </ac:graphicFrameMkLst>
        </pc:graphicFrameChg>
      </pc:sldChg>
    </pc:docChg>
  </pc:docChgLst>
  <pc:docChgLst>
    <pc:chgData name="Yisroel" userId="64209abd-eb4e-41fa-9225-c7b660cb0913" providerId="ADAL" clId="{DD7C803B-A7E7-4F43-8653-EB8C80C3ECE7}"/>
    <pc:docChg chg="custSel modSld">
      <pc:chgData name="Yisroel" userId="64209abd-eb4e-41fa-9225-c7b660cb0913" providerId="ADAL" clId="{DD7C803B-A7E7-4F43-8653-EB8C80C3ECE7}" dt="2023-07-07T17:12:58.757" v="71" actId="14100"/>
      <pc:docMkLst>
        <pc:docMk/>
      </pc:docMkLst>
      <pc:sldChg chg="modSp mod">
        <pc:chgData name="Yisroel" userId="64209abd-eb4e-41fa-9225-c7b660cb0913" providerId="ADAL" clId="{DD7C803B-A7E7-4F43-8653-EB8C80C3ECE7}" dt="2023-07-07T17:12:58.757" v="71" actId="14100"/>
        <pc:sldMkLst>
          <pc:docMk/>
          <pc:sldMk cId="3640052980" sldId="260"/>
        </pc:sldMkLst>
        <pc:spChg chg="mod">
          <ac:chgData name="Yisroel" userId="64209abd-eb4e-41fa-9225-c7b660cb0913" providerId="ADAL" clId="{DD7C803B-A7E7-4F43-8653-EB8C80C3ECE7}" dt="2023-07-07T17:12:58.757" v="71" actId="14100"/>
          <ac:spMkLst>
            <pc:docMk/>
            <pc:sldMk cId="3640052980" sldId="260"/>
            <ac:spMk id="3" creationId="{D9BD128A-48BE-6690-18B3-8932D2DE4DFA}"/>
          </ac:spMkLst>
        </pc:spChg>
      </pc:sldChg>
    </pc:docChg>
  </pc:docChgLst>
  <pc:docChgLst>
    <pc:chgData name="Yisrael Zeitlin" userId="d041fe0b-4be8-4b5d-98d4-de31f1459fde" providerId="ADAL" clId="{AF2317C4-5A72-4F88-834B-B5FBA1E388AD}"/>
    <pc:docChg chg="custSel modSld">
      <pc:chgData name="Yisrael Zeitlin" userId="d041fe0b-4be8-4b5d-98d4-de31f1459fde" providerId="ADAL" clId="{AF2317C4-5A72-4F88-834B-B5FBA1E388AD}" dt="2023-06-27T21:58:26.152" v="37" actId="1076"/>
      <pc:docMkLst>
        <pc:docMk/>
      </pc:docMkLst>
      <pc:sldChg chg="modSp mod">
        <pc:chgData name="Yisrael Zeitlin" userId="d041fe0b-4be8-4b5d-98d4-de31f1459fde" providerId="ADAL" clId="{AF2317C4-5A72-4F88-834B-B5FBA1E388AD}" dt="2023-06-27T16:42:34.970" v="13"/>
        <pc:sldMkLst>
          <pc:docMk/>
          <pc:sldMk cId="61091477" sldId="258"/>
        </pc:sldMkLst>
        <pc:spChg chg="mod">
          <ac:chgData name="Yisrael Zeitlin" userId="d041fe0b-4be8-4b5d-98d4-de31f1459fde" providerId="ADAL" clId="{AF2317C4-5A72-4F88-834B-B5FBA1E388AD}" dt="2023-06-27T16:42:34.970" v="13"/>
          <ac:spMkLst>
            <pc:docMk/>
            <pc:sldMk cId="61091477" sldId="258"/>
            <ac:spMk id="60" creationId="{3DD2C9D1-5E8D-4ED2-989C-330D6753B965}"/>
          </ac:spMkLst>
        </pc:spChg>
      </pc:sldChg>
      <pc:sldChg chg="modSp mod">
        <pc:chgData name="Yisrael Zeitlin" userId="d041fe0b-4be8-4b5d-98d4-de31f1459fde" providerId="ADAL" clId="{AF2317C4-5A72-4F88-834B-B5FBA1E388AD}" dt="2023-06-27T21:58:26.152" v="37" actId="1076"/>
        <pc:sldMkLst>
          <pc:docMk/>
          <pc:sldMk cId="1650325475" sldId="259"/>
        </pc:sldMkLst>
        <pc:spChg chg="mod">
          <ac:chgData name="Yisrael Zeitlin" userId="d041fe0b-4be8-4b5d-98d4-de31f1459fde" providerId="ADAL" clId="{AF2317C4-5A72-4F88-834B-B5FBA1E388AD}" dt="2023-06-27T21:58:26.152" v="37" actId="1076"/>
          <ac:spMkLst>
            <pc:docMk/>
            <pc:sldMk cId="1650325475" sldId="259"/>
            <ac:spMk id="3" creationId="{205C75A2-DFF9-9186-DC3D-2E32FB4F8654}"/>
          </ac:spMkLst>
        </pc:spChg>
        <pc:spChg chg="mod">
          <ac:chgData name="Yisrael Zeitlin" userId="d041fe0b-4be8-4b5d-98d4-de31f1459fde" providerId="ADAL" clId="{AF2317C4-5A72-4F88-834B-B5FBA1E388AD}" dt="2023-06-27T16:51:56.924" v="17" actId="14100"/>
          <ac:spMkLst>
            <pc:docMk/>
            <pc:sldMk cId="1650325475" sldId="259"/>
            <ac:spMk id="5" creationId="{51580004-4CD3-5063-71E9-1DBFA1BC8E7E}"/>
          </ac:spMkLst>
        </pc:spChg>
      </pc:sldChg>
      <pc:sldChg chg="modSp mod">
        <pc:chgData name="Yisrael Zeitlin" userId="d041fe0b-4be8-4b5d-98d4-de31f1459fde" providerId="ADAL" clId="{AF2317C4-5A72-4F88-834B-B5FBA1E388AD}" dt="2023-06-27T16:52:13.601" v="18" actId="1076"/>
        <pc:sldMkLst>
          <pc:docMk/>
          <pc:sldMk cId="3640052980" sldId="260"/>
        </pc:sldMkLst>
        <pc:spChg chg="mod">
          <ac:chgData name="Yisrael Zeitlin" userId="d041fe0b-4be8-4b5d-98d4-de31f1459fde" providerId="ADAL" clId="{AF2317C4-5A72-4F88-834B-B5FBA1E388AD}" dt="2023-06-27T16:52:13.601" v="18" actId="1076"/>
          <ac:spMkLst>
            <pc:docMk/>
            <pc:sldMk cId="3640052980" sldId="260"/>
            <ac:spMk id="3" creationId="{D9BD128A-48BE-6690-18B3-8932D2DE4DFA}"/>
          </ac:spMkLst>
        </pc:spChg>
      </pc:sldChg>
      <pc:sldChg chg="modSp mod">
        <pc:chgData name="Yisrael Zeitlin" userId="d041fe0b-4be8-4b5d-98d4-de31f1459fde" providerId="ADAL" clId="{AF2317C4-5A72-4F88-834B-B5FBA1E388AD}" dt="2023-06-27T16:53:04.543" v="36" actId="5793"/>
        <pc:sldMkLst>
          <pc:docMk/>
          <pc:sldMk cId="3604184511" sldId="262"/>
        </pc:sldMkLst>
        <pc:spChg chg="mod">
          <ac:chgData name="Yisrael Zeitlin" userId="d041fe0b-4be8-4b5d-98d4-de31f1459fde" providerId="ADAL" clId="{AF2317C4-5A72-4F88-834B-B5FBA1E388AD}" dt="2023-06-27T16:53:04.543" v="36" actId="5793"/>
          <ac:spMkLst>
            <pc:docMk/>
            <pc:sldMk cId="3604184511" sldId="262"/>
            <ac:spMk id="2" creationId="{447BA9D4-9198-A3FD-A1BD-89E777B80B9F}"/>
          </ac:spMkLst>
        </pc:spChg>
      </pc:sldChg>
    </pc:docChg>
  </pc:docChgLst>
  <pc:docChgLst>
    <pc:chgData name="Yisroel Aronowitz" userId="64209abd-eb4e-41fa-9225-c7b660cb0913" providerId="ADAL" clId="{DD7C803B-A7E7-4F43-8653-EB8C80C3ECE7}"/>
    <pc:docChg chg="undo redo custSel modSld">
      <pc:chgData name="Yisroel Aronowitz" userId="64209abd-eb4e-41fa-9225-c7b660cb0913" providerId="ADAL" clId="{DD7C803B-A7E7-4F43-8653-EB8C80C3ECE7}" dt="2023-06-27T15:57:37.038" v="154" actId="255"/>
      <pc:docMkLst>
        <pc:docMk/>
      </pc:docMkLst>
      <pc:sldChg chg="addSp modSp mod">
        <pc:chgData name="Yisroel Aronowitz" userId="64209abd-eb4e-41fa-9225-c7b660cb0913" providerId="ADAL" clId="{DD7C803B-A7E7-4F43-8653-EB8C80C3ECE7}" dt="2023-06-27T15:57:37.038" v="154" actId="255"/>
        <pc:sldMkLst>
          <pc:docMk/>
          <pc:sldMk cId="61091477" sldId="258"/>
        </pc:sldMkLst>
        <pc:spChg chg="mod">
          <ac:chgData name="Yisroel Aronowitz" userId="64209abd-eb4e-41fa-9225-c7b660cb0913" providerId="ADAL" clId="{DD7C803B-A7E7-4F43-8653-EB8C80C3ECE7}" dt="2023-06-27T15:57:32.715" v="153" actId="255"/>
          <ac:spMkLst>
            <pc:docMk/>
            <pc:sldMk cId="61091477" sldId="258"/>
            <ac:spMk id="95" creationId="{76302C0F-F7E8-0E2D-1FF3-17665E0D299C}"/>
          </ac:spMkLst>
        </pc:spChg>
        <pc:spChg chg="mod">
          <ac:chgData name="Yisroel Aronowitz" userId="64209abd-eb4e-41fa-9225-c7b660cb0913" providerId="ADAL" clId="{DD7C803B-A7E7-4F43-8653-EB8C80C3ECE7}" dt="2023-06-27T15:51:56.670" v="1" actId="20577"/>
          <ac:spMkLst>
            <pc:docMk/>
            <pc:sldMk cId="61091477" sldId="258"/>
            <ac:spMk id="97" creationId="{EB70604F-4D88-1E16-8EC9-B17B2A5443B7}"/>
          </ac:spMkLst>
        </pc:spChg>
        <pc:spChg chg="mod">
          <ac:chgData name="Yisroel Aronowitz" userId="64209abd-eb4e-41fa-9225-c7b660cb0913" providerId="ADAL" clId="{DD7C803B-A7E7-4F43-8653-EB8C80C3ECE7}" dt="2023-06-27T15:52:12.646" v="9" actId="20577"/>
          <ac:spMkLst>
            <pc:docMk/>
            <pc:sldMk cId="61091477" sldId="258"/>
            <ac:spMk id="98" creationId="{3649AB5C-B4EC-BF31-299D-30BA7CC51067}"/>
          </ac:spMkLst>
        </pc:spChg>
        <pc:spChg chg="mod">
          <ac:chgData name="Yisroel Aronowitz" userId="64209abd-eb4e-41fa-9225-c7b660cb0913" providerId="ADAL" clId="{DD7C803B-A7E7-4F43-8653-EB8C80C3ECE7}" dt="2023-06-27T15:52:39.422" v="34" actId="20577"/>
          <ac:spMkLst>
            <pc:docMk/>
            <pc:sldMk cId="61091477" sldId="258"/>
            <ac:spMk id="99" creationId="{FF31A40B-4DD0-6E3B-5598-9374C50F38B9}"/>
          </ac:spMkLst>
        </pc:spChg>
        <pc:spChg chg="mod">
          <ac:chgData name="Yisroel Aronowitz" userId="64209abd-eb4e-41fa-9225-c7b660cb0913" providerId="ADAL" clId="{DD7C803B-A7E7-4F43-8653-EB8C80C3ECE7}" dt="2023-06-27T15:57:37.038" v="154" actId="255"/>
          <ac:spMkLst>
            <pc:docMk/>
            <pc:sldMk cId="61091477" sldId="258"/>
            <ac:spMk id="113" creationId="{3BC77ADA-7AD2-4DFC-9408-57E93582FC52}"/>
          </ac:spMkLst>
        </pc:spChg>
        <pc:spChg chg="mod">
          <ac:chgData name="Yisroel Aronowitz" userId="64209abd-eb4e-41fa-9225-c7b660cb0913" providerId="ADAL" clId="{DD7C803B-A7E7-4F43-8653-EB8C80C3ECE7}" dt="2023-06-27T15:57:25.944" v="152" actId="20577"/>
          <ac:spMkLst>
            <pc:docMk/>
            <pc:sldMk cId="61091477" sldId="258"/>
            <ac:spMk id="131" creationId="{444AD6B7-0B8D-3670-F87F-5ADA72AED31E}"/>
          </ac:spMkLst>
        </pc:spChg>
        <pc:spChg chg="mod">
          <ac:chgData name="Yisroel Aronowitz" userId="64209abd-eb4e-41fa-9225-c7b660cb0913" providerId="ADAL" clId="{DD7C803B-A7E7-4F43-8653-EB8C80C3ECE7}" dt="2023-06-27T15:55:09.043" v="61" actId="20577"/>
          <ac:spMkLst>
            <pc:docMk/>
            <pc:sldMk cId="61091477" sldId="258"/>
            <ac:spMk id="133" creationId="{70847A44-9249-6A67-4908-526AEA7C32CC}"/>
          </ac:spMkLst>
        </pc:spChg>
        <pc:spChg chg="mod">
          <ac:chgData name="Yisroel Aronowitz" userId="64209abd-eb4e-41fa-9225-c7b660cb0913" providerId="ADAL" clId="{DD7C803B-A7E7-4F43-8653-EB8C80C3ECE7}" dt="2023-06-27T15:55:28.950" v="74" actId="20577"/>
          <ac:spMkLst>
            <pc:docMk/>
            <pc:sldMk cId="61091477" sldId="258"/>
            <ac:spMk id="140" creationId="{B0312B1B-0CAF-3DD3-F49C-E0172E875B5E}"/>
          </ac:spMkLst>
        </pc:spChg>
        <pc:spChg chg="mod">
          <ac:chgData name="Yisroel Aronowitz" userId="64209abd-eb4e-41fa-9225-c7b660cb0913" providerId="ADAL" clId="{DD7C803B-A7E7-4F43-8653-EB8C80C3ECE7}" dt="2023-06-27T15:56:51.225" v="136" actId="20577"/>
          <ac:spMkLst>
            <pc:docMk/>
            <pc:sldMk cId="61091477" sldId="258"/>
            <ac:spMk id="141" creationId="{A72BA81C-9272-9347-0BA7-0C72E74228F9}"/>
          </ac:spMkLst>
        </pc:spChg>
        <pc:grpChg chg="add mod">
          <ac:chgData name="Yisroel Aronowitz" userId="64209abd-eb4e-41fa-9225-c7b660cb0913" providerId="ADAL" clId="{DD7C803B-A7E7-4F43-8653-EB8C80C3ECE7}" dt="2023-06-27T15:55:04.495" v="59" actId="1076"/>
          <ac:grpSpMkLst>
            <pc:docMk/>
            <pc:sldMk cId="61091477" sldId="258"/>
            <ac:grpSpMk id="100" creationId="{9CE4E006-D850-942F-CCC4-0F2E67EF1C5D}"/>
          </ac:grpSpMkLst>
        </pc:grpChg>
        <pc:grpChg chg="mod">
          <ac:chgData name="Yisroel Aronowitz" userId="64209abd-eb4e-41fa-9225-c7b660cb0913" providerId="ADAL" clId="{DD7C803B-A7E7-4F43-8653-EB8C80C3ECE7}" dt="2023-06-27T15:54:17.326" v="57"/>
          <ac:grpSpMkLst>
            <pc:docMk/>
            <pc:sldMk cId="61091477" sldId="258"/>
            <ac:grpSpMk id="130" creationId="{357216CE-30A8-2C3D-D893-3510A776473A}"/>
          </ac:grpSpMkLst>
        </pc:grpChg>
        <pc:picChg chg="mod">
          <ac:chgData name="Yisroel Aronowitz" userId="64209abd-eb4e-41fa-9225-c7b660cb0913" providerId="ADAL" clId="{DD7C803B-A7E7-4F43-8653-EB8C80C3ECE7}" dt="2023-06-27T15:54:17.326" v="57"/>
          <ac:picMkLst>
            <pc:docMk/>
            <pc:sldMk cId="61091477" sldId="258"/>
            <ac:picMk id="132" creationId="{BAAFF14A-9A6D-8D1E-F077-2E6813C42C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u="sng" err="1"/>
              <a:t>DSTools</a:t>
            </a:r>
            <a:r>
              <a:rPr lang="en-US" u="sng"/>
              <a:t> Roadmap</a:t>
            </a:r>
          </a:p>
        </p:txBody>
      </p: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1462403" y="1311185"/>
            <a:ext cx="1942894" cy="890061"/>
            <a:chOff x="446364" y="3962124"/>
            <a:chExt cx="1942894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310459" cy="626636"/>
              <a:chOff x="1510892" y="3741332"/>
              <a:chExt cx="1310459" cy="626636"/>
            </a:xfrm>
          </p:grpSpPr>
          <p:sp>
            <p:nvSpPr>
              <p:cNvPr id="60" name="TextBox 59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Account Removal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26569" y="3906303"/>
                <a:ext cx="129478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Remove all user accounts at end of employee tenure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/>
                <a:t>In-progress</a:t>
              </a: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1074381" y="6102356"/>
            <a:ext cx="2676698" cy="443776"/>
            <a:chOff x="1074381" y="6102356"/>
            <a:chExt cx="2676698" cy="443776"/>
          </a:xfrm>
        </p:grpSpPr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1160183" y="6379055"/>
              <a:ext cx="2590896" cy="149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Development of Individual Functions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 flipH="1">
            <a:off x="1206238" y="1311188"/>
            <a:ext cx="10599" cy="484837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 descr="Year 1">
            <a:extLst>
              <a:ext uri="{FF2B5EF4-FFF2-40B4-BE49-F238E27FC236}">
                <a16:creationId xmlns:a16="http://schemas.microsoft.com/office/drawing/2014/main" id="{3DC7D9B5-DD0F-0955-03BC-300DD31F6ACD}"/>
              </a:ext>
            </a:extLst>
          </p:cNvPr>
          <p:cNvGrpSpPr/>
          <p:nvPr/>
        </p:nvGrpSpPr>
        <p:grpSpPr>
          <a:xfrm>
            <a:off x="3685283" y="6096290"/>
            <a:ext cx="2685836" cy="443776"/>
            <a:chOff x="1074381" y="6102356"/>
            <a:chExt cx="2685836" cy="443776"/>
          </a:xfrm>
        </p:grpSpPr>
        <p:sp>
          <p:nvSpPr>
            <p:cNvPr id="18" name="Rectangle: Rounded Corners 17" title="Year Bar">
              <a:extLst>
                <a:ext uri="{FF2B5EF4-FFF2-40B4-BE49-F238E27FC236}">
                  <a16:creationId xmlns:a16="http://schemas.microsoft.com/office/drawing/2014/main" id="{F1427EE9-E5C5-9B81-06B1-12F32D615EC7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A470B1-90F2-84DF-3773-B543D842ED81}"/>
                </a:ext>
              </a:extLst>
            </p:cNvPr>
            <p:cNvSpPr txBox="1"/>
            <p:nvPr/>
          </p:nvSpPr>
          <p:spPr>
            <a:xfrm>
              <a:off x="1169321" y="6387340"/>
              <a:ext cx="2590896" cy="157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Build-Out of Entire Script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41E413-76B4-C0FE-60C1-6ABD1702FEEC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 descr="Year 1">
            <a:extLst>
              <a:ext uri="{FF2B5EF4-FFF2-40B4-BE49-F238E27FC236}">
                <a16:creationId xmlns:a16="http://schemas.microsoft.com/office/drawing/2014/main" id="{05D031CF-AED4-CB4B-50C5-D32E8CD80845}"/>
              </a:ext>
            </a:extLst>
          </p:cNvPr>
          <p:cNvGrpSpPr/>
          <p:nvPr/>
        </p:nvGrpSpPr>
        <p:grpSpPr>
          <a:xfrm>
            <a:off x="6290768" y="6099848"/>
            <a:ext cx="2657108" cy="443776"/>
            <a:chOff x="1074381" y="6102356"/>
            <a:chExt cx="2657108" cy="443776"/>
          </a:xfrm>
        </p:grpSpPr>
        <p:sp>
          <p:nvSpPr>
            <p:cNvPr id="43" name="Rectangle: Rounded Corners 42" title="Year Bar">
              <a:extLst>
                <a:ext uri="{FF2B5EF4-FFF2-40B4-BE49-F238E27FC236}">
                  <a16:creationId xmlns:a16="http://schemas.microsoft.com/office/drawing/2014/main" id="{12604441-47FD-400E-E4F2-FC7AE7459CA3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BC892E-B484-5184-E7D4-D254AA1CD3EB}"/>
                </a:ext>
              </a:extLst>
            </p:cNvPr>
            <p:cNvSpPr txBox="1"/>
            <p:nvPr/>
          </p:nvSpPr>
          <p:spPr>
            <a:xfrm>
              <a:off x="1140593" y="6380429"/>
              <a:ext cx="2590896" cy="149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/>
                <a:t>Design of GUI Front End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6B7B90-E879-4324-6D3A-4F14FB57F181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 descr="Year 1">
            <a:extLst>
              <a:ext uri="{FF2B5EF4-FFF2-40B4-BE49-F238E27FC236}">
                <a16:creationId xmlns:a16="http://schemas.microsoft.com/office/drawing/2014/main" id="{164B5EB2-A732-15BB-7B0A-C4B7F485D291}"/>
              </a:ext>
            </a:extLst>
          </p:cNvPr>
          <p:cNvGrpSpPr/>
          <p:nvPr/>
        </p:nvGrpSpPr>
        <p:grpSpPr>
          <a:xfrm>
            <a:off x="8828902" y="6102356"/>
            <a:ext cx="2749572" cy="441268"/>
            <a:chOff x="1001507" y="6104864"/>
            <a:chExt cx="2749572" cy="441268"/>
          </a:xfrm>
        </p:grpSpPr>
        <p:sp>
          <p:nvSpPr>
            <p:cNvPr id="66" name="Rectangle: Rounded Corners 65" title="Year Bar">
              <a:extLst>
                <a:ext uri="{FF2B5EF4-FFF2-40B4-BE49-F238E27FC236}">
                  <a16:creationId xmlns:a16="http://schemas.microsoft.com/office/drawing/2014/main" id="{45F96470-EE45-E0D6-A8A5-DACFEE3AEF2C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F7609-C274-5B6D-A014-21109DFA2330}"/>
                </a:ext>
              </a:extLst>
            </p:cNvPr>
            <p:cNvSpPr txBox="1"/>
            <p:nvPr/>
          </p:nvSpPr>
          <p:spPr>
            <a:xfrm>
              <a:off x="1160183" y="6379055"/>
              <a:ext cx="2590896" cy="149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Maintenance and Quality of Life Updates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F2CE363-F3FF-423D-060C-4DE6062A6FBC}"/>
                </a:ext>
              </a:extLst>
            </p:cNvPr>
            <p:cNvSpPr txBox="1"/>
            <p:nvPr/>
          </p:nvSpPr>
          <p:spPr>
            <a:xfrm>
              <a:off x="1001507" y="6104864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Connector 88" title="callout lines">
            <a:extLst>
              <a:ext uri="{FF2B5EF4-FFF2-40B4-BE49-F238E27FC236}">
                <a16:creationId xmlns:a16="http://schemas.microsoft.com/office/drawing/2014/main" id="{710B2844-E1BE-D9A6-352F-5995CDA0F2FA}"/>
              </a:ext>
            </a:extLst>
          </p:cNvPr>
          <p:cNvCxnSpPr>
            <a:cxnSpLocks/>
          </p:cNvCxnSpPr>
          <p:nvPr/>
        </p:nvCxnSpPr>
        <p:spPr>
          <a:xfrm flipH="1">
            <a:off x="3775772" y="1311188"/>
            <a:ext cx="10599" cy="484837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 title="callout lines">
            <a:extLst>
              <a:ext uri="{FF2B5EF4-FFF2-40B4-BE49-F238E27FC236}">
                <a16:creationId xmlns:a16="http://schemas.microsoft.com/office/drawing/2014/main" id="{5E18C7C9-B4A0-077F-38A6-366423F4C554}"/>
              </a:ext>
            </a:extLst>
          </p:cNvPr>
          <p:cNvCxnSpPr>
            <a:cxnSpLocks/>
          </p:cNvCxnSpPr>
          <p:nvPr/>
        </p:nvCxnSpPr>
        <p:spPr>
          <a:xfrm flipH="1">
            <a:off x="6388169" y="1311187"/>
            <a:ext cx="10599" cy="484837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 title="callout lines">
            <a:extLst>
              <a:ext uri="{FF2B5EF4-FFF2-40B4-BE49-F238E27FC236}">
                <a16:creationId xmlns:a16="http://schemas.microsoft.com/office/drawing/2014/main" id="{5B8198FC-5EE2-BADA-1CD5-D806FF48A5D7}"/>
              </a:ext>
            </a:extLst>
          </p:cNvPr>
          <p:cNvCxnSpPr>
            <a:cxnSpLocks/>
          </p:cNvCxnSpPr>
          <p:nvPr/>
        </p:nvCxnSpPr>
        <p:spPr>
          <a:xfrm flipH="1">
            <a:off x="8921010" y="1311186"/>
            <a:ext cx="10599" cy="484837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 title="callout lines">
            <a:extLst>
              <a:ext uri="{FF2B5EF4-FFF2-40B4-BE49-F238E27FC236}">
                <a16:creationId xmlns:a16="http://schemas.microsoft.com/office/drawing/2014/main" id="{EBC1BBBF-FE72-F970-97E1-1B36A27D9997}"/>
              </a:ext>
            </a:extLst>
          </p:cNvPr>
          <p:cNvCxnSpPr>
            <a:cxnSpLocks/>
          </p:cNvCxnSpPr>
          <p:nvPr/>
        </p:nvCxnSpPr>
        <p:spPr>
          <a:xfrm flipH="1">
            <a:off x="11628804" y="1311185"/>
            <a:ext cx="10599" cy="4848373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 title="Milestone">
            <a:extLst>
              <a:ext uri="{FF2B5EF4-FFF2-40B4-BE49-F238E27FC236}">
                <a16:creationId xmlns:a16="http://schemas.microsoft.com/office/drawing/2014/main" id="{0D7A7ADE-7883-3B78-4567-DBD4CF9682FF}"/>
              </a:ext>
            </a:extLst>
          </p:cNvPr>
          <p:cNvGrpSpPr/>
          <p:nvPr/>
        </p:nvGrpSpPr>
        <p:grpSpPr>
          <a:xfrm>
            <a:off x="1446726" y="2264517"/>
            <a:ext cx="1942894" cy="890061"/>
            <a:chOff x="446364" y="3962124"/>
            <a:chExt cx="1942894" cy="890061"/>
          </a:xfrm>
        </p:grpSpPr>
        <p:grpSp>
          <p:nvGrpSpPr>
            <p:cNvPr id="94" name="Group 93" title="Milestone Text">
              <a:extLst>
                <a:ext uri="{FF2B5EF4-FFF2-40B4-BE49-F238E27FC236}">
                  <a16:creationId xmlns:a16="http://schemas.microsoft.com/office/drawing/2014/main" id="{6CC0AC60-E971-5A0A-1938-AA973E9A0853}"/>
                </a:ext>
              </a:extLst>
            </p:cNvPr>
            <p:cNvGrpSpPr/>
            <p:nvPr/>
          </p:nvGrpSpPr>
          <p:grpSpPr>
            <a:xfrm>
              <a:off x="1078799" y="4027988"/>
              <a:ext cx="1310459" cy="626636"/>
              <a:chOff x="1510892" y="3741332"/>
              <a:chExt cx="1310459" cy="62663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49AB5C-B4EC-BF31-299D-30BA7CC51067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Software Removal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31A40B-4DD0-6E3B-5598-9374C50F38B9}"/>
                  </a:ext>
                </a:extLst>
              </p:cNvPr>
              <p:cNvSpPr txBox="1"/>
              <p:nvPr/>
            </p:nvSpPr>
            <p:spPr>
              <a:xfrm>
                <a:off x="1526569" y="3906303"/>
                <a:ext cx="129478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Remove all non-standard software at end of tenure</a:t>
                </a:r>
              </a:p>
            </p:txBody>
          </p:sp>
        </p:grpSp>
        <p:sp>
          <p:nvSpPr>
            <p:cNvPr id="95" name="Rectangle: Rounded Corners 94" title="Milestone Graphic">
              <a:extLst>
                <a:ext uri="{FF2B5EF4-FFF2-40B4-BE49-F238E27FC236}">
                  <a16:creationId xmlns:a16="http://schemas.microsoft.com/office/drawing/2014/main" id="{76302C0F-F7E8-0E2D-1FF3-17665E0D299C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In-Progress</a:t>
              </a:r>
            </a:p>
          </p:txBody>
        </p:sp>
        <p:pic>
          <p:nvPicPr>
            <p:cNvPr id="96" name="Graphic 95" title="Milestone Flag">
              <a:extLst>
                <a:ext uri="{FF2B5EF4-FFF2-40B4-BE49-F238E27FC236}">
                  <a16:creationId xmlns:a16="http://schemas.microsoft.com/office/drawing/2014/main" id="{C5B13782-20E0-6E34-EF3E-F547A889B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70604F-4D88-1E16-8EC9-B17B2A5443B7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100" name="Group 99" title="Milestone">
            <a:extLst>
              <a:ext uri="{FF2B5EF4-FFF2-40B4-BE49-F238E27FC236}">
                <a16:creationId xmlns:a16="http://schemas.microsoft.com/office/drawing/2014/main" id="{9CE4E006-D850-942F-CCC4-0F2E67EF1C5D}"/>
              </a:ext>
            </a:extLst>
          </p:cNvPr>
          <p:cNvGrpSpPr/>
          <p:nvPr/>
        </p:nvGrpSpPr>
        <p:grpSpPr>
          <a:xfrm>
            <a:off x="1462403" y="3314197"/>
            <a:ext cx="1942894" cy="890061"/>
            <a:chOff x="446364" y="3962124"/>
            <a:chExt cx="1942894" cy="890061"/>
          </a:xfrm>
        </p:grpSpPr>
        <p:grpSp>
          <p:nvGrpSpPr>
            <p:cNvPr id="130" name="Group 129" title="Milestone Text">
              <a:extLst>
                <a:ext uri="{FF2B5EF4-FFF2-40B4-BE49-F238E27FC236}">
                  <a16:creationId xmlns:a16="http://schemas.microsoft.com/office/drawing/2014/main" id="{357216CE-30A8-2C3D-D893-3510A776473A}"/>
                </a:ext>
              </a:extLst>
            </p:cNvPr>
            <p:cNvGrpSpPr/>
            <p:nvPr/>
          </p:nvGrpSpPr>
          <p:grpSpPr>
            <a:xfrm>
              <a:off x="1078799" y="4027988"/>
              <a:ext cx="1310459" cy="626636"/>
              <a:chOff x="1510892" y="3741332"/>
              <a:chExt cx="1310459" cy="626636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0312B1B-0CAF-3DD3-F49C-E0172E875B5E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PC Retirement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72BA81C-9272-9347-0BA7-0C72E74228F9}"/>
                  </a:ext>
                </a:extLst>
              </p:cNvPr>
              <p:cNvSpPr txBox="1"/>
              <p:nvPr/>
            </p:nvSpPr>
            <p:spPr>
              <a:xfrm>
                <a:off x="1526569" y="3906303"/>
                <a:ext cx="129478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Remove PC from AD, AAD, and Autopilot</a:t>
                </a:r>
                <a:b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 MAC to central DB</a:t>
                </a:r>
              </a:p>
            </p:txBody>
          </p:sp>
        </p:grpSp>
        <p:sp>
          <p:nvSpPr>
            <p:cNvPr id="131" name="Rectangle: Rounded Corners 130" title="Milestone Graphic">
              <a:extLst>
                <a:ext uri="{FF2B5EF4-FFF2-40B4-BE49-F238E27FC236}">
                  <a16:creationId xmlns:a16="http://schemas.microsoft.com/office/drawing/2014/main" id="{444AD6B7-0B8D-3670-F87F-5ADA72AED31E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Not Started</a:t>
              </a:r>
            </a:p>
          </p:txBody>
        </p:sp>
        <p:pic>
          <p:nvPicPr>
            <p:cNvPr id="132" name="Graphic 131" title="Milestone Flag">
              <a:extLst>
                <a:ext uri="{FF2B5EF4-FFF2-40B4-BE49-F238E27FC236}">
                  <a16:creationId xmlns:a16="http://schemas.microsoft.com/office/drawing/2014/main" id="{BAAFF14A-9A6D-8D1E-F077-2E6813C42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847A44-9249-6A67-4908-526AEA7C32CC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C75A2-DFF9-9186-DC3D-2E32FB4F8654}"/>
              </a:ext>
            </a:extLst>
          </p:cNvPr>
          <p:cNvSpPr txBox="1"/>
          <p:nvPr/>
        </p:nvSpPr>
        <p:spPr>
          <a:xfrm>
            <a:off x="429768" y="972000"/>
            <a:ext cx="583018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Get pc ready for running script 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Get name of pc / confirm its correct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Flush </a:t>
            </a:r>
            <a:r>
              <a:rPr lang="en-US" err="1"/>
              <a:t>dns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Ping pc / make sure its online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Make sure no one is logged on</a:t>
            </a:r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580004-4CD3-5063-71E9-1DBFA1B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32000"/>
            <a:ext cx="11342232" cy="540000"/>
          </a:xfrm>
        </p:spPr>
        <p:txBody>
          <a:bodyPr/>
          <a:lstStyle/>
          <a:p>
            <a:r>
              <a:rPr lang="en-US"/>
              <a:t>Things to do before running script</a:t>
            </a:r>
          </a:p>
        </p:txBody>
      </p:sp>
    </p:spTree>
    <p:extLst>
      <p:ext uri="{BB962C8B-B14F-4D97-AF65-F5344CB8AC3E}">
        <p14:creationId xmlns:p14="http://schemas.microsoft.com/office/powerpoint/2010/main" val="165032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ACC9-5E12-19D2-5F86-73A9A407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/>
              <a:t>Account removal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D128A-48BE-6690-18B3-8932D2DE4DFA}"/>
              </a:ext>
            </a:extLst>
          </p:cNvPr>
          <p:cNvSpPr txBox="1"/>
          <p:nvPr/>
        </p:nvSpPr>
        <p:spPr>
          <a:xfrm>
            <a:off x="274675" y="972000"/>
            <a:ext cx="116901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Get a list of user profiles on pc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Compare to and remove default profiles from list (-</a:t>
            </a:r>
            <a:r>
              <a:rPr lang="en-US" dirty="0" err="1"/>
              <a:t>yisroela</a:t>
            </a:r>
            <a:r>
              <a:rPr lang="en-US" dirty="0"/>
              <a:t> can remove all profiles except ‘Default Profile’)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Remove remaining profiles</a:t>
            </a:r>
          </a:p>
        </p:txBody>
      </p:sp>
    </p:spTree>
    <p:extLst>
      <p:ext uri="{BB962C8B-B14F-4D97-AF65-F5344CB8AC3E}">
        <p14:creationId xmlns:p14="http://schemas.microsoft.com/office/powerpoint/2010/main" val="364005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2AA4-2E80-AA1B-89CA-2C2C37ED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software removal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A9D44-BFF7-0159-3F2B-E73E2EE3CE92}"/>
              </a:ext>
            </a:extLst>
          </p:cNvPr>
          <p:cNvSpPr txBox="1"/>
          <p:nvPr/>
        </p:nvSpPr>
        <p:spPr>
          <a:xfrm>
            <a:off x="336697" y="1134139"/>
            <a:ext cx="87275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/>
              <a:t>Windows store apps already removed with user profiles (confirm)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Get a list of apps on pc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Compare to and remove default apps from list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Remove remaining profiles</a:t>
            </a:r>
          </a:p>
        </p:txBody>
      </p:sp>
    </p:spTree>
    <p:extLst>
      <p:ext uri="{BB962C8B-B14F-4D97-AF65-F5344CB8AC3E}">
        <p14:creationId xmlns:p14="http://schemas.microsoft.com/office/powerpoint/2010/main" val="251894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A9D4-9198-A3FD-A1BD-89E777B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  Pc retirement</a:t>
            </a:r>
          </a:p>
        </p:txBody>
      </p:sp>
    </p:spTree>
    <p:extLst>
      <p:ext uri="{BB962C8B-B14F-4D97-AF65-F5344CB8AC3E}">
        <p14:creationId xmlns:p14="http://schemas.microsoft.com/office/powerpoint/2010/main" val="36041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473AA4-57C2-46BA-A8A3-4414A74502E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640B5-C54C-4D0E-87E4-630D201D26AB}">
  <ds:schemaRefs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0</TotalTime>
  <Words>175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Arial,Sans-Serif</vt:lpstr>
      <vt:lpstr>Calibri</vt:lpstr>
      <vt:lpstr>Courier New</vt:lpstr>
      <vt:lpstr>Trebuchet MS</vt:lpstr>
      <vt:lpstr>Wingdings</vt:lpstr>
      <vt:lpstr>Office Theme</vt:lpstr>
      <vt:lpstr>DSTools Roadmap</vt:lpstr>
      <vt:lpstr>Things to do before running script</vt:lpstr>
      <vt:lpstr>Account removal</vt:lpstr>
      <vt:lpstr>2) software removal</vt:lpstr>
      <vt:lpstr>3)  Pc retirement</vt:lpstr>
    </vt:vector>
  </TitlesOfParts>
  <Company>B&amp;H Photo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DSTools Roadmap</dc:title>
  <dc:creator>Yisroel Aronowitz</dc:creator>
  <cp:lastModifiedBy>Yisroel</cp:lastModifiedBy>
  <cp:revision>1</cp:revision>
  <dcterms:created xsi:type="dcterms:W3CDTF">2023-06-27T15:10:24Z</dcterms:created>
  <dcterms:modified xsi:type="dcterms:W3CDTF">2023-07-07T17:13:09Z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