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EE3D-A9FD-4739-A424-2862C43477F1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1CA8-D45D-4CC0-920A-6160AC5C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1CA8-D45D-4CC0-920A-6160AC5CD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8D2C-3CD4-411B-8B52-8E8F984E892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5/Fishing_Trawler_%2833193397000%29.jpg/1024px-Fishing_Trawler_%2833193397000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373" y="280086"/>
            <a:ext cx="710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Trawler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373" y="1192090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dataset creation program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Scripts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45927"/>
              </p:ext>
            </p:extLst>
          </p:nvPr>
        </p:nvGraphicFramePr>
        <p:xfrm>
          <a:off x="838200" y="1825625"/>
          <a:ext cx="10515600" cy="43129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564027"/>
                <a:gridCol w="7951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cropper.py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Detects</a:t>
                      </a:r>
                      <a:r>
                        <a:rPr lang="en-US" baseline="0" dirty="0" smtClean="0"/>
                        <a:t> object in an image using mobilenetv2 then crop and saves it</a:t>
                      </a:r>
                    </a:p>
                    <a:p>
                      <a:r>
                        <a:rPr lang="en-US" baseline="0" dirty="0" smtClean="0"/>
                        <a:t>Currently it sets to detect faces, can be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videoFrame.py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 frames from a video, frames</a:t>
                      </a:r>
                      <a:r>
                        <a:rPr lang="en-US" baseline="0" dirty="0" smtClean="0"/>
                        <a:t> can be skipped to improve performance</a:t>
                      </a:r>
                    </a:p>
                    <a:p>
                      <a:r>
                        <a:rPr lang="en-US" baseline="0" dirty="0" smtClean="0"/>
                        <a:t>Currently extracts 1 image per 10 frames, can be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Flip.py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r>
                        <a:rPr lang="en-US" baseline="0" dirty="0" smtClean="0"/>
                        <a:t> images by augmenting them (rotating, flipping, tilting,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taio-lite.py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Simplified</a:t>
                      </a:r>
                      <a:r>
                        <a:rPr lang="en-US" baseline="0" dirty="0" smtClean="0"/>
                        <a:t> version of </a:t>
                      </a:r>
                      <a:r>
                        <a:rPr lang="en-US" baseline="0" dirty="0" err="1" smtClean="0"/>
                        <a:t>Tensorflow</a:t>
                      </a:r>
                      <a:r>
                        <a:rPr lang="en-US" baseline="0" dirty="0" smtClean="0"/>
                        <a:t> Assisted Image Organizer*</a:t>
                      </a:r>
                    </a:p>
                    <a:p>
                      <a:r>
                        <a:rPr lang="en-US" baseline="0" dirty="0" smtClean="0"/>
                        <a:t>Compares the whole image and move them according to their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modelBuilder.py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Builds</a:t>
                      </a:r>
                      <a:r>
                        <a:rPr lang="en-US" baseline="0" dirty="0" smtClean="0"/>
                        <a:t> a model for taio-lite.py from cropped object images</a:t>
                      </a:r>
                    </a:p>
                    <a:p>
                      <a:r>
                        <a:rPr lang="en-US" baseline="0" dirty="0" smtClean="0"/>
                        <a:t>Has the same layers as </a:t>
                      </a:r>
                      <a:r>
                        <a:rPr lang="en-US" baseline="0" dirty="0" err="1" smtClean="0"/>
                        <a:t>taio</a:t>
                      </a:r>
                      <a:r>
                        <a:rPr lang="en-US" baseline="0" dirty="0" smtClean="0"/>
                        <a:t>-lite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Trawler.py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Unifies all of the above scripts to run in a single process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Cave.py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Taio</a:t>
                      </a:r>
                      <a:r>
                        <a:rPr lang="en-US" baseline="0" dirty="0" smtClean="0"/>
                        <a:t> alternative, CBIR method by getting the color average of image tiles</a:t>
                      </a:r>
                    </a:p>
                    <a:p>
                      <a:r>
                        <a:rPr lang="en-US" baseline="0" dirty="0" smtClean="0"/>
                        <a:t>Benefits from little but unique dataset, a bit slower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53664"/>
            <a:ext cx="1051560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https://github.com/AdmiralPuni/tensorflow-assisted-image-organizer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Trawler.py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Iterates through video files in a folder</a:t>
            </a:r>
          </a:p>
          <a:p>
            <a:pPr lvl="1"/>
            <a:r>
              <a:rPr lang="en-US" dirty="0" smtClean="0"/>
              <a:t>Extract frames with </a:t>
            </a:r>
            <a:r>
              <a:rPr lang="en-US" dirty="0" err="1" smtClean="0"/>
              <a:t>videoFrame</a:t>
            </a:r>
            <a:endParaRPr lang="en-US" dirty="0" smtClean="0"/>
          </a:p>
          <a:p>
            <a:pPr lvl="1"/>
            <a:r>
              <a:rPr lang="en-US" dirty="0" smtClean="0"/>
              <a:t>Crop and saves desired object to a folder with cropper</a:t>
            </a:r>
          </a:p>
          <a:p>
            <a:pPr lvl="1"/>
            <a:r>
              <a:rPr lang="en-US" dirty="0" smtClean="0"/>
              <a:t>Pauses the program</a:t>
            </a:r>
          </a:p>
          <a:p>
            <a:pPr lvl="2"/>
            <a:r>
              <a:rPr lang="en-US" dirty="0" smtClean="0"/>
              <a:t>User needs to categorize the images to a folder according to the object name</a:t>
            </a:r>
          </a:p>
          <a:p>
            <a:pPr lvl="2"/>
            <a:r>
              <a:rPr lang="en-US" dirty="0" smtClean="0"/>
              <a:t>If the model is deemed to be accurate this step and the next step will be ignore, hastening the process</a:t>
            </a:r>
          </a:p>
          <a:p>
            <a:pPr lvl="1"/>
            <a:r>
              <a:rPr lang="en-US" dirty="0" smtClean="0"/>
              <a:t>Builds a model for comparison with </a:t>
            </a:r>
            <a:r>
              <a:rPr lang="en-US" dirty="0" err="1" smtClean="0"/>
              <a:t>modelBuilder</a:t>
            </a:r>
            <a:endParaRPr lang="en-US" dirty="0" smtClean="0"/>
          </a:p>
          <a:p>
            <a:pPr lvl="1"/>
            <a:r>
              <a:rPr lang="en-US" dirty="0" smtClean="0"/>
              <a:t>Compare and move unsorted images with </a:t>
            </a:r>
            <a:r>
              <a:rPr lang="en-US" dirty="0" err="1" smtClean="0"/>
              <a:t>taio</a:t>
            </a:r>
            <a:r>
              <a:rPr lang="en-US" dirty="0" smtClean="0"/>
              <a:t>-lite</a:t>
            </a:r>
          </a:p>
          <a:p>
            <a:pPr lvl="1"/>
            <a:endParaRPr lang="en-US" dirty="0"/>
          </a:p>
          <a:p>
            <a:r>
              <a:rPr lang="en-US" dirty="0" smtClean="0"/>
              <a:t>Flipper needs to be ran manually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images to (256/16) tiles, and get the average color per tile of an image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 color is converted using pairing function</a:t>
            </a:r>
          </a:p>
          <a:p>
            <a:pPr lvl="2"/>
            <a:r>
              <a:rPr lang="en-US" dirty="0" smtClean="0"/>
              <a:t>Alleviates the average being the same for different color (30,0,0) has the same average to (10,10,10)</a:t>
            </a:r>
          </a:p>
          <a:p>
            <a:pPr lvl="2"/>
            <a:r>
              <a:rPr lang="en-US" dirty="0" smtClean="0"/>
              <a:t>Ex : (30,20,30) &gt; (pair(30,1), pair(30,2), pair(30,3)) &gt; (497,255,564)</a:t>
            </a:r>
          </a:p>
          <a:p>
            <a:pPr lvl="2"/>
            <a:r>
              <a:rPr lang="en-US" dirty="0"/>
              <a:t>Then average it to </a:t>
            </a:r>
            <a:r>
              <a:rPr lang="en-US" dirty="0" smtClean="0"/>
              <a:t>438.6666666666667</a:t>
            </a:r>
          </a:p>
          <a:p>
            <a:r>
              <a:rPr lang="en-US" dirty="0" smtClean="0"/>
              <a:t>Model is created from a set of images separated by character name and saved with pickle.</a:t>
            </a:r>
          </a:p>
          <a:p>
            <a:r>
              <a:rPr lang="en-US" dirty="0" smtClean="0"/>
              <a:t>Can be slower or faster than </a:t>
            </a:r>
            <a:r>
              <a:rPr lang="en-US" dirty="0" err="1" smtClean="0"/>
              <a:t>taio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1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modelBuilder.py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will improve over each iteration </a:t>
            </a:r>
            <a:r>
              <a:rPr lang="en-US" smtClean="0"/>
              <a:t>unless ignored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333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Key Scripts</vt:lpstr>
      <vt:lpstr>Trawler.py flow</vt:lpstr>
      <vt:lpstr>cave.py</vt:lpstr>
      <vt:lpstr>modelBuilder.py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2021-11-03T02:23:47Z</dcterms:created>
  <dcterms:modified xsi:type="dcterms:W3CDTF">2021-11-04T02:14:13Z</dcterms:modified>
</cp:coreProperties>
</file>