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>
        <p:scale>
          <a:sx n="91" d="100"/>
          <a:sy n="91" d="100"/>
        </p:scale>
        <p:origin x="63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7AE2-2EF4-4A14-B83B-5983023424A0}" type="datetimeFigureOut">
              <a:rPr lang="de-DE" smtClean="0"/>
              <a:t>20.11.2018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E638-60CB-4400-B668-F18F837D2C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51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7AE2-2EF4-4A14-B83B-5983023424A0}" type="datetimeFigureOut">
              <a:rPr lang="de-DE" smtClean="0"/>
              <a:t>20.11.2018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E638-60CB-4400-B668-F18F837D2C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89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7AE2-2EF4-4A14-B83B-5983023424A0}" type="datetimeFigureOut">
              <a:rPr lang="de-DE" smtClean="0"/>
              <a:t>20.11.2018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E638-60CB-4400-B668-F18F837D2C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52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7AE2-2EF4-4A14-B83B-5983023424A0}" type="datetimeFigureOut">
              <a:rPr lang="de-DE" smtClean="0"/>
              <a:t>20.11.2018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E638-60CB-4400-B668-F18F837D2C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27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7AE2-2EF4-4A14-B83B-5983023424A0}" type="datetimeFigureOut">
              <a:rPr lang="de-DE" smtClean="0"/>
              <a:t>20.11.2018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E638-60CB-4400-B668-F18F837D2C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53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7AE2-2EF4-4A14-B83B-5983023424A0}" type="datetimeFigureOut">
              <a:rPr lang="de-DE" smtClean="0"/>
              <a:t>20.11.2018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E638-60CB-4400-B668-F18F837D2C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99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7AE2-2EF4-4A14-B83B-5983023424A0}" type="datetimeFigureOut">
              <a:rPr lang="de-DE" smtClean="0"/>
              <a:t>20.11.2018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E638-60CB-4400-B668-F18F837D2C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31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7AE2-2EF4-4A14-B83B-5983023424A0}" type="datetimeFigureOut">
              <a:rPr lang="de-DE" smtClean="0"/>
              <a:t>20.11.2018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E638-60CB-4400-B668-F18F837D2C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05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7AE2-2EF4-4A14-B83B-5983023424A0}" type="datetimeFigureOut">
              <a:rPr lang="de-DE" smtClean="0"/>
              <a:t>20.11.2018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E638-60CB-4400-B668-F18F837D2C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98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7AE2-2EF4-4A14-B83B-5983023424A0}" type="datetimeFigureOut">
              <a:rPr lang="de-DE" smtClean="0"/>
              <a:t>20.11.2018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E638-60CB-4400-B668-F18F837D2C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71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7AE2-2EF4-4A14-B83B-5983023424A0}" type="datetimeFigureOut">
              <a:rPr lang="de-DE" smtClean="0"/>
              <a:t>20.11.2018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E638-60CB-4400-B668-F18F837D2C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80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47AE2-2EF4-4A14-B83B-5983023424A0}" type="datetimeFigureOut">
              <a:rPr lang="de-DE" smtClean="0"/>
              <a:t>20.11.2018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5E638-60CB-4400-B668-F18F837D2C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264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8025F-C1BE-42B4-B2A0-9E3F3DCE9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Upload und Wiedergabe von Audio-Dateien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C02D1C-5346-4B76-A6A4-CAC984E9E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Seminar „Entwicklung von VR-Lehr-/Lernanwendungen mit Unity“</a:t>
            </a:r>
          </a:p>
          <a:p>
            <a:r>
              <a:rPr lang="de-DE" dirty="0"/>
              <a:t>Uni Potsdam, </a:t>
            </a:r>
            <a:r>
              <a:rPr lang="de-DE" dirty="0" err="1"/>
              <a:t>WiSe</a:t>
            </a:r>
            <a:r>
              <a:rPr lang="de-DE" dirty="0"/>
              <a:t> 2018/19</a:t>
            </a:r>
          </a:p>
          <a:p>
            <a:r>
              <a:rPr lang="de-DE" dirty="0"/>
              <a:t>Alexander Gayko</a:t>
            </a:r>
          </a:p>
        </p:txBody>
      </p:sp>
    </p:spTree>
    <p:extLst>
      <p:ext uri="{BB962C8B-B14F-4D97-AF65-F5344CB8AC3E}">
        <p14:creationId xmlns:p14="http://schemas.microsoft.com/office/powerpoint/2010/main" val="150225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FB5CB-A893-4F48-BC54-4A6C010E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B000B4-4872-4F98-B3F9-BBC20F1EB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diesem Thema ist in Unity ein Avatar zu modellieren, der auf die Zusendung von </a:t>
            </a:r>
            <a:r>
              <a:rPr lang="de-DE" b="1" dirty="0"/>
              <a:t>Audio-Dateien</a:t>
            </a:r>
            <a:r>
              <a:rPr lang="de-DE" dirty="0"/>
              <a:t> (z.B. MP3s) von </a:t>
            </a:r>
            <a:r>
              <a:rPr lang="de-DE" b="1" dirty="0"/>
              <a:t>außerhalb</a:t>
            </a:r>
            <a:r>
              <a:rPr lang="de-DE" dirty="0"/>
              <a:t> der Unity-Anwendung wartet. </a:t>
            </a:r>
          </a:p>
          <a:p>
            <a:r>
              <a:rPr lang="de-DE" dirty="0"/>
              <a:t>Die Unity-Anwendung müsste also eine </a:t>
            </a:r>
            <a:r>
              <a:rPr lang="de-DE" b="1" dirty="0"/>
              <a:t>Schnittstelle</a:t>
            </a:r>
            <a:r>
              <a:rPr lang="de-DE" dirty="0"/>
              <a:t> für den Upload bzw. den Empfang von Audio-Dateien bereithalten. </a:t>
            </a:r>
          </a:p>
          <a:p>
            <a:r>
              <a:rPr lang="de-DE" dirty="0"/>
              <a:t>Zudem gehört die Implementierung einer </a:t>
            </a:r>
            <a:r>
              <a:rPr lang="de-DE" b="1" dirty="0"/>
              <a:t>Webseite</a:t>
            </a:r>
            <a:r>
              <a:rPr lang="de-DE" dirty="0"/>
              <a:t> für die Auswahl (vom lokalen Rechner) und den </a:t>
            </a:r>
            <a:r>
              <a:rPr lang="de-DE" b="1" dirty="0"/>
              <a:t>Unity-Upload</a:t>
            </a:r>
            <a:r>
              <a:rPr lang="de-DE" dirty="0"/>
              <a:t> der Audiodatei zum Umfang dieses Themas.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800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02611-0E36-4281-BAE6-5D580BD5F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414653-7714-443F-BFDF-CA4C62FC2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wiederverwendbares Asset / </a:t>
            </a:r>
            <a:r>
              <a:rPr lang="de-DE" dirty="0" err="1"/>
              <a:t>Prefab</a:t>
            </a:r>
            <a:r>
              <a:rPr lang="de-DE" dirty="0"/>
              <a:t> schaffen</a:t>
            </a:r>
          </a:p>
          <a:p>
            <a:r>
              <a:rPr lang="de-DE" dirty="0"/>
              <a:t>Funktionalität soll in andere Anwendungen eingebettet werden</a:t>
            </a:r>
          </a:p>
        </p:txBody>
      </p:sp>
    </p:spTree>
    <p:extLst>
      <p:ext uri="{BB962C8B-B14F-4D97-AF65-F5344CB8AC3E}">
        <p14:creationId xmlns:p14="http://schemas.microsoft.com/office/powerpoint/2010/main" val="218612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5C1E2-03A1-46DD-841E-A936CE7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9A36A8-1685-46E8-A524-815A9D13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vollständig oder teilweise fremdgesteuerte VR-Anwendungen</a:t>
            </a:r>
          </a:p>
          <a:p>
            <a:r>
              <a:rPr lang="de-DE" dirty="0"/>
              <a:t>Übergang </a:t>
            </a:r>
            <a:r>
              <a:rPr lang="de-DE" dirty="0" err="1"/>
              <a:t>Laptop+HMD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HMD alleine</a:t>
            </a:r>
          </a:p>
          <a:p>
            <a:r>
              <a:rPr lang="de-DE" dirty="0">
                <a:sym typeface="Wingdings" panose="05000000000000000000" pitchFamily="2" charset="2"/>
              </a:rPr>
              <a:t>Wie soll die Fernsteuerung/Unterstützung erfolgen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548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7E5914-F108-4495-BAF1-5363E9EF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Notizen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FD6225-DCDC-4323-9058-525F14192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Avatar</a:t>
            </a:r>
          </a:p>
          <a:p>
            <a:pPr lvl="1"/>
            <a:r>
              <a:rPr lang="de-DE" dirty="0"/>
              <a:t>Soll nur als Testplattform dienen, entsprechend simpel</a:t>
            </a:r>
          </a:p>
          <a:p>
            <a:pPr lvl="0"/>
            <a:r>
              <a:rPr lang="de-DE" dirty="0"/>
              <a:t>Sound abspielen</a:t>
            </a:r>
          </a:p>
          <a:p>
            <a:pPr lvl="1"/>
            <a:r>
              <a:rPr lang="de-DE" dirty="0"/>
              <a:t>Noch nicht recherchiert, sollte aber ziemlich trivial sein</a:t>
            </a:r>
          </a:p>
          <a:p>
            <a:pPr lvl="1"/>
            <a:r>
              <a:rPr lang="de-DE" dirty="0"/>
              <a:t>Unterschiedliche Eingabemodi: Queue oder sofort anderes abspielen</a:t>
            </a:r>
          </a:p>
          <a:p>
            <a:pPr lvl="1"/>
            <a:r>
              <a:rPr lang="de-DE" dirty="0"/>
              <a:t>Bei Kopfhörern: Schutz vor zu lautem Pegel?</a:t>
            </a:r>
          </a:p>
          <a:p>
            <a:pPr lvl="0"/>
            <a:r>
              <a:rPr lang="de-DE" dirty="0"/>
              <a:t>Zur Laufzeit aus Audiodateien abspielbare Assets erzeugen</a:t>
            </a:r>
          </a:p>
          <a:p>
            <a:pPr lvl="1"/>
            <a:r>
              <a:rPr lang="de-DE" dirty="0"/>
              <a:t>Muss recherchiert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1256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02EA6-6983-4139-B334-60F7EAA7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Notizen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B3EC69-910C-47EC-8BC5-EDCCB3E8A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/>
              <a:t>Auf Input warten</a:t>
            </a:r>
          </a:p>
          <a:p>
            <a:pPr lvl="1"/>
            <a:r>
              <a:rPr lang="de-DE" dirty="0"/>
              <a:t>IPC-Mechanismen in Unity zur Verfügung stellen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Plattformabhängig?</a:t>
            </a:r>
          </a:p>
          <a:p>
            <a:pPr lvl="1"/>
            <a:r>
              <a:rPr lang="de-DE" dirty="0"/>
              <a:t>Anwendung läuft als Singleton, Audiodatei ist Kommandozeilenparameter, wenn Anwendung schon läuft, dann (nicht-öffentlichen) IPC-Mechanismus (</a:t>
            </a:r>
            <a:r>
              <a:rPr lang="de-DE" dirty="0" err="1"/>
              <a:t>z.b.</a:t>
            </a:r>
            <a:r>
              <a:rPr lang="de-DE" dirty="0"/>
              <a:t> </a:t>
            </a:r>
            <a:r>
              <a:rPr lang="de-DE" dirty="0" err="1"/>
              <a:t>named</a:t>
            </a:r>
            <a:r>
              <a:rPr lang="de-DE" dirty="0"/>
              <a:t> </a:t>
            </a:r>
            <a:r>
              <a:rPr lang="de-DE" dirty="0" err="1"/>
              <a:t>pipe</a:t>
            </a:r>
            <a:r>
              <a:rPr lang="de-DE" dirty="0"/>
              <a:t>, windows-Botschaft, …) verwenden, um ein </a:t>
            </a:r>
            <a:r>
              <a:rPr lang="de-DE" dirty="0" err="1"/>
              <a:t>OnNewAudioFile</a:t>
            </a:r>
            <a:r>
              <a:rPr lang="de-DE" dirty="0"/>
              <a:t>-Event zu feuern</a:t>
            </a:r>
          </a:p>
          <a:p>
            <a:pPr lvl="1"/>
            <a:r>
              <a:rPr lang="de-DE" dirty="0"/>
              <a:t>Von einem Webserver aus lässt sich der Prozess starten</a:t>
            </a:r>
          </a:p>
          <a:p>
            <a:pPr lvl="0"/>
            <a:r>
              <a:rPr lang="de-DE" dirty="0"/>
              <a:t>Alternative: Anwendung stellt IP-Socket zur Verfügung, an den die Audiodatei geschickt wird</a:t>
            </a:r>
          </a:p>
          <a:p>
            <a:pPr lvl="1"/>
            <a:r>
              <a:rPr lang="de-DE" dirty="0"/>
              <a:t>Woher weiß der „Auswähler“, an welche Anwendung (welche IP-Adresse) das „Neue Datei abspielen“-Paket geschickt wird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007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C7976B-35B0-4B67-A0C5-2EAE489D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Notizen (3)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DB69CE-4AAB-4680-A344-B2D552E00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Webseite</a:t>
            </a:r>
          </a:p>
          <a:p>
            <a:pPr lvl="1"/>
            <a:r>
              <a:rPr lang="de-DE" dirty="0"/>
              <a:t>Ist auch eher Testplattform</a:t>
            </a:r>
          </a:p>
          <a:p>
            <a:pPr lvl="1"/>
            <a:r>
              <a:rPr lang="de-DE" dirty="0"/>
              <a:t>Plattform: </a:t>
            </a:r>
            <a:r>
              <a:rPr lang="de-DE" dirty="0" err="1"/>
              <a:t>Blazor</a:t>
            </a:r>
            <a:r>
              <a:rPr lang="de-DE" dirty="0"/>
              <a:t> (native .net </a:t>
            </a:r>
            <a:r>
              <a:rPr lang="de-DE" dirty="0" err="1"/>
              <a:t>dll</a:t>
            </a:r>
            <a:r>
              <a:rPr lang="de-DE" dirty="0"/>
              <a:t> + </a:t>
            </a:r>
            <a:r>
              <a:rPr lang="de-DE" dirty="0" err="1"/>
              <a:t>WebAssembly</a:t>
            </a:r>
            <a:r>
              <a:rPr lang="de-DE" dirty="0"/>
              <a:t>) </a:t>
            </a:r>
          </a:p>
          <a:p>
            <a:pPr lvl="2"/>
            <a:r>
              <a:rPr lang="de-DE" dirty="0"/>
              <a:t>weil ich es ausprobieren will.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2686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302</Words>
  <Application>Microsoft Office PowerPoint</Application>
  <PresentationFormat>Breitbild</PresentationFormat>
  <Paragraphs>36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Upload und Wiedergabe von Audio-Dateien</vt:lpstr>
      <vt:lpstr>Aufgabenstellung</vt:lpstr>
      <vt:lpstr>Projektziel</vt:lpstr>
      <vt:lpstr>Motivation</vt:lpstr>
      <vt:lpstr>Notizen (1)</vt:lpstr>
      <vt:lpstr>Notizen (2)</vt:lpstr>
      <vt:lpstr>Notizen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Upload und Wiedergabe von Audio-Dateien</dc:title>
  <dc:creator>Alexander Gayko</dc:creator>
  <cp:lastModifiedBy>Alexander Gayko</cp:lastModifiedBy>
  <cp:revision>3</cp:revision>
  <dcterms:created xsi:type="dcterms:W3CDTF">2018-11-20T09:31:36Z</dcterms:created>
  <dcterms:modified xsi:type="dcterms:W3CDTF">2018-11-20T10:52:37Z</dcterms:modified>
</cp:coreProperties>
</file>