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3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F9293"/>
    <a:srgbClr val="7C84DC"/>
    <a:srgbClr val="564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3B979-8F90-4621-BF1E-A668E3147C56}" v="1" dt="2021-03-11T20:31:38.9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2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Wen" userId="c9caf439b820f3d6" providerId="LiveId" clId="{A8E3B979-8F90-4621-BF1E-A668E3147C56}"/>
    <pc:docChg chg="undo custSel modSld">
      <pc:chgData name="Brandon Wen" userId="c9caf439b820f3d6" providerId="LiveId" clId="{A8E3B979-8F90-4621-BF1E-A668E3147C56}" dt="2021-03-11T20:35:25.105" v="70" actId="692"/>
      <pc:docMkLst>
        <pc:docMk/>
      </pc:docMkLst>
      <pc:sldChg chg="addSp modSp mod">
        <pc:chgData name="Brandon Wen" userId="c9caf439b820f3d6" providerId="LiveId" clId="{A8E3B979-8F90-4621-BF1E-A668E3147C56}" dt="2021-03-11T20:35:25.105" v="70" actId="692"/>
        <pc:sldMkLst>
          <pc:docMk/>
          <pc:sldMk cId="345861595" sldId="256"/>
        </pc:sldMkLst>
        <pc:spChg chg="add mod">
          <ac:chgData name="Brandon Wen" userId="c9caf439b820f3d6" providerId="LiveId" clId="{A8E3B979-8F90-4621-BF1E-A668E3147C56}" dt="2021-03-11T20:35:25.105" v="70" actId="692"/>
          <ac:spMkLst>
            <pc:docMk/>
            <pc:sldMk cId="345861595" sldId="256"/>
            <ac:spMk id="3" creationId="{CCF331CC-04F3-4BAB-91A9-C5C342EEFBD3}"/>
          </ac:spMkLst>
        </pc:spChg>
        <pc:picChg chg="mod">
          <ac:chgData name="Brandon Wen" userId="c9caf439b820f3d6" providerId="LiveId" clId="{A8E3B979-8F90-4621-BF1E-A668E3147C56}" dt="2021-03-11T20:35:04.565" v="63" actId="1035"/>
          <ac:picMkLst>
            <pc:docMk/>
            <pc:sldMk cId="345861595" sldId="256"/>
            <ac:picMk id="7" creationId="{92F7722A-F187-411C-A74D-F9ED7E8000EE}"/>
          </ac:picMkLst>
        </pc:picChg>
      </pc:sldChg>
    </pc:docChg>
  </pc:docChgLst>
  <pc:docChgLst>
    <pc:chgData name="Brandon Wen" userId="c9caf439b820f3d6" providerId="LiveId" clId="{9381402D-0771-446C-AF18-6D2750743A73}"/>
    <pc:docChg chg="custSel addSld modSld">
      <pc:chgData name="Brandon Wen" userId="c9caf439b820f3d6" providerId="LiveId" clId="{9381402D-0771-446C-AF18-6D2750743A73}" dt="2018-08-19T20:04:54.208" v="442"/>
      <pc:docMkLst>
        <pc:docMk/>
      </pc:docMkLst>
      <pc:sldChg chg="addSp modSp modAnim">
        <pc:chgData name="Brandon Wen" userId="c9caf439b820f3d6" providerId="LiveId" clId="{9381402D-0771-446C-AF18-6D2750743A73}" dt="2018-08-19T20:04:54.208" v="442"/>
        <pc:sldMkLst>
          <pc:docMk/>
          <pc:sldMk cId="3180499693" sldId="257"/>
        </pc:sldMkLst>
        <pc:spChg chg="mod">
          <ac:chgData name="Brandon Wen" userId="c9caf439b820f3d6" providerId="LiveId" clId="{9381402D-0771-446C-AF18-6D2750743A73}" dt="2018-08-19T20:00:26.913" v="423" actId="1036"/>
          <ac:spMkLst>
            <pc:docMk/>
            <pc:sldMk cId="3180499693" sldId="257"/>
            <ac:spMk id="5" creationId="{61490D97-5812-42A9-BCB6-08E548012473}"/>
          </ac:spMkLst>
        </pc:spChg>
        <pc:spChg chg="mod">
          <ac:chgData name="Brandon Wen" userId="c9caf439b820f3d6" providerId="LiveId" clId="{9381402D-0771-446C-AF18-6D2750743A73}" dt="2018-08-19T20:00:26.913" v="423" actId="1036"/>
          <ac:spMkLst>
            <pc:docMk/>
            <pc:sldMk cId="3180499693" sldId="257"/>
            <ac:spMk id="7" creationId="{C0F51969-D71E-424B-8A94-A20EC918B64A}"/>
          </ac:spMkLst>
        </pc:spChg>
        <pc:spChg chg="mod">
          <ac:chgData name="Brandon Wen" userId="c9caf439b820f3d6" providerId="LiveId" clId="{9381402D-0771-446C-AF18-6D2750743A73}" dt="2018-08-19T20:00:26.913" v="423" actId="1036"/>
          <ac:spMkLst>
            <pc:docMk/>
            <pc:sldMk cId="3180499693" sldId="257"/>
            <ac:spMk id="9" creationId="{3F0344BE-772E-4168-9823-BDBC71AF7605}"/>
          </ac:spMkLst>
        </pc:spChg>
        <pc:spChg chg="mod">
          <ac:chgData name="Brandon Wen" userId="c9caf439b820f3d6" providerId="LiveId" clId="{9381402D-0771-446C-AF18-6D2750743A73}" dt="2018-08-19T20:00:26.913" v="423" actId="1036"/>
          <ac:spMkLst>
            <pc:docMk/>
            <pc:sldMk cId="3180499693" sldId="257"/>
            <ac:spMk id="12" creationId="{1F8125BC-F4E8-4FFC-87DC-58597115B5F8}"/>
          </ac:spMkLst>
        </pc:spChg>
        <pc:spChg chg="add mod">
          <ac:chgData name="Brandon Wen" userId="c9caf439b820f3d6" providerId="LiveId" clId="{9381402D-0771-446C-AF18-6D2750743A73}" dt="2018-08-19T20:02:46.557" v="440" actId="1076"/>
          <ac:spMkLst>
            <pc:docMk/>
            <pc:sldMk cId="3180499693" sldId="257"/>
            <ac:spMk id="16" creationId="{FB0E8F93-5E62-4007-BF5C-C2FA410FA942}"/>
          </ac:spMkLst>
        </pc:spChg>
        <pc:picChg chg="add mod">
          <ac:chgData name="Brandon Wen" userId="c9caf439b820f3d6" providerId="LiveId" clId="{9381402D-0771-446C-AF18-6D2750743A73}" dt="2018-08-19T20:00:45.321" v="426" actId="1076"/>
          <ac:picMkLst>
            <pc:docMk/>
            <pc:sldMk cId="3180499693" sldId="257"/>
            <ac:picMk id="2" creationId="{EEE78EE7-43F1-44EC-83A9-1C00B71E3F3C}"/>
          </ac:picMkLst>
        </pc:picChg>
        <pc:picChg chg="mod">
          <ac:chgData name="Brandon Wen" userId="c9caf439b820f3d6" providerId="LiveId" clId="{9381402D-0771-446C-AF18-6D2750743A73}" dt="2018-08-19T20:00:26.913" v="423" actId="1036"/>
          <ac:picMkLst>
            <pc:docMk/>
            <pc:sldMk cId="3180499693" sldId="257"/>
            <ac:picMk id="4" creationId="{6CB7D8E3-0976-4079-AA75-1EE6099D994F}"/>
          </ac:picMkLst>
        </pc:picChg>
        <pc:picChg chg="mod">
          <ac:chgData name="Brandon Wen" userId="c9caf439b820f3d6" providerId="LiveId" clId="{9381402D-0771-446C-AF18-6D2750743A73}" dt="2018-08-19T20:00:26.913" v="423" actId="1036"/>
          <ac:picMkLst>
            <pc:docMk/>
            <pc:sldMk cId="3180499693" sldId="257"/>
            <ac:picMk id="8" creationId="{54F55755-EE33-469E-B893-0DD3910D8301}"/>
          </ac:picMkLst>
        </pc:picChg>
      </pc:sldChg>
      <pc:sldChg chg="addSp delSp modSp add delAnim modAnim">
        <pc:chgData name="Brandon Wen" userId="c9caf439b820f3d6" providerId="LiveId" clId="{9381402D-0771-446C-AF18-6D2750743A73}" dt="2018-08-19T19:19:21.460" v="247" actId="1076"/>
        <pc:sldMkLst>
          <pc:docMk/>
          <pc:sldMk cId="2688428192" sldId="268"/>
        </pc:sldMkLst>
        <pc:spChg chg="del">
          <ac:chgData name="Brandon Wen" userId="c9caf439b820f3d6" providerId="LiveId" clId="{9381402D-0771-446C-AF18-6D2750743A73}" dt="2018-08-19T19:06:15.899" v="1" actId="478"/>
          <ac:spMkLst>
            <pc:docMk/>
            <pc:sldMk cId="2688428192" sldId="268"/>
            <ac:spMk id="4" creationId="{1EE5A935-C31E-A04B-A980-E65937489EC4}"/>
          </ac:spMkLst>
        </pc:spChg>
        <pc:spChg chg="del">
          <ac:chgData name="Brandon Wen" userId="c9caf439b820f3d6" providerId="LiveId" clId="{9381402D-0771-446C-AF18-6D2750743A73}" dt="2018-08-19T19:06:15.899" v="1" actId="478"/>
          <ac:spMkLst>
            <pc:docMk/>
            <pc:sldMk cId="2688428192" sldId="268"/>
            <ac:spMk id="5" creationId="{F2472431-7A4D-E640-B0E6-B7D32AA63807}"/>
          </ac:spMkLst>
        </pc:spChg>
        <pc:spChg chg="del">
          <ac:chgData name="Brandon Wen" userId="c9caf439b820f3d6" providerId="LiveId" clId="{9381402D-0771-446C-AF18-6D2750743A73}" dt="2018-08-19T19:06:15.899" v="1" actId="478"/>
          <ac:spMkLst>
            <pc:docMk/>
            <pc:sldMk cId="2688428192" sldId="268"/>
            <ac:spMk id="6" creationId="{AF4B66D7-D144-D143-87E9-8E2164CAF7FB}"/>
          </ac:spMkLst>
        </pc:spChg>
        <pc:spChg chg="mod">
          <ac:chgData name="Brandon Wen" userId="c9caf439b820f3d6" providerId="LiveId" clId="{9381402D-0771-446C-AF18-6D2750743A73}" dt="2018-08-19T19:07:09.099" v="26" actId="20577"/>
          <ac:spMkLst>
            <pc:docMk/>
            <pc:sldMk cId="2688428192" sldId="268"/>
            <ac:spMk id="15" creationId="{44AE0026-7702-4C35-8C84-EDCAB9BA1256}"/>
          </ac:spMkLst>
        </pc:spChg>
        <pc:spChg chg="add mod">
          <ac:chgData name="Brandon Wen" userId="c9caf439b820f3d6" providerId="LiveId" clId="{9381402D-0771-446C-AF18-6D2750743A73}" dt="2018-08-19T19:15:35.041" v="161" actId="1076"/>
          <ac:spMkLst>
            <pc:docMk/>
            <pc:sldMk cId="2688428192" sldId="268"/>
            <ac:spMk id="25" creationId="{B7365342-97D9-4D6A-8FAA-615B36BAC286}"/>
          </ac:spMkLst>
        </pc:spChg>
        <pc:spChg chg="add mod">
          <ac:chgData name="Brandon Wen" userId="c9caf439b820f3d6" providerId="LiveId" clId="{9381402D-0771-446C-AF18-6D2750743A73}" dt="2018-08-19T19:15:24.551" v="160" actId="1037"/>
          <ac:spMkLst>
            <pc:docMk/>
            <pc:sldMk cId="2688428192" sldId="268"/>
            <ac:spMk id="27" creationId="{4DE69276-844D-4A4B-9850-EB07DA1F9463}"/>
          </ac:spMkLst>
        </pc:spChg>
        <pc:spChg chg="add mod">
          <ac:chgData name="Brandon Wen" userId="c9caf439b820f3d6" providerId="LiveId" clId="{9381402D-0771-446C-AF18-6D2750743A73}" dt="2018-08-19T19:15:24.551" v="160" actId="1037"/>
          <ac:spMkLst>
            <pc:docMk/>
            <pc:sldMk cId="2688428192" sldId="268"/>
            <ac:spMk id="28" creationId="{36960AC6-B1D9-4879-8630-E666A384A1CE}"/>
          </ac:spMkLst>
        </pc:spChg>
        <pc:spChg chg="add mod">
          <ac:chgData name="Brandon Wen" userId="c9caf439b820f3d6" providerId="LiveId" clId="{9381402D-0771-446C-AF18-6D2750743A73}" dt="2018-08-19T19:15:24.551" v="160" actId="1037"/>
          <ac:spMkLst>
            <pc:docMk/>
            <pc:sldMk cId="2688428192" sldId="268"/>
            <ac:spMk id="29" creationId="{83D0C66F-DD1C-4BD7-A06F-71A51E23EC62}"/>
          </ac:spMkLst>
        </pc:spChg>
        <pc:spChg chg="add mod">
          <ac:chgData name="Brandon Wen" userId="c9caf439b820f3d6" providerId="LiveId" clId="{9381402D-0771-446C-AF18-6D2750743A73}" dt="2018-08-19T19:15:24.551" v="160" actId="1037"/>
          <ac:spMkLst>
            <pc:docMk/>
            <pc:sldMk cId="2688428192" sldId="268"/>
            <ac:spMk id="30" creationId="{4E791514-48C1-4800-A5AC-3307B05724D8}"/>
          </ac:spMkLst>
        </pc:spChg>
        <pc:spChg chg="del">
          <ac:chgData name="Brandon Wen" userId="c9caf439b820f3d6" providerId="LiveId" clId="{9381402D-0771-446C-AF18-6D2750743A73}" dt="2018-08-19T19:06:15.899" v="1" actId="478"/>
          <ac:spMkLst>
            <pc:docMk/>
            <pc:sldMk cId="2688428192" sldId="268"/>
            <ac:spMk id="31" creationId="{3251FB86-A23C-6E47-A1E5-020B885F9C4A}"/>
          </ac:spMkLst>
        </pc:spChg>
        <pc:spChg chg="del">
          <ac:chgData name="Brandon Wen" userId="c9caf439b820f3d6" providerId="LiveId" clId="{9381402D-0771-446C-AF18-6D2750743A73}" dt="2018-08-19T19:06:15.899" v="1" actId="478"/>
          <ac:spMkLst>
            <pc:docMk/>
            <pc:sldMk cId="2688428192" sldId="268"/>
            <ac:spMk id="32" creationId="{498CEE50-800A-F649-918D-8186A26C4D9C}"/>
          </ac:spMkLst>
        </pc:spChg>
        <pc:spChg chg="add mod">
          <ac:chgData name="Brandon Wen" userId="c9caf439b820f3d6" providerId="LiveId" clId="{9381402D-0771-446C-AF18-6D2750743A73}" dt="2018-08-19T19:15:24.551" v="160" actId="1037"/>
          <ac:spMkLst>
            <pc:docMk/>
            <pc:sldMk cId="2688428192" sldId="268"/>
            <ac:spMk id="33" creationId="{6629FFAE-52C1-48D3-B9EC-0A420649C8EB}"/>
          </ac:spMkLst>
        </pc:spChg>
        <pc:spChg chg="del">
          <ac:chgData name="Brandon Wen" userId="c9caf439b820f3d6" providerId="LiveId" clId="{9381402D-0771-446C-AF18-6D2750743A73}" dt="2018-08-19T19:06:15.899" v="1" actId="478"/>
          <ac:spMkLst>
            <pc:docMk/>
            <pc:sldMk cId="2688428192" sldId="268"/>
            <ac:spMk id="34" creationId="{2932325B-306B-D646-B13C-6130C1BBFCFC}"/>
          </ac:spMkLst>
        </pc:spChg>
        <pc:spChg chg="add mod">
          <ac:chgData name="Brandon Wen" userId="c9caf439b820f3d6" providerId="LiveId" clId="{9381402D-0771-446C-AF18-6D2750743A73}" dt="2018-08-19T19:15:24.551" v="160" actId="1037"/>
          <ac:spMkLst>
            <pc:docMk/>
            <pc:sldMk cId="2688428192" sldId="268"/>
            <ac:spMk id="35" creationId="{E454EB74-DADE-47F3-9591-D11BCC5D80DD}"/>
          </ac:spMkLst>
        </pc:spChg>
        <pc:spChg chg="add mod">
          <ac:chgData name="Brandon Wen" userId="c9caf439b820f3d6" providerId="LiveId" clId="{9381402D-0771-446C-AF18-6D2750743A73}" dt="2018-08-19T19:15:24.551" v="160" actId="1037"/>
          <ac:spMkLst>
            <pc:docMk/>
            <pc:sldMk cId="2688428192" sldId="268"/>
            <ac:spMk id="36" creationId="{1C94CFEA-C564-4C5B-A847-7982847C22B0}"/>
          </ac:spMkLst>
        </pc:spChg>
        <pc:spChg chg="del">
          <ac:chgData name="Brandon Wen" userId="c9caf439b820f3d6" providerId="LiveId" clId="{9381402D-0771-446C-AF18-6D2750743A73}" dt="2018-08-19T19:06:15.899" v="1" actId="478"/>
          <ac:spMkLst>
            <pc:docMk/>
            <pc:sldMk cId="2688428192" sldId="268"/>
            <ac:spMk id="37" creationId="{6D7C860E-41E5-064C-967A-C8DF01E31CF5}"/>
          </ac:spMkLst>
        </pc:spChg>
        <pc:spChg chg="add mod">
          <ac:chgData name="Brandon Wen" userId="c9caf439b820f3d6" providerId="LiveId" clId="{9381402D-0771-446C-AF18-6D2750743A73}" dt="2018-08-19T19:15:24.551" v="160" actId="1037"/>
          <ac:spMkLst>
            <pc:docMk/>
            <pc:sldMk cId="2688428192" sldId="268"/>
            <ac:spMk id="38" creationId="{95714EB5-44D1-485F-93EF-57D9C28690CB}"/>
          </ac:spMkLst>
        </pc:spChg>
        <pc:spChg chg="add mod">
          <ac:chgData name="Brandon Wen" userId="c9caf439b820f3d6" providerId="LiveId" clId="{9381402D-0771-446C-AF18-6D2750743A73}" dt="2018-08-19T19:15:24.551" v="160" actId="1037"/>
          <ac:spMkLst>
            <pc:docMk/>
            <pc:sldMk cId="2688428192" sldId="268"/>
            <ac:spMk id="39" creationId="{A3451D96-E536-4829-A78D-C3C9656592FB}"/>
          </ac:spMkLst>
        </pc:spChg>
        <pc:spChg chg="add mod">
          <ac:chgData name="Brandon Wen" userId="c9caf439b820f3d6" providerId="LiveId" clId="{9381402D-0771-446C-AF18-6D2750743A73}" dt="2018-08-19T19:15:24.551" v="160" actId="1037"/>
          <ac:spMkLst>
            <pc:docMk/>
            <pc:sldMk cId="2688428192" sldId="268"/>
            <ac:spMk id="40" creationId="{C084D793-12DC-4125-B10D-69DF87753A50}"/>
          </ac:spMkLst>
        </pc:spChg>
        <pc:spChg chg="del">
          <ac:chgData name="Brandon Wen" userId="c9caf439b820f3d6" providerId="LiveId" clId="{9381402D-0771-446C-AF18-6D2750743A73}" dt="2018-08-19T19:06:15.899" v="1" actId="478"/>
          <ac:spMkLst>
            <pc:docMk/>
            <pc:sldMk cId="2688428192" sldId="268"/>
            <ac:spMk id="41" creationId="{C8139836-2572-CE43-BD8F-0E4BFF622E48}"/>
          </ac:spMkLst>
        </pc:spChg>
        <pc:spChg chg="del">
          <ac:chgData name="Brandon Wen" userId="c9caf439b820f3d6" providerId="LiveId" clId="{9381402D-0771-446C-AF18-6D2750743A73}" dt="2018-08-19T19:06:15.899" v="1" actId="478"/>
          <ac:spMkLst>
            <pc:docMk/>
            <pc:sldMk cId="2688428192" sldId="268"/>
            <ac:spMk id="42" creationId="{301662EF-3364-D949-A2A7-EBF8013832D1}"/>
          </ac:spMkLst>
        </pc:spChg>
        <pc:spChg chg="del">
          <ac:chgData name="Brandon Wen" userId="c9caf439b820f3d6" providerId="LiveId" clId="{9381402D-0771-446C-AF18-6D2750743A73}" dt="2018-08-19T19:06:15.899" v="1" actId="478"/>
          <ac:spMkLst>
            <pc:docMk/>
            <pc:sldMk cId="2688428192" sldId="268"/>
            <ac:spMk id="43" creationId="{D3B5B246-D310-8D40-9F1D-2EE62CFCFFD7}"/>
          </ac:spMkLst>
        </pc:spChg>
        <pc:spChg chg="del">
          <ac:chgData name="Brandon Wen" userId="c9caf439b820f3d6" providerId="LiveId" clId="{9381402D-0771-446C-AF18-6D2750743A73}" dt="2018-08-19T19:06:15.899" v="1" actId="478"/>
          <ac:spMkLst>
            <pc:docMk/>
            <pc:sldMk cId="2688428192" sldId="268"/>
            <ac:spMk id="44" creationId="{465DC1E8-6D02-9E4C-B13A-98488B3F67D7}"/>
          </ac:spMkLst>
        </pc:spChg>
        <pc:spChg chg="del">
          <ac:chgData name="Brandon Wen" userId="c9caf439b820f3d6" providerId="LiveId" clId="{9381402D-0771-446C-AF18-6D2750743A73}" dt="2018-08-19T19:06:15.899" v="1" actId="478"/>
          <ac:spMkLst>
            <pc:docMk/>
            <pc:sldMk cId="2688428192" sldId="268"/>
            <ac:spMk id="45" creationId="{3641F3E3-FF0C-D742-9DCC-F448174DAD5A}"/>
          </ac:spMkLst>
        </pc:spChg>
        <pc:spChg chg="del">
          <ac:chgData name="Brandon Wen" userId="c9caf439b820f3d6" providerId="LiveId" clId="{9381402D-0771-446C-AF18-6D2750743A73}" dt="2018-08-19T19:06:15.899" v="1" actId="478"/>
          <ac:spMkLst>
            <pc:docMk/>
            <pc:sldMk cId="2688428192" sldId="268"/>
            <ac:spMk id="46" creationId="{A02B5D03-934A-2D43-9B10-A8FCE28436EE}"/>
          </ac:spMkLst>
        </pc:spChg>
        <pc:spChg chg="add del mod">
          <ac:chgData name="Brandon Wen" userId="c9caf439b820f3d6" providerId="LiveId" clId="{9381402D-0771-446C-AF18-6D2750743A73}" dt="2018-08-19T19:13:23.019" v="62" actId="478"/>
          <ac:spMkLst>
            <pc:docMk/>
            <pc:sldMk cId="2688428192" sldId="268"/>
            <ac:spMk id="47" creationId="{A9E5ECE6-B02A-4B36-998C-FE04283FED2C}"/>
          </ac:spMkLst>
        </pc:spChg>
        <pc:spChg chg="add mod">
          <ac:chgData name="Brandon Wen" userId="c9caf439b820f3d6" providerId="LiveId" clId="{9381402D-0771-446C-AF18-6D2750743A73}" dt="2018-08-19T19:15:24.551" v="160" actId="1037"/>
          <ac:spMkLst>
            <pc:docMk/>
            <pc:sldMk cId="2688428192" sldId="268"/>
            <ac:spMk id="48" creationId="{8B755C4B-E027-4B41-8AA4-58C0182E4F9B}"/>
          </ac:spMkLst>
        </pc:spChg>
        <pc:spChg chg="del">
          <ac:chgData name="Brandon Wen" userId="c9caf439b820f3d6" providerId="LiveId" clId="{9381402D-0771-446C-AF18-6D2750743A73}" dt="2018-08-19T19:06:15.899" v="1" actId="478"/>
          <ac:spMkLst>
            <pc:docMk/>
            <pc:sldMk cId="2688428192" sldId="268"/>
            <ac:spMk id="49" creationId="{150D3E07-6941-FC4E-82E1-FA8E06F35CDA}"/>
          </ac:spMkLst>
        </pc:spChg>
        <pc:spChg chg="del">
          <ac:chgData name="Brandon Wen" userId="c9caf439b820f3d6" providerId="LiveId" clId="{9381402D-0771-446C-AF18-6D2750743A73}" dt="2018-08-19T19:06:15.899" v="1" actId="478"/>
          <ac:spMkLst>
            <pc:docMk/>
            <pc:sldMk cId="2688428192" sldId="268"/>
            <ac:spMk id="50" creationId="{8997A79F-532A-3B41-B982-E3223ACB99D4}"/>
          </ac:spMkLst>
        </pc:spChg>
        <pc:spChg chg="del">
          <ac:chgData name="Brandon Wen" userId="c9caf439b820f3d6" providerId="LiveId" clId="{9381402D-0771-446C-AF18-6D2750743A73}" dt="2018-08-19T19:06:15.899" v="1" actId="478"/>
          <ac:spMkLst>
            <pc:docMk/>
            <pc:sldMk cId="2688428192" sldId="268"/>
            <ac:spMk id="51" creationId="{0A127D9F-84D5-6F40-ABE5-BC7291269CD7}"/>
          </ac:spMkLst>
        </pc:spChg>
        <pc:spChg chg="add mod">
          <ac:chgData name="Brandon Wen" userId="c9caf439b820f3d6" providerId="LiveId" clId="{9381402D-0771-446C-AF18-6D2750743A73}" dt="2018-08-19T19:15:24.551" v="160" actId="1037"/>
          <ac:spMkLst>
            <pc:docMk/>
            <pc:sldMk cId="2688428192" sldId="268"/>
            <ac:spMk id="52" creationId="{4DB185E6-6FF1-40FF-8ED1-9E3E5BF09E75}"/>
          </ac:spMkLst>
        </pc:spChg>
        <pc:spChg chg="add mod">
          <ac:chgData name="Brandon Wen" userId="c9caf439b820f3d6" providerId="LiveId" clId="{9381402D-0771-446C-AF18-6D2750743A73}" dt="2018-08-19T19:15:24.551" v="160" actId="1037"/>
          <ac:spMkLst>
            <pc:docMk/>
            <pc:sldMk cId="2688428192" sldId="268"/>
            <ac:spMk id="53" creationId="{FFAB48C6-BDDC-49BF-A375-4ED9660AF318}"/>
          </ac:spMkLst>
        </pc:spChg>
        <pc:spChg chg="add mod">
          <ac:chgData name="Brandon Wen" userId="c9caf439b820f3d6" providerId="LiveId" clId="{9381402D-0771-446C-AF18-6D2750743A73}" dt="2018-08-19T19:15:24.551" v="160" actId="1037"/>
          <ac:spMkLst>
            <pc:docMk/>
            <pc:sldMk cId="2688428192" sldId="268"/>
            <ac:spMk id="54" creationId="{2215F1E4-6900-4129-993C-C6CE27B13451}"/>
          </ac:spMkLst>
        </pc:spChg>
        <pc:spChg chg="add mod">
          <ac:chgData name="Brandon Wen" userId="c9caf439b820f3d6" providerId="LiveId" clId="{9381402D-0771-446C-AF18-6D2750743A73}" dt="2018-08-19T19:15:24.551" v="160" actId="1037"/>
          <ac:spMkLst>
            <pc:docMk/>
            <pc:sldMk cId="2688428192" sldId="268"/>
            <ac:spMk id="55" creationId="{9F7FFCF0-1722-48CF-8339-596AA4D75458}"/>
          </ac:spMkLst>
        </pc:spChg>
        <pc:spChg chg="add mod">
          <ac:chgData name="Brandon Wen" userId="c9caf439b820f3d6" providerId="LiveId" clId="{9381402D-0771-446C-AF18-6D2750743A73}" dt="2018-08-19T19:16:59.735" v="176" actId="1076"/>
          <ac:spMkLst>
            <pc:docMk/>
            <pc:sldMk cId="2688428192" sldId="268"/>
            <ac:spMk id="56" creationId="{4392DB2B-1FF2-454E-B4D2-23490853F201}"/>
          </ac:spMkLst>
        </pc:spChg>
        <pc:spChg chg="add mod">
          <ac:chgData name="Brandon Wen" userId="c9caf439b820f3d6" providerId="LiveId" clId="{9381402D-0771-446C-AF18-6D2750743A73}" dt="2018-08-19T19:17:08.580" v="190" actId="20577"/>
          <ac:spMkLst>
            <pc:docMk/>
            <pc:sldMk cId="2688428192" sldId="268"/>
            <ac:spMk id="57" creationId="{35C2D272-0A74-4FF4-8CD4-23AF8CCC16BB}"/>
          </ac:spMkLst>
        </pc:spChg>
        <pc:spChg chg="add mod">
          <ac:chgData name="Brandon Wen" userId="c9caf439b820f3d6" providerId="LiveId" clId="{9381402D-0771-446C-AF18-6D2750743A73}" dt="2018-08-19T19:17:38.689" v="212" actId="207"/>
          <ac:spMkLst>
            <pc:docMk/>
            <pc:sldMk cId="2688428192" sldId="268"/>
            <ac:spMk id="58" creationId="{3D705152-0C1F-4FE3-83C7-F14FFA5F0227}"/>
          </ac:spMkLst>
        </pc:spChg>
        <pc:spChg chg="add mod">
          <ac:chgData name="Brandon Wen" userId="c9caf439b820f3d6" providerId="LiveId" clId="{9381402D-0771-446C-AF18-6D2750743A73}" dt="2018-08-19T19:18:35.817" v="227" actId="207"/>
          <ac:spMkLst>
            <pc:docMk/>
            <pc:sldMk cId="2688428192" sldId="268"/>
            <ac:spMk id="59" creationId="{70718DE6-F69A-401D-955D-2F498C4B3A19}"/>
          </ac:spMkLst>
        </pc:spChg>
        <pc:spChg chg="add mod">
          <ac:chgData name="Brandon Wen" userId="c9caf439b820f3d6" providerId="LiveId" clId="{9381402D-0771-446C-AF18-6D2750743A73}" dt="2018-08-19T19:19:21.460" v="247" actId="1076"/>
          <ac:spMkLst>
            <pc:docMk/>
            <pc:sldMk cId="2688428192" sldId="268"/>
            <ac:spMk id="60" creationId="{CD57EB5B-75AB-4ADC-A37A-82036E1766C1}"/>
          </ac:spMkLst>
        </pc:spChg>
        <pc:graphicFrameChg chg="add mod">
          <ac:chgData name="Brandon Wen" userId="c9caf439b820f3d6" providerId="LiveId" clId="{9381402D-0771-446C-AF18-6D2750743A73}" dt="2018-08-19T19:15:24.551" v="160" actId="1037"/>
          <ac:graphicFrameMkLst>
            <pc:docMk/>
            <pc:sldMk cId="2688428192" sldId="268"/>
            <ac:graphicFrameMk id="26" creationId="{E84FF170-E657-4E58-A78F-86DB69B85E20}"/>
          </ac:graphicFrameMkLst>
        </pc:graphicFrameChg>
        <pc:picChg chg="del">
          <ac:chgData name="Brandon Wen" userId="c9caf439b820f3d6" providerId="LiveId" clId="{9381402D-0771-446C-AF18-6D2750743A73}" dt="2018-08-19T19:06:15.899" v="1" actId="478"/>
          <ac:picMkLst>
            <pc:docMk/>
            <pc:sldMk cId="2688428192" sldId="268"/>
            <ac:picMk id="3" creationId="{EFC899B5-13F0-764D-BCCD-7410EB41ECE1}"/>
          </ac:picMkLst>
        </pc:picChg>
        <pc:picChg chg="add mod">
          <ac:chgData name="Brandon Wen" userId="c9caf439b820f3d6" providerId="LiveId" clId="{9381402D-0771-446C-AF18-6D2750743A73}" dt="2018-08-19T19:15:39.743" v="162" actId="1076"/>
          <ac:picMkLst>
            <pc:docMk/>
            <pc:sldMk cId="2688428192" sldId="268"/>
            <ac:picMk id="24" creationId="{086BEF23-587C-4175-B34C-0F574B1F8334}"/>
          </ac:picMkLst>
        </pc:picChg>
        <pc:cxnChg chg="del">
          <ac:chgData name="Brandon Wen" userId="c9caf439b820f3d6" providerId="LiveId" clId="{9381402D-0771-446C-AF18-6D2750743A73}" dt="2018-08-19T19:06:15.899" v="1" actId="478"/>
          <ac:cxnSpMkLst>
            <pc:docMk/>
            <pc:sldMk cId="2688428192" sldId="268"/>
            <ac:cxnSpMk id="9" creationId="{0B885EB1-2DEE-704B-BC4A-EFBC33E6938A}"/>
          </ac:cxnSpMkLst>
        </pc:cxnChg>
      </pc:sldChg>
      <pc:sldChg chg="addSp delSp modSp add">
        <pc:chgData name="Brandon Wen" userId="c9caf439b820f3d6" providerId="LiveId" clId="{9381402D-0771-446C-AF18-6D2750743A73}" dt="2018-08-19T19:30:49.053" v="397" actId="20577"/>
        <pc:sldMkLst>
          <pc:docMk/>
          <pc:sldMk cId="938143542" sldId="269"/>
        </pc:sldMkLst>
        <pc:spChg chg="mod">
          <ac:chgData name="Brandon Wen" userId="c9caf439b820f3d6" providerId="LiveId" clId="{9381402D-0771-446C-AF18-6D2750743A73}" dt="2018-08-19T19:25:54.081" v="294" actId="114"/>
          <ac:spMkLst>
            <pc:docMk/>
            <pc:sldMk cId="938143542" sldId="269"/>
            <ac:spMk id="15" creationId="{44AE0026-7702-4C35-8C84-EDCAB9BA1256}"/>
          </ac:spMkLst>
        </pc:spChg>
        <pc:spChg chg="del">
          <ac:chgData name="Brandon Wen" userId="c9caf439b820f3d6" providerId="LiveId" clId="{9381402D-0771-446C-AF18-6D2750743A73}" dt="2018-08-19T19:21:55.194" v="249" actId="478"/>
          <ac:spMkLst>
            <pc:docMk/>
            <pc:sldMk cId="938143542" sldId="269"/>
            <ac:spMk id="25" creationId="{B7365342-97D9-4D6A-8FAA-615B36BAC286}"/>
          </ac:spMkLst>
        </pc:spChg>
        <pc:spChg chg="del">
          <ac:chgData name="Brandon Wen" userId="c9caf439b820f3d6" providerId="LiveId" clId="{9381402D-0771-446C-AF18-6D2750743A73}" dt="2018-08-19T19:21:55.194" v="249" actId="478"/>
          <ac:spMkLst>
            <pc:docMk/>
            <pc:sldMk cId="938143542" sldId="269"/>
            <ac:spMk id="27" creationId="{4DE69276-844D-4A4B-9850-EB07DA1F9463}"/>
          </ac:spMkLst>
        </pc:spChg>
        <pc:spChg chg="del">
          <ac:chgData name="Brandon Wen" userId="c9caf439b820f3d6" providerId="LiveId" clId="{9381402D-0771-446C-AF18-6D2750743A73}" dt="2018-08-19T19:21:55.194" v="249" actId="478"/>
          <ac:spMkLst>
            <pc:docMk/>
            <pc:sldMk cId="938143542" sldId="269"/>
            <ac:spMk id="28" creationId="{36960AC6-B1D9-4879-8630-E666A384A1CE}"/>
          </ac:spMkLst>
        </pc:spChg>
        <pc:spChg chg="del">
          <ac:chgData name="Brandon Wen" userId="c9caf439b820f3d6" providerId="LiveId" clId="{9381402D-0771-446C-AF18-6D2750743A73}" dt="2018-08-19T19:21:55.194" v="249" actId="478"/>
          <ac:spMkLst>
            <pc:docMk/>
            <pc:sldMk cId="938143542" sldId="269"/>
            <ac:spMk id="29" creationId="{83D0C66F-DD1C-4BD7-A06F-71A51E23EC62}"/>
          </ac:spMkLst>
        </pc:spChg>
        <pc:spChg chg="del">
          <ac:chgData name="Brandon Wen" userId="c9caf439b820f3d6" providerId="LiveId" clId="{9381402D-0771-446C-AF18-6D2750743A73}" dt="2018-08-19T19:21:55.194" v="249" actId="478"/>
          <ac:spMkLst>
            <pc:docMk/>
            <pc:sldMk cId="938143542" sldId="269"/>
            <ac:spMk id="30" creationId="{4E791514-48C1-4800-A5AC-3307B05724D8}"/>
          </ac:spMkLst>
        </pc:spChg>
        <pc:spChg chg="add mod">
          <ac:chgData name="Brandon Wen" userId="c9caf439b820f3d6" providerId="LiveId" clId="{9381402D-0771-446C-AF18-6D2750743A73}" dt="2018-08-19T19:30:49.053" v="397" actId="20577"/>
          <ac:spMkLst>
            <pc:docMk/>
            <pc:sldMk cId="938143542" sldId="269"/>
            <ac:spMk id="31" creationId="{0E1D1915-AEC6-4D19-8FEB-F416A8DC75B7}"/>
          </ac:spMkLst>
        </pc:spChg>
        <pc:spChg chg="del">
          <ac:chgData name="Brandon Wen" userId="c9caf439b820f3d6" providerId="LiveId" clId="{9381402D-0771-446C-AF18-6D2750743A73}" dt="2018-08-19T19:21:55.194" v="249" actId="478"/>
          <ac:spMkLst>
            <pc:docMk/>
            <pc:sldMk cId="938143542" sldId="269"/>
            <ac:spMk id="33" creationId="{6629FFAE-52C1-48D3-B9EC-0A420649C8EB}"/>
          </ac:spMkLst>
        </pc:spChg>
        <pc:spChg chg="del">
          <ac:chgData name="Brandon Wen" userId="c9caf439b820f3d6" providerId="LiveId" clId="{9381402D-0771-446C-AF18-6D2750743A73}" dt="2018-08-19T19:21:55.194" v="249" actId="478"/>
          <ac:spMkLst>
            <pc:docMk/>
            <pc:sldMk cId="938143542" sldId="269"/>
            <ac:spMk id="35" creationId="{E454EB74-DADE-47F3-9591-D11BCC5D80DD}"/>
          </ac:spMkLst>
        </pc:spChg>
        <pc:spChg chg="del">
          <ac:chgData name="Brandon Wen" userId="c9caf439b820f3d6" providerId="LiveId" clId="{9381402D-0771-446C-AF18-6D2750743A73}" dt="2018-08-19T19:21:55.194" v="249" actId="478"/>
          <ac:spMkLst>
            <pc:docMk/>
            <pc:sldMk cId="938143542" sldId="269"/>
            <ac:spMk id="36" creationId="{1C94CFEA-C564-4C5B-A847-7982847C22B0}"/>
          </ac:spMkLst>
        </pc:spChg>
        <pc:spChg chg="del">
          <ac:chgData name="Brandon Wen" userId="c9caf439b820f3d6" providerId="LiveId" clId="{9381402D-0771-446C-AF18-6D2750743A73}" dt="2018-08-19T19:21:55.194" v="249" actId="478"/>
          <ac:spMkLst>
            <pc:docMk/>
            <pc:sldMk cId="938143542" sldId="269"/>
            <ac:spMk id="38" creationId="{95714EB5-44D1-485F-93EF-57D9C28690CB}"/>
          </ac:spMkLst>
        </pc:spChg>
        <pc:spChg chg="del">
          <ac:chgData name="Brandon Wen" userId="c9caf439b820f3d6" providerId="LiveId" clId="{9381402D-0771-446C-AF18-6D2750743A73}" dt="2018-08-19T19:21:55.194" v="249" actId="478"/>
          <ac:spMkLst>
            <pc:docMk/>
            <pc:sldMk cId="938143542" sldId="269"/>
            <ac:spMk id="39" creationId="{A3451D96-E536-4829-A78D-C3C9656592FB}"/>
          </ac:spMkLst>
        </pc:spChg>
        <pc:spChg chg="del">
          <ac:chgData name="Brandon Wen" userId="c9caf439b820f3d6" providerId="LiveId" clId="{9381402D-0771-446C-AF18-6D2750743A73}" dt="2018-08-19T19:21:55.194" v="249" actId="478"/>
          <ac:spMkLst>
            <pc:docMk/>
            <pc:sldMk cId="938143542" sldId="269"/>
            <ac:spMk id="40" creationId="{C084D793-12DC-4125-B10D-69DF87753A50}"/>
          </ac:spMkLst>
        </pc:spChg>
        <pc:spChg chg="del">
          <ac:chgData name="Brandon Wen" userId="c9caf439b820f3d6" providerId="LiveId" clId="{9381402D-0771-446C-AF18-6D2750743A73}" dt="2018-08-19T19:21:55.194" v="249" actId="478"/>
          <ac:spMkLst>
            <pc:docMk/>
            <pc:sldMk cId="938143542" sldId="269"/>
            <ac:spMk id="48" creationId="{8B755C4B-E027-4B41-8AA4-58C0182E4F9B}"/>
          </ac:spMkLst>
        </pc:spChg>
        <pc:spChg chg="del">
          <ac:chgData name="Brandon Wen" userId="c9caf439b820f3d6" providerId="LiveId" clId="{9381402D-0771-446C-AF18-6D2750743A73}" dt="2018-08-19T19:21:55.194" v="249" actId="478"/>
          <ac:spMkLst>
            <pc:docMk/>
            <pc:sldMk cId="938143542" sldId="269"/>
            <ac:spMk id="52" creationId="{4DB185E6-6FF1-40FF-8ED1-9E3E5BF09E75}"/>
          </ac:spMkLst>
        </pc:spChg>
        <pc:spChg chg="del">
          <ac:chgData name="Brandon Wen" userId="c9caf439b820f3d6" providerId="LiveId" clId="{9381402D-0771-446C-AF18-6D2750743A73}" dt="2018-08-19T19:21:55.194" v="249" actId="478"/>
          <ac:spMkLst>
            <pc:docMk/>
            <pc:sldMk cId="938143542" sldId="269"/>
            <ac:spMk id="53" creationId="{FFAB48C6-BDDC-49BF-A375-4ED9660AF318}"/>
          </ac:spMkLst>
        </pc:spChg>
        <pc:spChg chg="del">
          <ac:chgData name="Brandon Wen" userId="c9caf439b820f3d6" providerId="LiveId" clId="{9381402D-0771-446C-AF18-6D2750743A73}" dt="2018-08-19T19:21:55.194" v="249" actId="478"/>
          <ac:spMkLst>
            <pc:docMk/>
            <pc:sldMk cId="938143542" sldId="269"/>
            <ac:spMk id="54" creationId="{2215F1E4-6900-4129-993C-C6CE27B13451}"/>
          </ac:spMkLst>
        </pc:spChg>
        <pc:spChg chg="del">
          <ac:chgData name="Brandon Wen" userId="c9caf439b820f3d6" providerId="LiveId" clId="{9381402D-0771-446C-AF18-6D2750743A73}" dt="2018-08-19T19:21:55.194" v="249" actId="478"/>
          <ac:spMkLst>
            <pc:docMk/>
            <pc:sldMk cId="938143542" sldId="269"/>
            <ac:spMk id="55" creationId="{9F7FFCF0-1722-48CF-8339-596AA4D75458}"/>
          </ac:spMkLst>
        </pc:spChg>
        <pc:spChg chg="del">
          <ac:chgData name="Brandon Wen" userId="c9caf439b820f3d6" providerId="LiveId" clId="{9381402D-0771-446C-AF18-6D2750743A73}" dt="2018-08-19T19:21:55.194" v="249" actId="478"/>
          <ac:spMkLst>
            <pc:docMk/>
            <pc:sldMk cId="938143542" sldId="269"/>
            <ac:spMk id="56" creationId="{4392DB2B-1FF2-454E-B4D2-23490853F201}"/>
          </ac:spMkLst>
        </pc:spChg>
        <pc:spChg chg="del">
          <ac:chgData name="Brandon Wen" userId="c9caf439b820f3d6" providerId="LiveId" clId="{9381402D-0771-446C-AF18-6D2750743A73}" dt="2018-08-19T19:21:55.194" v="249" actId="478"/>
          <ac:spMkLst>
            <pc:docMk/>
            <pc:sldMk cId="938143542" sldId="269"/>
            <ac:spMk id="57" creationId="{35C2D272-0A74-4FF4-8CD4-23AF8CCC16BB}"/>
          </ac:spMkLst>
        </pc:spChg>
        <pc:spChg chg="del">
          <ac:chgData name="Brandon Wen" userId="c9caf439b820f3d6" providerId="LiveId" clId="{9381402D-0771-446C-AF18-6D2750743A73}" dt="2018-08-19T19:21:55.194" v="249" actId="478"/>
          <ac:spMkLst>
            <pc:docMk/>
            <pc:sldMk cId="938143542" sldId="269"/>
            <ac:spMk id="58" creationId="{3D705152-0C1F-4FE3-83C7-F14FFA5F0227}"/>
          </ac:spMkLst>
        </pc:spChg>
        <pc:spChg chg="del">
          <ac:chgData name="Brandon Wen" userId="c9caf439b820f3d6" providerId="LiveId" clId="{9381402D-0771-446C-AF18-6D2750743A73}" dt="2018-08-19T19:21:55.194" v="249" actId="478"/>
          <ac:spMkLst>
            <pc:docMk/>
            <pc:sldMk cId="938143542" sldId="269"/>
            <ac:spMk id="59" creationId="{70718DE6-F69A-401D-955D-2F498C4B3A19}"/>
          </ac:spMkLst>
        </pc:spChg>
        <pc:spChg chg="del">
          <ac:chgData name="Brandon Wen" userId="c9caf439b820f3d6" providerId="LiveId" clId="{9381402D-0771-446C-AF18-6D2750743A73}" dt="2018-08-19T19:21:55.194" v="249" actId="478"/>
          <ac:spMkLst>
            <pc:docMk/>
            <pc:sldMk cId="938143542" sldId="269"/>
            <ac:spMk id="60" creationId="{CD57EB5B-75AB-4ADC-A37A-82036E1766C1}"/>
          </ac:spMkLst>
        </pc:spChg>
        <pc:graphicFrameChg chg="del">
          <ac:chgData name="Brandon Wen" userId="c9caf439b820f3d6" providerId="LiveId" clId="{9381402D-0771-446C-AF18-6D2750743A73}" dt="2018-08-19T19:21:55.194" v="249" actId="478"/>
          <ac:graphicFrameMkLst>
            <pc:docMk/>
            <pc:sldMk cId="938143542" sldId="269"/>
            <ac:graphicFrameMk id="26" creationId="{E84FF170-E657-4E58-A78F-86DB69B85E20}"/>
          </ac:graphicFrameMkLst>
        </pc:graphicFrameChg>
        <pc:picChg chg="add mod">
          <ac:chgData name="Brandon Wen" userId="c9caf439b820f3d6" providerId="LiveId" clId="{9381402D-0771-446C-AF18-6D2750743A73}" dt="2018-08-19T19:24:08.083" v="278" actId="1076"/>
          <ac:picMkLst>
            <pc:docMk/>
            <pc:sldMk cId="938143542" sldId="269"/>
            <ac:picMk id="3" creationId="{4D7F19AB-E1BD-4F24-AC23-CD3C57698CC7}"/>
          </ac:picMkLst>
        </pc:picChg>
        <pc:picChg chg="del">
          <ac:chgData name="Brandon Wen" userId="c9caf439b820f3d6" providerId="LiveId" clId="{9381402D-0771-446C-AF18-6D2750743A73}" dt="2018-08-19T19:21:55.194" v="249" actId="478"/>
          <ac:picMkLst>
            <pc:docMk/>
            <pc:sldMk cId="938143542" sldId="269"/>
            <ac:picMk id="24" creationId="{086BEF23-587C-4175-B34C-0F574B1F833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F8308-B042-4904-A1CD-EE6F77684C4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7F34C-7925-4AE5-8778-DCC1BBE2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5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C29E-01F2-40EF-BC8C-36ED011CA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E76BD-BF64-47BF-8552-16EE572D5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686AB-761E-4061-93FD-30ED9892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6B70-F336-4649-93EC-4300E2AB7AFC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8EDF-C017-4898-A7DE-EEA92A16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A5D7-0D48-469C-AE46-D9B52ED7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D2C6-0E70-4A24-83BE-C4F54787D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5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3CBF-3337-45D6-A6EC-90BB1B99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6418C-6FAD-4992-937D-82A892B27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14EB-2306-4110-8686-BBE5E191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25AC-F46E-405E-B930-C9FA41D72818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3F14A-3421-4AFF-9E35-C0491F8A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AB03-7A5D-4633-87E0-DA79EECF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32BD2-713D-4E27-816C-62282D482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8CBA1-9BAD-4B6E-9559-2CDA780B6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AC7FB-BCF6-4536-AEA7-40B0CB56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BE4-5E09-48E1-AB3E-4074C5E8D2A9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A999A-7AD9-4E3B-AD35-2CED965A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1FA0D-CFB6-4E44-B711-EFC0A399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C4B2-0717-4375-8162-B400982A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9EBF-685D-4709-8C80-8D3F5FC5F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E0824-17C7-404D-8CC2-58204459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5135-3D55-496D-990A-973390F7D63B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A296A-5107-4CE2-B778-337B8A0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456B-33AB-4FB0-9068-7955746A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2A04-3740-46FE-8A5F-05C4E02F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2CEDB-E517-431F-A178-6A97ED900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9EF0-AB3A-4B9D-B765-AD95EF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4577-7042-4719-B750-3915FD516B92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5782-6814-4A37-B833-04884F51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8ED6-949E-45BA-B8CB-78959BF2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8A1B-E184-4868-93D4-CB7B7723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D698-4591-449D-B7B3-41F9FF63B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22F64-0728-470B-85B7-BBAE479A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667A5-10F0-41E2-B961-47A0DA06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7831-A5E2-446C-BDDE-6ECEB3DB005B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53FD7-722D-44AA-821F-C3682B67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E96AD-DAD8-40AF-9633-4F3A944F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2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B7B7-D0AE-4E98-954F-2A9CD18D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B5430-7EB5-4CE5-8DDF-D2C926113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5D2FD-DDCA-4B67-BB31-50BB5353C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8CE6D-4B1B-4BF7-8990-5B74F9B9A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0273C-9434-4C6E-9D59-C101728B7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D7BC4-3A49-4699-B22C-2682BC71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DDFC-D275-407A-8657-80ABB96AAC65}" type="datetime1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BE71C-198E-43B1-904A-07E937D9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E848D-CCFA-4AB8-9B6D-EA91AE41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7958-B909-4C28-9EAE-28E2A7B2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847A5-BF86-4B0E-8F59-FD500604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E3E8-178F-4746-81B4-1A2979EE3861}" type="datetime1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A2CCF-3A9F-4B35-A247-0F4DD31F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0F2AC-E29C-413A-B562-AA405A7D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8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3E230-C0C8-49D7-AD45-EDC0634D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B4C-ABF0-4C00-872D-260EF24CAC09}" type="datetime1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8E094-BAD1-46D5-9FB5-1E62C6C1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84E0F-5D60-4FA2-A402-BB6FEC39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9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6438-DA36-4410-A0A7-73C8398B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FA82-6865-4FF3-A076-2966D3381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949D8-51BB-4968-86C8-22190C3A7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DE75E-D0B9-40F0-85A5-4F8A2EEE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5F97-2AE9-42C5-BDA7-4F3BEE83F42A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0FA3E-3FE7-432C-AA15-FD1E4E8E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DE448-63CF-4CAD-84BB-2D2D4765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2F45-4F99-4489-8B50-CAE66849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FBEFC-0211-41B5-84CB-56D85F0F5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B003F-6A9F-4CEF-978E-B8E413D3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8DBCE-930C-406F-BC79-7802BDD3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0EE2-1697-45FD-A778-6417F057E29E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7F8F8-377E-45FB-9D63-9D36C488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0462E-8773-4F59-86C1-7D31DC4C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7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FC669-3968-414E-8078-6B0207E4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B7846-4293-4CE8-9378-B34AB031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CD7FF-9613-43C1-9D52-6B4FA27B9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11CBB-236C-45E7-8358-01B77C74A36F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B73E-2D29-4A2A-99AC-662151650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A1FB-A3F9-440D-9366-AB5B2D905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C99B-D0DE-42FE-930B-B4DE5FDD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4842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4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88E67-5A12-42C0-B6C5-CC837DC9B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54" y="1941023"/>
            <a:ext cx="3099806" cy="2975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Demystifying 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7722A-F187-411C-A74D-F9ED7E800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88817"/>
            <a:ext cx="7188199" cy="4276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F331CC-04F3-4BAB-91A9-C5C342EEFBD3}"/>
              </a:ext>
            </a:extLst>
          </p:cNvPr>
          <p:cNvSpPr txBox="1"/>
          <p:nvPr/>
        </p:nvSpPr>
        <p:spPr>
          <a:xfrm>
            <a:off x="5222602" y="5786845"/>
            <a:ext cx="4820194" cy="707886"/>
          </a:xfrm>
          <a:prstGeom prst="rect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cs typeface="Times New Roman" panose="02020603050405020304" pitchFamily="18" charset="0"/>
              </a:rPr>
              <a:t>Brandon Wen</a:t>
            </a:r>
          </a:p>
          <a:p>
            <a:pPr algn="ctr"/>
            <a:r>
              <a:rPr lang="en-US" dirty="0">
                <a:cs typeface="Times New Roman" panose="02020603050405020304" pitchFamily="18" charset="0"/>
              </a:rPr>
              <a:t>October 15, 2019</a:t>
            </a:r>
          </a:p>
        </p:txBody>
      </p:sp>
    </p:spTree>
    <p:extLst>
      <p:ext uri="{BB962C8B-B14F-4D97-AF65-F5344CB8AC3E}">
        <p14:creationId xmlns:p14="http://schemas.microsoft.com/office/powerpoint/2010/main" val="34586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FE1D504-90E9-4FA1-924F-F5CFC617C64F}"/>
              </a:ext>
            </a:extLst>
          </p:cNvPr>
          <p:cNvSpPr/>
          <p:nvPr/>
        </p:nvSpPr>
        <p:spPr>
          <a:xfrm>
            <a:off x="1" y="6419180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B4C3F-801B-4279-A41F-F28262F7D830}"/>
              </a:ext>
            </a:extLst>
          </p:cNvPr>
          <p:cNvSpPr/>
          <p:nvPr/>
        </p:nvSpPr>
        <p:spPr>
          <a:xfrm>
            <a:off x="0" y="202999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AE0026-7702-4C35-8C84-EDCAB9B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10" y="699736"/>
            <a:ext cx="7986745" cy="677108"/>
          </a:xfrm>
        </p:spPr>
        <p:txBody>
          <a:bodyPr>
            <a:normAutofit fontScale="90000"/>
          </a:bodyPr>
          <a:lstStyle/>
          <a:p>
            <a:r>
              <a:rPr lang="en-US" dirty="0"/>
              <a:t>A real-world example (</a:t>
            </a:r>
            <a:r>
              <a:rPr lang="en-US" i="1" dirty="0" err="1"/>
              <a:t>GoogLeNet</a:t>
            </a:r>
            <a:r>
              <a:rPr lang="en-US" dirty="0"/>
              <a:t>)</a:t>
            </a:r>
          </a:p>
        </p:txBody>
      </p:sp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EE3F3994-67C4-4290-ABBB-42529BCB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75" y="6356350"/>
            <a:ext cx="634537" cy="365125"/>
          </a:xfrm>
        </p:spPr>
        <p:txBody>
          <a:bodyPr/>
          <a:lstStyle/>
          <a:p>
            <a:fld id="{A799C99B-D0DE-42FE-930B-B4DE5FDD2F57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F19AB-E1BD-4F24-AC23-CD3C57698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1" y="1771913"/>
            <a:ext cx="11641938" cy="3426860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0E1D1915-AEC6-4D19-8FEB-F416A8DC75B7}"/>
              </a:ext>
            </a:extLst>
          </p:cNvPr>
          <p:cNvSpPr txBox="1">
            <a:spLocks/>
          </p:cNvSpPr>
          <p:nvPr/>
        </p:nvSpPr>
        <p:spPr>
          <a:xfrm>
            <a:off x="513310" y="5728852"/>
            <a:ext cx="9120087" cy="324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Source:</a:t>
            </a:r>
            <a:r>
              <a:rPr lang="en-US" sz="1400" dirty="0"/>
              <a:t> </a:t>
            </a:r>
            <a:r>
              <a:rPr lang="en-US" sz="1400" i="1" dirty="0">
                <a:hlinkClick r:id="rId3"/>
              </a:rPr>
              <a:t>Going Deeper with Convolutions</a:t>
            </a:r>
            <a:r>
              <a:rPr lang="en-US" sz="1400" dirty="0"/>
              <a:t> (</a:t>
            </a:r>
            <a:r>
              <a:rPr lang="en-US" sz="1400" dirty="0" err="1"/>
              <a:t>Szegedy</a:t>
            </a:r>
            <a:r>
              <a:rPr lang="en-US" sz="1400" dirty="0"/>
              <a:t> et al. Sept. 2014)</a:t>
            </a:r>
          </a:p>
        </p:txBody>
      </p:sp>
    </p:spTree>
    <p:extLst>
      <p:ext uri="{BB962C8B-B14F-4D97-AF65-F5344CB8AC3E}">
        <p14:creationId xmlns:p14="http://schemas.microsoft.com/office/powerpoint/2010/main" val="93814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FE1D504-90E9-4FA1-924F-F5CFC617C64F}"/>
              </a:ext>
            </a:extLst>
          </p:cNvPr>
          <p:cNvSpPr/>
          <p:nvPr/>
        </p:nvSpPr>
        <p:spPr>
          <a:xfrm>
            <a:off x="1" y="6419180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7D8E3-0976-4079-AA75-1EE6099D9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825" y="1778524"/>
            <a:ext cx="4369313" cy="25190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90D97-5812-42A9-BCB6-08E548012473}"/>
              </a:ext>
            </a:extLst>
          </p:cNvPr>
          <p:cNvSpPr txBox="1"/>
          <p:nvPr/>
        </p:nvSpPr>
        <p:spPr>
          <a:xfrm>
            <a:off x="2219136" y="4412065"/>
            <a:ext cx="86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51969-D71E-424B-8A94-A20EC918B64A}"/>
              </a:ext>
            </a:extLst>
          </p:cNvPr>
          <p:cNvSpPr txBox="1"/>
          <p:nvPr/>
        </p:nvSpPr>
        <p:spPr>
          <a:xfrm>
            <a:off x="8816260" y="4412064"/>
            <a:ext cx="129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F55755-EE33-469E-B893-0DD3910D8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24" y="1859789"/>
            <a:ext cx="2192556" cy="23564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softEdge rad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0344BE-772E-4168-9823-BDBC71AF7605}"/>
              </a:ext>
            </a:extLst>
          </p:cNvPr>
          <p:cNvSpPr txBox="1"/>
          <p:nvPr/>
        </p:nvSpPr>
        <p:spPr>
          <a:xfrm>
            <a:off x="8497353" y="2621874"/>
            <a:ext cx="1968591" cy="6771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800" dirty="0"/>
              <a:t>It’s a cat!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8125BC-F4E8-4FFC-87DC-58597115B5F8}"/>
                  </a:ext>
                </a:extLst>
              </p:cNvPr>
              <p:cNvSpPr txBox="1"/>
              <p:nvPr/>
            </p:nvSpPr>
            <p:spPr>
              <a:xfrm>
                <a:off x="4715879" y="4483365"/>
                <a:ext cx="3183372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8125BC-F4E8-4FFC-87DC-58597115B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879" y="4483365"/>
                <a:ext cx="3183372" cy="319062"/>
              </a:xfrm>
              <a:prstGeom prst="rect">
                <a:avLst/>
              </a:prstGeom>
              <a:blipFill>
                <a:blip r:embed="rId4"/>
                <a:stretch>
                  <a:fillRect l="-1916" t="-143396" b="-2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D1DFC7D-5688-4CE0-8E75-6A61D2DE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75" y="6356350"/>
            <a:ext cx="634537" cy="365125"/>
          </a:xfrm>
        </p:spPr>
        <p:txBody>
          <a:bodyPr/>
          <a:lstStyle/>
          <a:p>
            <a:fld id="{A799C99B-D0DE-42FE-930B-B4DE5FDD2F57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B4C3F-801B-4279-A41F-F28262F7D830}"/>
              </a:ext>
            </a:extLst>
          </p:cNvPr>
          <p:cNvSpPr/>
          <p:nvPr/>
        </p:nvSpPr>
        <p:spPr>
          <a:xfrm>
            <a:off x="0" y="202999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AE0026-7702-4C35-8C84-EDCAB9B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11" y="699736"/>
            <a:ext cx="11165378" cy="677108"/>
          </a:xfrm>
        </p:spPr>
        <p:txBody>
          <a:bodyPr>
            <a:normAutofit fontScale="90000"/>
          </a:bodyPr>
          <a:lstStyle/>
          <a:p>
            <a:r>
              <a:rPr lang="en-US" dirty="0"/>
              <a:t>A complete black box to most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E78EE7-43F1-44EC-83A9-1C00B71E3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685" y="5420621"/>
            <a:ext cx="7809590" cy="7723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0E8F93-5E62-4007-BF5C-C2FA410FA942}"/>
              </a:ext>
            </a:extLst>
          </p:cNvPr>
          <p:cNvSpPr txBox="1"/>
          <p:nvPr/>
        </p:nvSpPr>
        <p:spPr>
          <a:xfrm>
            <a:off x="936067" y="5529810"/>
            <a:ext cx="1257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MNIST</a:t>
            </a:r>
          </a:p>
        </p:txBody>
      </p:sp>
    </p:spTree>
    <p:extLst>
      <p:ext uri="{BB962C8B-B14F-4D97-AF65-F5344CB8AC3E}">
        <p14:creationId xmlns:p14="http://schemas.microsoft.com/office/powerpoint/2010/main" val="318049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FE1D504-90E9-4FA1-924F-F5CFC617C64F}"/>
              </a:ext>
            </a:extLst>
          </p:cNvPr>
          <p:cNvSpPr/>
          <p:nvPr/>
        </p:nvSpPr>
        <p:spPr>
          <a:xfrm>
            <a:off x="1" y="6419180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B4C3F-801B-4279-A41F-F28262F7D830}"/>
              </a:ext>
            </a:extLst>
          </p:cNvPr>
          <p:cNvSpPr/>
          <p:nvPr/>
        </p:nvSpPr>
        <p:spPr>
          <a:xfrm>
            <a:off x="0" y="202999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AE0026-7702-4C35-8C84-EDCAB9B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11" y="699736"/>
            <a:ext cx="11165378" cy="677108"/>
          </a:xfrm>
        </p:spPr>
        <p:txBody>
          <a:bodyPr>
            <a:normAutofit fontScale="90000"/>
          </a:bodyPr>
          <a:lstStyle/>
          <a:p>
            <a:r>
              <a:rPr lang="en-US" dirty="0"/>
              <a:t>Back to the basics: linear regression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323BE9-FF4A-48CD-876E-1F4D01357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34" y="1643569"/>
            <a:ext cx="3948773" cy="2413549"/>
          </a:xfrm>
          <a:prstGeom prst="rect">
            <a:avLst/>
          </a:prstGeom>
          <a:ln>
            <a:solidFill>
              <a:srgbClr val="564A38"/>
            </a:solidFill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A3CD02-D5D4-4CD1-93C8-24B00F3901BE}"/>
              </a:ext>
            </a:extLst>
          </p:cNvPr>
          <p:cNvCxnSpPr>
            <a:cxnSpLocks/>
          </p:cNvCxnSpPr>
          <p:nvPr/>
        </p:nvCxnSpPr>
        <p:spPr>
          <a:xfrm flipV="1">
            <a:off x="876993" y="1708266"/>
            <a:ext cx="3183774" cy="214468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855E18-6F2C-44B2-B748-99309B389674}"/>
              </a:ext>
            </a:extLst>
          </p:cNvPr>
          <p:cNvSpPr txBox="1"/>
          <p:nvPr/>
        </p:nvSpPr>
        <p:spPr>
          <a:xfrm>
            <a:off x="4692762" y="2365108"/>
            <a:ext cx="1466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Model:</a:t>
            </a:r>
          </a:p>
          <a:p>
            <a:pPr algn="ctr"/>
            <a:r>
              <a:rPr lang="en-US" sz="2400" dirty="0"/>
              <a:t>y = </a:t>
            </a:r>
            <a:r>
              <a:rPr lang="en-US" sz="2400" b="1" dirty="0" err="1">
                <a:solidFill>
                  <a:srgbClr val="0070C0"/>
                </a:solidFill>
              </a:rPr>
              <a:t>w</a:t>
            </a:r>
            <a:r>
              <a:rPr lang="en-US" sz="2400" dirty="0" err="1"/>
              <a:t>x</a:t>
            </a:r>
            <a:r>
              <a:rPr lang="en-US" sz="2400" dirty="0"/>
              <a:t> + 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2AD9C3-CABF-46FB-8D23-9FBE5A62BEF0}"/>
              </a:ext>
            </a:extLst>
          </p:cNvPr>
          <p:cNvSpPr txBox="1"/>
          <p:nvPr/>
        </p:nvSpPr>
        <p:spPr>
          <a:xfrm>
            <a:off x="6359237" y="1643569"/>
            <a:ext cx="4954385" cy="2585323"/>
          </a:xfrm>
          <a:prstGeom prst="rect">
            <a:avLst/>
          </a:prstGeom>
          <a:noFill/>
          <a:ln>
            <a:solidFill>
              <a:srgbClr val="564A38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Concepts to remember</a:t>
            </a:r>
          </a:p>
          <a:p>
            <a:pPr marL="285750" indent="-1698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(linear) model with 2 parameters:</a:t>
            </a:r>
          </a:p>
          <a:p>
            <a:pPr marL="573087" lvl="1"/>
            <a:r>
              <a:rPr lang="en-US" b="1" dirty="0">
                <a:solidFill>
                  <a:srgbClr val="0070C0"/>
                </a:solidFill>
              </a:rPr>
              <a:t>w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weight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(slope)</a:t>
            </a:r>
          </a:p>
          <a:p>
            <a:pPr marL="573087" lvl="1"/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bias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(intercept)</a:t>
            </a:r>
          </a:p>
          <a:p>
            <a:pPr marL="285750" indent="-1698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attempts to minimize the squared-distances between the line and the data points.</a:t>
            </a:r>
          </a:p>
          <a:p>
            <a:pPr marL="285750" indent="-1698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finds this “best fit” point by repeatedly trying different parameters (w and b) until we’re satisfied.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B5793F-3BE7-4662-A80E-AE8511F0EF01}"/>
              </a:ext>
            </a:extLst>
          </p:cNvPr>
          <p:cNvSpPr txBox="1"/>
          <p:nvPr/>
        </p:nvSpPr>
        <p:spPr>
          <a:xfrm>
            <a:off x="513311" y="4676659"/>
            <a:ext cx="6232467" cy="132343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More complex models (also called </a:t>
            </a:r>
            <a:r>
              <a:rPr lang="en-US" i="1" dirty="0"/>
              <a:t>GLMs</a:t>
            </a:r>
            <a:r>
              <a:rPr lang="en-US" dirty="0"/>
              <a:t>):</a:t>
            </a:r>
          </a:p>
          <a:p>
            <a:endParaRPr lang="en-US" sz="400" dirty="0"/>
          </a:p>
          <a:p>
            <a:r>
              <a:rPr lang="en-US" dirty="0"/>
              <a:t>          y = </a:t>
            </a:r>
            <a:r>
              <a:rPr lang="en-US" b="1" dirty="0">
                <a:solidFill>
                  <a:srgbClr val="008000"/>
                </a:solidFill>
              </a:rPr>
              <a:t>a(</a:t>
            </a:r>
            <a:r>
              <a:rPr lang="en-US" b="1" dirty="0">
                <a:solidFill>
                  <a:srgbClr val="0070C0"/>
                </a:solidFill>
              </a:rPr>
              <a:t>w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b="1" dirty="0">
                <a:solidFill>
                  <a:srgbClr val="0070C0"/>
                </a:solidFill>
              </a:rPr>
              <a:t>w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b="1" dirty="0">
                <a:solidFill>
                  <a:srgbClr val="0070C0"/>
                </a:solidFill>
              </a:rPr>
              <a:t>w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+ … +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dirty="0">
                <a:solidFill>
                  <a:srgbClr val="008000"/>
                </a:solidFill>
              </a:rPr>
              <a:t>)</a:t>
            </a:r>
          </a:p>
          <a:p>
            <a:endParaRPr lang="en-US" sz="400" dirty="0"/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explanatory variables and “slope” parameters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activation function </a:t>
            </a:r>
            <a:r>
              <a:rPr lang="en-US" dirty="0">
                <a:solidFill>
                  <a:srgbClr val="008000"/>
                </a:solidFill>
              </a:rPr>
              <a:t>a()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transforms the entire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86C74E-3E9E-4C0D-9868-6F31FDF29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131" y="4522536"/>
            <a:ext cx="2434937" cy="1603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2C14949B-605F-4F38-983F-E844D6D5D7CE}"/>
              </a:ext>
            </a:extLst>
          </p:cNvPr>
          <p:cNvSpPr txBox="1">
            <a:spLocks/>
          </p:cNvSpPr>
          <p:nvPr/>
        </p:nvSpPr>
        <p:spPr>
          <a:xfrm>
            <a:off x="11251275" y="6356350"/>
            <a:ext cx="634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99C99B-D0DE-42FE-930B-B4DE5FDD2F57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4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BF6BA2-B4FA-4AF4-B0FC-F8578D4AA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305" y="1760304"/>
            <a:ext cx="4012753" cy="32638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E1D504-90E9-4FA1-924F-F5CFC617C64F}"/>
              </a:ext>
            </a:extLst>
          </p:cNvPr>
          <p:cNvSpPr/>
          <p:nvPr/>
        </p:nvSpPr>
        <p:spPr>
          <a:xfrm>
            <a:off x="1" y="6419180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B4C3F-801B-4279-A41F-F28262F7D830}"/>
              </a:ext>
            </a:extLst>
          </p:cNvPr>
          <p:cNvSpPr/>
          <p:nvPr/>
        </p:nvSpPr>
        <p:spPr>
          <a:xfrm>
            <a:off x="0" y="202999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AE0026-7702-4C35-8C84-EDCAB9B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11" y="699736"/>
            <a:ext cx="11165378" cy="67710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Basics of neural networks</a:t>
            </a:r>
          </a:p>
        </p:txBody>
      </p:sp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EE3F3994-67C4-4290-ABBB-42529BCB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75" y="6356350"/>
            <a:ext cx="634537" cy="365125"/>
          </a:xfrm>
        </p:spPr>
        <p:txBody>
          <a:bodyPr/>
          <a:lstStyle/>
          <a:p>
            <a:fld id="{A799C99B-D0DE-42FE-930B-B4DE5FDD2F57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0A099-B54C-45AD-AFB8-7DDA9C1310D7}"/>
              </a:ext>
            </a:extLst>
          </p:cNvPr>
          <p:cNvCxnSpPr>
            <a:cxnSpLocks/>
          </p:cNvCxnSpPr>
          <p:nvPr/>
        </p:nvCxnSpPr>
        <p:spPr>
          <a:xfrm>
            <a:off x="2310102" y="2581950"/>
            <a:ext cx="307571" cy="11637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12F98D-BA01-4818-BB6B-92C97E3E4FAE}"/>
              </a:ext>
            </a:extLst>
          </p:cNvPr>
          <p:cNvCxnSpPr>
            <a:cxnSpLocks/>
          </p:cNvCxnSpPr>
          <p:nvPr/>
        </p:nvCxnSpPr>
        <p:spPr>
          <a:xfrm>
            <a:off x="2310101" y="3276334"/>
            <a:ext cx="307571" cy="11637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3BE77E-D8CD-4417-A552-5AFA1BD0F569}"/>
              </a:ext>
            </a:extLst>
          </p:cNvPr>
          <p:cNvCxnSpPr>
            <a:cxnSpLocks/>
          </p:cNvCxnSpPr>
          <p:nvPr/>
        </p:nvCxnSpPr>
        <p:spPr>
          <a:xfrm>
            <a:off x="2310101" y="3955456"/>
            <a:ext cx="307571" cy="11637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FDF8C8-2BB1-4966-92E8-F665F6A05C78}"/>
              </a:ext>
            </a:extLst>
          </p:cNvPr>
          <p:cNvSpPr txBox="1"/>
          <p:nvPr/>
        </p:nvSpPr>
        <p:spPr>
          <a:xfrm>
            <a:off x="661676" y="2363421"/>
            <a:ext cx="169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(driver’s age)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B32182-4C59-4DD2-B47E-B3209778391C}"/>
              </a:ext>
            </a:extLst>
          </p:cNvPr>
          <p:cNvSpPr txBox="1"/>
          <p:nvPr/>
        </p:nvSpPr>
        <p:spPr>
          <a:xfrm>
            <a:off x="597347" y="3077883"/>
            <a:ext cx="177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(vehicle type)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FB0BF1-0F61-4D04-9EDC-0744FCA46580}"/>
              </a:ext>
            </a:extLst>
          </p:cNvPr>
          <p:cNvSpPr txBox="1"/>
          <p:nvPr/>
        </p:nvSpPr>
        <p:spPr>
          <a:xfrm>
            <a:off x="1676399" y="3755528"/>
            <a:ext cx="6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3EE14-5D4C-484E-81EE-DFBD5D38F058}"/>
              </a:ext>
            </a:extLst>
          </p:cNvPr>
          <p:cNvSpPr txBox="1"/>
          <p:nvPr/>
        </p:nvSpPr>
        <p:spPr>
          <a:xfrm>
            <a:off x="2143172" y="5217019"/>
            <a:ext cx="123873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593414-560C-4E88-946F-B1F210758013}"/>
              </a:ext>
            </a:extLst>
          </p:cNvPr>
          <p:cNvSpPr txBox="1"/>
          <p:nvPr/>
        </p:nvSpPr>
        <p:spPr>
          <a:xfrm>
            <a:off x="3795450" y="5217019"/>
            <a:ext cx="1647502" cy="369332"/>
          </a:xfrm>
          <a:prstGeom prst="rect">
            <a:avLst/>
          </a:prstGeom>
          <a:solidFill>
            <a:srgbClr val="7C84D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Hidden Layer(s)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7E0F03-C857-4CB9-A8CF-8DB134CAD57C}"/>
              </a:ext>
            </a:extLst>
          </p:cNvPr>
          <p:cNvSpPr txBox="1"/>
          <p:nvPr/>
        </p:nvSpPr>
        <p:spPr>
          <a:xfrm>
            <a:off x="5892725" y="5217019"/>
            <a:ext cx="856325" cy="369332"/>
          </a:xfrm>
          <a:prstGeom prst="rect">
            <a:avLst/>
          </a:prstGeom>
          <a:solidFill>
            <a:srgbClr val="CF929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CC3375-C51E-4F42-B1AA-7A56420B60C4}"/>
              </a:ext>
            </a:extLst>
          </p:cNvPr>
          <p:cNvSpPr/>
          <p:nvPr/>
        </p:nvSpPr>
        <p:spPr>
          <a:xfrm>
            <a:off x="4319275" y="1769495"/>
            <a:ext cx="689247" cy="546372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430D64-822F-4D09-8200-CE84EE13A778}"/>
              </a:ext>
            </a:extLst>
          </p:cNvPr>
          <p:cNvCxnSpPr>
            <a:cxnSpLocks/>
          </p:cNvCxnSpPr>
          <p:nvPr/>
        </p:nvCxnSpPr>
        <p:spPr>
          <a:xfrm>
            <a:off x="5008522" y="1769495"/>
            <a:ext cx="2887177" cy="13610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A56827-050D-47D2-8676-AA78CF0E8719}"/>
              </a:ext>
            </a:extLst>
          </p:cNvPr>
          <p:cNvCxnSpPr>
            <a:cxnSpLocks/>
          </p:cNvCxnSpPr>
          <p:nvPr/>
        </p:nvCxnSpPr>
        <p:spPr>
          <a:xfrm>
            <a:off x="5008522" y="2325058"/>
            <a:ext cx="2887177" cy="284441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D054B960-CF5A-4958-B4FC-20BEB896A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179" y="1873827"/>
            <a:ext cx="1590675" cy="12858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EE0B3B9-A746-4DE0-BA4F-03F34A2ED44B}"/>
              </a:ext>
            </a:extLst>
          </p:cNvPr>
          <p:cNvSpPr txBox="1"/>
          <p:nvPr/>
        </p:nvSpPr>
        <p:spPr>
          <a:xfrm>
            <a:off x="7968193" y="186004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FA0D4D-D3CB-4C3B-84AA-44DCE36CB18F}"/>
              </a:ext>
            </a:extLst>
          </p:cNvPr>
          <p:cNvSpPr txBox="1"/>
          <p:nvPr/>
        </p:nvSpPr>
        <p:spPr>
          <a:xfrm>
            <a:off x="7968193" y="227558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DE45F0-640A-4C1B-B9D8-DC1E81133BE3}"/>
              </a:ext>
            </a:extLst>
          </p:cNvPr>
          <p:cNvSpPr txBox="1"/>
          <p:nvPr/>
        </p:nvSpPr>
        <p:spPr>
          <a:xfrm>
            <a:off x="7968193" y="266950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7B1546-A568-4629-BEB3-B34CE867AFFC}"/>
              </a:ext>
            </a:extLst>
          </p:cNvPr>
          <p:cNvSpPr/>
          <p:nvPr/>
        </p:nvSpPr>
        <p:spPr>
          <a:xfrm>
            <a:off x="8713493" y="3140564"/>
            <a:ext cx="27693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a(</a:t>
            </a:r>
            <a:r>
              <a:rPr lang="en-US" b="1" dirty="0">
                <a:solidFill>
                  <a:srgbClr val="0070C0"/>
                </a:solidFill>
              </a:rPr>
              <a:t>w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b="1" dirty="0">
                <a:solidFill>
                  <a:srgbClr val="0070C0"/>
                </a:solidFill>
              </a:rPr>
              <a:t>w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b="1" dirty="0">
                <a:solidFill>
                  <a:srgbClr val="0070C0"/>
                </a:solidFill>
              </a:rPr>
              <a:t>w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+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dirty="0">
                <a:solidFill>
                  <a:srgbClr val="008000"/>
                </a:solidFill>
              </a:rPr>
              <a:t>)</a:t>
            </a:r>
          </a:p>
          <a:p>
            <a:endParaRPr lang="en-US" sz="400" b="1" dirty="0">
              <a:solidFill>
                <a:srgbClr val="008000"/>
              </a:solidFill>
            </a:endParaRPr>
          </a:p>
          <a:p>
            <a:r>
              <a:rPr lang="en-US" sz="1000" b="1" dirty="0"/>
              <a:t>-----------------------------------------------------------------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E5641E-185A-469F-B591-145E62C84172}"/>
              </a:ext>
            </a:extLst>
          </p:cNvPr>
          <p:cNvCxnSpPr>
            <a:cxnSpLocks/>
          </p:cNvCxnSpPr>
          <p:nvPr/>
        </p:nvCxnSpPr>
        <p:spPr>
          <a:xfrm>
            <a:off x="9428889" y="2669502"/>
            <a:ext cx="0" cy="490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ED33BF9-57B1-4DD5-969D-0863C6E85235}"/>
              </a:ext>
            </a:extLst>
          </p:cNvPr>
          <p:cNvSpPr/>
          <p:nvPr/>
        </p:nvSpPr>
        <p:spPr>
          <a:xfrm>
            <a:off x="7921737" y="1905604"/>
            <a:ext cx="3535067" cy="3263872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EB3A0B5-7575-4A11-96F6-FFC76BDEDE85}"/>
              </a:ext>
            </a:extLst>
          </p:cNvPr>
          <p:cNvSpPr/>
          <p:nvPr/>
        </p:nvSpPr>
        <p:spPr>
          <a:xfrm>
            <a:off x="8713493" y="3643015"/>
            <a:ext cx="26399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w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w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w</a:t>
            </a:r>
            <a:r>
              <a:rPr lang="en-US" baseline="-25000" dirty="0"/>
              <a:t>3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 are trainable parameters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dirty="0"/>
              <a:t>Activation </a:t>
            </a:r>
            <a:r>
              <a:rPr lang="en-US" b="1" dirty="0">
                <a:solidFill>
                  <a:srgbClr val="008000"/>
                </a:solidFill>
              </a:rPr>
              <a:t>a()</a:t>
            </a:r>
            <a:r>
              <a:rPr lang="en-US" dirty="0"/>
              <a:t> is usually the 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375693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2" grpId="0"/>
      <p:bldP spid="16" grpId="0" animBg="1"/>
      <p:bldP spid="23" grpId="0" animBg="1"/>
      <p:bldP spid="24" grpId="0" animBg="1"/>
      <p:bldP spid="25" grpId="0" animBg="1"/>
      <p:bldP spid="35" grpId="0"/>
      <p:bldP spid="36" grpId="0"/>
      <p:bldP spid="37" grpId="0"/>
      <p:bldP spid="38" grpId="0"/>
      <p:bldP spid="51" grpId="0" animBg="1"/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FE1D504-90E9-4FA1-924F-F5CFC617C64F}"/>
              </a:ext>
            </a:extLst>
          </p:cNvPr>
          <p:cNvSpPr/>
          <p:nvPr/>
        </p:nvSpPr>
        <p:spPr>
          <a:xfrm>
            <a:off x="1" y="6419180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B4C3F-801B-4279-A41F-F28262F7D830}"/>
              </a:ext>
            </a:extLst>
          </p:cNvPr>
          <p:cNvSpPr/>
          <p:nvPr/>
        </p:nvSpPr>
        <p:spPr>
          <a:xfrm>
            <a:off x="0" y="202999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AE0026-7702-4C35-8C84-EDCAB9B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11" y="699736"/>
            <a:ext cx="11165378" cy="67710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Basics of neural networks – Part 2</a:t>
            </a:r>
          </a:p>
        </p:txBody>
      </p:sp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EE3F3994-67C4-4290-ABBB-42529BCB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75" y="6356350"/>
            <a:ext cx="634537" cy="365125"/>
          </a:xfrm>
        </p:spPr>
        <p:txBody>
          <a:bodyPr/>
          <a:lstStyle/>
          <a:p>
            <a:fld id="{A799C99B-D0DE-42FE-930B-B4DE5FDD2F57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513EF5-E7DA-4D11-A3E5-08BA4FA8C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97" y="1934007"/>
            <a:ext cx="2619375" cy="2657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38CEB7-40A9-4727-8240-8EB2C9B08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113" y="1715206"/>
            <a:ext cx="3639616" cy="3095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89793-DD0F-459A-9FCD-D7F72172A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426" y="1616821"/>
            <a:ext cx="1678396" cy="3291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B65A0D-7BAA-4442-A819-93954B4C0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2657" y="1542006"/>
            <a:ext cx="970672" cy="3441474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3D54189-185F-443D-A5D9-EE4147FD2856}"/>
              </a:ext>
            </a:extLst>
          </p:cNvPr>
          <p:cNvSpPr/>
          <p:nvPr/>
        </p:nvSpPr>
        <p:spPr>
          <a:xfrm>
            <a:off x="9724345" y="4277337"/>
            <a:ext cx="870227" cy="39069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B9C48B-3908-464F-90BA-84E2F27038A1}"/>
              </a:ext>
            </a:extLst>
          </p:cNvPr>
          <p:cNvSpPr txBox="1"/>
          <p:nvPr/>
        </p:nvSpPr>
        <p:spPr>
          <a:xfrm>
            <a:off x="1100698" y="4995969"/>
            <a:ext cx="12949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Input Image:</a:t>
            </a:r>
          </a:p>
          <a:p>
            <a:pPr algn="ctr"/>
            <a:r>
              <a:rPr lang="en-US" sz="1600" dirty="0"/>
              <a:t>28 x 28 pixels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34D12E-5A11-459A-B3D4-B0B85E0A557A}"/>
              </a:ext>
            </a:extLst>
          </p:cNvPr>
          <p:cNvSpPr txBox="1"/>
          <p:nvPr/>
        </p:nvSpPr>
        <p:spPr>
          <a:xfrm>
            <a:off x="4568232" y="5039578"/>
            <a:ext cx="137537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28 x 28 Matrix</a:t>
            </a:r>
          </a:p>
          <a:p>
            <a:pPr algn="ctr"/>
            <a:r>
              <a:rPr lang="en-US" sz="1500" dirty="0"/>
              <a:t>(Grayscale)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8C86859-E620-496B-B5CB-74763819ACB4}"/>
              </a:ext>
            </a:extLst>
          </p:cNvPr>
          <p:cNvSpPr/>
          <p:nvPr/>
        </p:nvSpPr>
        <p:spPr>
          <a:xfrm>
            <a:off x="3066184" y="3067881"/>
            <a:ext cx="336544" cy="29046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550ED4-628D-426B-8ECD-BC6F8D89A381}"/>
              </a:ext>
            </a:extLst>
          </p:cNvPr>
          <p:cNvSpPr txBox="1"/>
          <p:nvPr/>
        </p:nvSpPr>
        <p:spPr>
          <a:xfrm>
            <a:off x="7052216" y="5112665"/>
            <a:ext cx="1063959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Input Layer</a:t>
            </a:r>
          </a:p>
          <a:p>
            <a:pPr algn="ctr"/>
            <a:r>
              <a:rPr lang="en-US" sz="1200" dirty="0"/>
              <a:t>(784 neurons)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6475EC-1EED-48F7-A8A8-4B65F7BD6A60}"/>
              </a:ext>
            </a:extLst>
          </p:cNvPr>
          <p:cNvSpPr txBox="1"/>
          <p:nvPr/>
        </p:nvSpPr>
        <p:spPr>
          <a:xfrm>
            <a:off x="8321498" y="5092463"/>
            <a:ext cx="751641" cy="523220"/>
          </a:xfrm>
          <a:prstGeom prst="rect">
            <a:avLst/>
          </a:prstGeom>
          <a:solidFill>
            <a:srgbClr val="7C84D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Hidden</a:t>
            </a:r>
          </a:p>
          <a:p>
            <a:pPr algn="ctr"/>
            <a:r>
              <a:rPr lang="en-US" sz="1400" dirty="0"/>
              <a:t>Layer(s)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35028F-6FC9-450E-8F7B-E887863E7AF2}"/>
              </a:ext>
            </a:extLst>
          </p:cNvPr>
          <p:cNvSpPr txBox="1"/>
          <p:nvPr/>
        </p:nvSpPr>
        <p:spPr>
          <a:xfrm>
            <a:off x="9826389" y="5188350"/>
            <a:ext cx="708848" cy="307777"/>
          </a:xfrm>
          <a:prstGeom prst="rect">
            <a:avLst/>
          </a:prstGeom>
          <a:solidFill>
            <a:srgbClr val="CF929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Output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399580-CB00-4FC9-AC9B-DC372D1E457A}"/>
              </a:ext>
            </a:extLst>
          </p:cNvPr>
          <p:cNvCxnSpPr>
            <a:cxnSpLocks/>
          </p:cNvCxnSpPr>
          <p:nvPr/>
        </p:nvCxnSpPr>
        <p:spPr>
          <a:xfrm flipH="1">
            <a:off x="10703330" y="4263346"/>
            <a:ext cx="301635" cy="18459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B6CFC7-B02F-44A4-8EA7-14F9D9BFFC11}"/>
              </a:ext>
            </a:extLst>
          </p:cNvPr>
          <p:cNvSpPr txBox="1"/>
          <p:nvPr/>
        </p:nvSpPr>
        <p:spPr>
          <a:xfrm>
            <a:off x="10954420" y="4063552"/>
            <a:ext cx="991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Predict: 8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312780-AE91-4D79-8E9F-D0DDF522636F}"/>
              </a:ext>
            </a:extLst>
          </p:cNvPr>
          <p:cNvCxnSpPr>
            <a:cxnSpLocks/>
          </p:cNvCxnSpPr>
          <p:nvPr/>
        </p:nvCxnSpPr>
        <p:spPr>
          <a:xfrm flipV="1">
            <a:off x="8795822" y="1715207"/>
            <a:ext cx="928523" cy="2798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714356A-E55C-4CC4-912B-292EE9253B70}"/>
              </a:ext>
            </a:extLst>
          </p:cNvPr>
          <p:cNvCxnSpPr>
            <a:cxnSpLocks/>
          </p:cNvCxnSpPr>
          <p:nvPr/>
        </p:nvCxnSpPr>
        <p:spPr>
          <a:xfrm>
            <a:off x="8795822" y="1995055"/>
            <a:ext cx="928523" cy="81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0C2520A-DC40-4785-AF05-F299865D04C7}"/>
              </a:ext>
            </a:extLst>
          </p:cNvPr>
          <p:cNvCxnSpPr>
            <a:cxnSpLocks/>
          </p:cNvCxnSpPr>
          <p:nvPr/>
        </p:nvCxnSpPr>
        <p:spPr>
          <a:xfrm>
            <a:off x="8795822" y="1995055"/>
            <a:ext cx="945145" cy="3876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457C022-DFAA-4AC8-BA55-05A0F286B5EB}"/>
              </a:ext>
            </a:extLst>
          </p:cNvPr>
          <p:cNvCxnSpPr/>
          <p:nvPr/>
        </p:nvCxnSpPr>
        <p:spPr>
          <a:xfrm>
            <a:off x="8795822" y="1995055"/>
            <a:ext cx="936835" cy="7232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366AD28-4118-4606-B0AB-91A1178233E7}"/>
              </a:ext>
            </a:extLst>
          </p:cNvPr>
          <p:cNvCxnSpPr>
            <a:cxnSpLocks/>
          </p:cNvCxnSpPr>
          <p:nvPr/>
        </p:nvCxnSpPr>
        <p:spPr>
          <a:xfrm>
            <a:off x="8795822" y="1990460"/>
            <a:ext cx="936835" cy="10728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462C441-B2C6-4A83-A6F4-95DC9E0750EB}"/>
              </a:ext>
            </a:extLst>
          </p:cNvPr>
          <p:cNvCxnSpPr>
            <a:cxnSpLocks/>
          </p:cNvCxnSpPr>
          <p:nvPr/>
        </p:nvCxnSpPr>
        <p:spPr>
          <a:xfrm>
            <a:off x="8795822" y="1995055"/>
            <a:ext cx="936835" cy="14339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36BA183-E574-4E4E-A900-C337B82BD2B4}"/>
              </a:ext>
            </a:extLst>
          </p:cNvPr>
          <p:cNvCxnSpPr>
            <a:cxnSpLocks/>
          </p:cNvCxnSpPr>
          <p:nvPr/>
        </p:nvCxnSpPr>
        <p:spPr>
          <a:xfrm>
            <a:off x="8804134" y="1995055"/>
            <a:ext cx="928522" cy="17511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CF15702-282D-4822-B1AF-ABC1B126F5AD}"/>
              </a:ext>
            </a:extLst>
          </p:cNvPr>
          <p:cNvCxnSpPr>
            <a:cxnSpLocks/>
          </p:cNvCxnSpPr>
          <p:nvPr/>
        </p:nvCxnSpPr>
        <p:spPr>
          <a:xfrm>
            <a:off x="8804133" y="1999650"/>
            <a:ext cx="936835" cy="20943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60ED6F7-0AA5-42F2-B12F-9EF3E7D7BFF2}"/>
              </a:ext>
            </a:extLst>
          </p:cNvPr>
          <p:cNvCxnSpPr>
            <a:cxnSpLocks/>
          </p:cNvCxnSpPr>
          <p:nvPr/>
        </p:nvCxnSpPr>
        <p:spPr>
          <a:xfrm>
            <a:off x="8812740" y="1999650"/>
            <a:ext cx="936539" cy="24482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34072A2-E5F3-419A-9450-573F36119551}"/>
              </a:ext>
            </a:extLst>
          </p:cNvPr>
          <p:cNvCxnSpPr>
            <a:cxnSpLocks/>
          </p:cNvCxnSpPr>
          <p:nvPr/>
        </p:nvCxnSpPr>
        <p:spPr>
          <a:xfrm>
            <a:off x="8791327" y="1990460"/>
            <a:ext cx="949641" cy="28134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04F8969-B45B-436A-9DB6-75B97FE51DCC}"/>
              </a:ext>
            </a:extLst>
          </p:cNvPr>
          <p:cNvCxnSpPr>
            <a:cxnSpLocks/>
          </p:cNvCxnSpPr>
          <p:nvPr/>
        </p:nvCxnSpPr>
        <p:spPr>
          <a:xfrm flipV="1">
            <a:off x="8800294" y="1723200"/>
            <a:ext cx="924051" cy="9062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F17EBFA-DB33-4A03-8E94-818EE40D1453}"/>
              </a:ext>
            </a:extLst>
          </p:cNvPr>
          <p:cNvCxnSpPr>
            <a:cxnSpLocks/>
          </p:cNvCxnSpPr>
          <p:nvPr/>
        </p:nvCxnSpPr>
        <p:spPr>
          <a:xfrm flipV="1">
            <a:off x="8800294" y="2076262"/>
            <a:ext cx="932362" cy="5532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59A2A5B-7A5E-4BCF-9EAF-59C78755F3EB}"/>
              </a:ext>
            </a:extLst>
          </p:cNvPr>
          <p:cNvCxnSpPr>
            <a:cxnSpLocks/>
          </p:cNvCxnSpPr>
          <p:nvPr/>
        </p:nvCxnSpPr>
        <p:spPr>
          <a:xfrm flipV="1">
            <a:off x="8800294" y="2392789"/>
            <a:ext cx="924051" cy="2367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396998-CA91-43CE-9F9D-9C9C3F72A7F8}"/>
              </a:ext>
            </a:extLst>
          </p:cNvPr>
          <p:cNvCxnSpPr>
            <a:cxnSpLocks/>
          </p:cNvCxnSpPr>
          <p:nvPr/>
        </p:nvCxnSpPr>
        <p:spPr>
          <a:xfrm>
            <a:off x="8800294" y="2629491"/>
            <a:ext cx="910973" cy="790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558F29A-64C6-4611-B234-4EF834F10795}"/>
              </a:ext>
            </a:extLst>
          </p:cNvPr>
          <p:cNvCxnSpPr>
            <a:cxnSpLocks/>
          </p:cNvCxnSpPr>
          <p:nvPr/>
        </p:nvCxnSpPr>
        <p:spPr>
          <a:xfrm>
            <a:off x="8800294" y="2624896"/>
            <a:ext cx="932362" cy="43288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7464EF2-AE1B-47FD-8C1D-B9C76319FACF}"/>
              </a:ext>
            </a:extLst>
          </p:cNvPr>
          <p:cNvCxnSpPr>
            <a:cxnSpLocks/>
          </p:cNvCxnSpPr>
          <p:nvPr/>
        </p:nvCxnSpPr>
        <p:spPr>
          <a:xfrm>
            <a:off x="8800294" y="2629491"/>
            <a:ext cx="938734" cy="7842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A4716E3-31A9-4131-AF96-14F6194A6837}"/>
              </a:ext>
            </a:extLst>
          </p:cNvPr>
          <p:cNvCxnSpPr>
            <a:cxnSpLocks/>
          </p:cNvCxnSpPr>
          <p:nvPr/>
        </p:nvCxnSpPr>
        <p:spPr>
          <a:xfrm>
            <a:off x="8808606" y="2629491"/>
            <a:ext cx="915425" cy="11167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260B60A-AD6D-4A06-9AB9-DC90706CC714}"/>
              </a:ext>
            </a:extLst>
          </p:cNvPr>
          <p:cNvCxnSpPr>
            <a:cxnSpLocks/>
          </p:cNvCxnSpPr>
          <p:nvPr/>
        </p:nvCxnSpPr>
        <p:spPr>
          <a:xfrm>
            <a:off x="8808605" y="2634086"/>
            <a:ext cx="936794" cy="14774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6D4522B-FDD7-4E4F-A493-65A5265DC3F3}"/>
              </a:ext>
            </a:extLst>
          </p:cNvPr>
          <p:cNvCxnSpPr>
            <a:cxnSpLocks/>
          </p:cNvCxnSpPr>
          <p:nvPr/>
        </p:nvCxnSpPr>
        <p:spPr>
          <a:xfrm>
            <a:off x="8817212" y="2634086"/>
            <a:ext cx="934599" cy="17935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04BFD57-F006-4C9A-9C6F-5E433475A9E2}"/>
              </a:ext>
            </a:extLst>
          </p:cNvPr>
          <p:cNvCxnSpPr>
            <a:cxnSpLocks/>
          </p:cNvCxnSpPr>
          <p:nvPr/>
        </p:nvCxnSpPr>
        <p:spPr>
          <a:xfrm>
            <a:off x="8795799" y="2624896"/>
            <a:ext cx="949600" cy="21561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A8E5195-EAF1-425A-8D1C-FFDE607DE1CD}"/>
              </a:ext>
            </a:extLst>
          </p:cNvPr>
          <p:cNvCxnSpPr>
            <a:cxnSpLocks/>
          </p:cNvCxnSpPr>
          <p:nvPr/>
        </p:nvCxnSpPr>
        <p:spPr>
          <a:xfrm flipV="1">
            <a:off x="8789109" y="1720308"/>
            <a:ext cx="934922" cy="15415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C672232-7139-45BD-8F14-B09758C00BD2}"/>
              </a:ext>
            </a:extLst>
          </p:cNvPr>
          <p:cNvCxnSpPr>
            <a:cxnSpLocks/>
          </p:cNvCxnSpPr>
          <p:nvPr/>
        </p:nvCxnSpPr>
        <p:spPr>
          <a:xfrm flipV="1">
            <a:off x="8789109" y="2084794"/>
            <a:ext cx="941306" cy="11770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BE1DE73-FCE6-4D49-9FDC-7627A843291C}"/>
              </a:ext>
            </a:extLst>
          </p:cNvPr>
          <p:cNvCxnSpPr>
            <a:cxnSpLocks/>
          </p:cNvCxnSpPr>
          <p:nvPr/>
        </p:nvCxnSpPr>
        <p:spPr>
          <a:xfrm flipV="1">
            <a:off x="8789109" y="2369429"/>
            <a:ext cx="960424" cy="8924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0162089-0A82-4702-88F3-899F090B24F8}"/>
              </a:ext>
            </a:extLst>
          </p:cNvPr>
          <p:cNvCxnSpPr>
            <a:cxnSpLocks/>
          </p:cNvCxnSpPr>
          <p:nvPr/>
        </p:nvCxnSpPr>
        <p:spPr>
          <a:xfrm flipV="1">
            <a:off x="8789109" y="2717729"/>
            <a:ext cx="934922" cy="5441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073F76B-740A-449A-97BC-6F8A73F430F7}"/>
              </a:ext>
            </a:extLst>
          </p:cNvPr>
          <p:cNvCxnSpPr>
            <a:cxnSpLocks/>
          </p:cNvCxnSpPr>
          <p:nvPr/>
        </p:nvCxnSpPr>
        <p:spPr>
          <a:xfrm flipV="1">
            <a:off x="8789109" y="3056839"/>
            <a:ext cx="947681" cy="2004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A594A4D-DDF4-42A5-A47F-DB35E72505A7}"/>
              </a:ext>
            </a:extLst>
          </p:cNvPr>
          <p:cNvCxnSpPr>
            <a:cxnSpLocks/>
          </p:cNvCxnSpPr>
          <p:nvPr/>
        </p:nvCxnSpPr>
        <p:spPr>
          <a:xfrm>
            <a:off x="8789109" y="3261846"/>
            <a:ext cx="934922" cy="1309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2CC02B9-3242-4F1B-BF67-D55913991EF3}"/>
              </a:ext>
            </a:extLst>
          </p:cNvPr>
          <p:cNvCxnSpPr>
            <a:cxnSpLocks/>
          </p:cNvCxnSpPr>
          <p:nvPr/>
        </p:nvCxnSpPr>
        <p:spPr>
          <a:xfrm>
            <a:off x="8797421" y="3261846"/>
            <a:ext cx="932403" cy="4643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1B07AE1-F4EC-42DF-8088-63EE6A7BB703}"/>
              </a:ext>
            </a:extLst>
          </p:cNvPr>
          <p:cNvCxnSpPr>
            <a:cxnSpLocks/>
          </p:cNvCxnSpPr>
          <p:nvPr/>
        </p:nvCxnSpPr>
        <p:spPr>
          <a:xfrm>
            <a:off x="8797420" y="3266441"/>
            <a:ext cx="926611" cy="8321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9906935-60BD-4756-ACD3-3AFDC4EE26EF}"/>
              </a:ext>
            </a:extLst>
          </p:cNvPr>
          <p:cNvCxnSpPr>
            <a:cxnSpLocks/>
          </p:cNvCxnSpPr>
          <p:nvPr/>
        </p:nvCxnSpPr>
        <p:spPr>
          <a:xfrm>
            <a:off x="8806027" y="3266441"/>
            <a:ext cx="956289" cy="11758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A105FCE-734F-4615-A557-23A4B4E4CD4F}"/>
              </a:ext>
            </a:extLst>
          </p:cNvPr>
          <p:cNvCxnSpPr>
            <a:cxnSpLocks/>
          </p:cNvCxnSpPr>
          <p:nvPr/>
        </p:nvCxnSpPr>
        <p:spPr>
          <a:xfrm>
            <a:off x="8784614" y="3257251"/>
            <a:ext cx="952176" cy="15151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ABC6CA8-0946-4862-A10A-4866689B2032}"/>
              </a:ext>
            </a:extLst>
          </p:cNvPr>
          <p:cNvCxnSpPr>
            <a:cxnSpLocks/>
          </p:cNvCxnSpPr>
          <p:nvPr/>
        </p:nvCxnSpPr>
        <p:spPr>
          <a:xfrm flipV="1">
            <a:off x="8789885" y="1729437"/>
            <a:ext cx="934922" cy="21550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F82CEBD-DE66-468C-B8FB-1786FE673BDB}"/>
              </a:ext>
            </a:extLst>
          </p:cNvPr>
          <p:cNvCxnSpPr>
            <a:cxnSpLocks/>
          </p:cNvCxnSpPr>
          <p:nvPr/>
        </p:nvCxnSpPr>
        <p:spPr>
          <a:xfrm flipV="1">
            <a:off x="8789885" y="2084936"/>
            <a:ext cx="938618" cy="17995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A5DE9EE-621F-47B3-B4D5-4635309983F2}"/>
              </a:ext>
            </a:extLst>
          </p:cNvPr>
          <p:cNvCxnSpPr>
            <a:cxnSpLocks/>
          </p:cNvCxnSpPr>
          <p:nvPr/>
        </p:nvCxnSpPr>
        <p:spPr>
          <a:xfrm flipV="1">
            <a:off x="8789885" y="2379858"/>
            <a:ext cx="942752" cy="15046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C4E114F-8874-4EAB-8D5F-FF3F01F32B56}"/>
              </a:ext>
            </a:extLst>
          </p:cNvPr>
          <p:cNvCxnSpPr>
            <a:cxnSpLocks/>
          </p:cNvCxnSpPr>
          <p:nvPr/>
        </p:nvCxnSpPr>
        <p:spPr>
          <a:xfrm flipV="1">
            <a:off x="8789885" y="2717046"/>
            <a:ext cx="920142" cy="11674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8A726A5-AAA2-430E-8F9E-A4BCE082B0A1}"/>
              </a:ext>
            </a:extLst>
          </p:cNvPr>
          <p:cNvCxnSpPr>
            <a:cxnSpLocks/>
          </p:cNvCxnSpPr>
          <p:nvPr/>
        </p:nvCxnSpPr>
        <p:spPr>
          <a:xfrm flipV="1">
            <a:off x="8789885" y="3057372"/>
            <a:ext cx="929735" cy="8225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386A447-108A-47F9-BFEB-7BDB0B23F629}"/>
              </a:ext>
            </a:extLst>
          </p:cNvPr>
          <p:cNvCxnSpPr>
            <a:cxnSpLocks/>
          </p:cNvCxnSpPr>
          <p:nvPr/>
        </p:nvCxnSpPr>
        <p:spPr>
          <a:xfrm flipV="1">
            <a:off x="8789885" y="3400168"/>
            <a:ext cx="934146" cy="4843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EC0731-3464-4E3C-ADDF-BA7CF53EB2C4}"/>
              </a:ext>
            </a:extLst>
          </p:cNvPr>
          <p:cNvCxnSpPr>
            <a:cxnSpLocks/>
          </p:cNvCxnSpPr>
          <p:nvPr/>
        </p:nvCxnSpPr>
        <p:spPr>
          <a:xfrm flipV="1">
            <a:off x="8798197" y="3723962"/>
            <a:ext cx="918234" cy="1605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5DD597F-93EC-4558-B472-318D21ACBB93}"/>
              </a:ext>
            </a:extLst>
          </p:cNvPr>
          <p:cNvCxnSpPr>
            <a:cxnSpLocks/>
          </p:cNvCxnSpPr>
          <p:nvPr/>
        </p:nvCxnSpPr>
        <p:spPr>
          <a:xfrm>
            <a:off x="8798196" y="3889117"/>
            <a:ext cx="915965" cy="1893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D9CD8C4-94CD-4134-84B5-F4D62F745A87}"/>
              </a:ext>
            </a:extLst>
          </p:cNvPr>
          <p:cNvCxnSpPr>
            <a:cxnSpLocks/>
          </p:cNvCxnSpPr>
          <p:nvPr/>
        </p:nvCxnSpPr>
        <p:spPr>
          <a:xfrm>
            <a:off x="8806803" y="3889117"/>
            <a:ext cx="953320" cy="5531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C655B1C-95EB-43AC-8F9F-FBFF18E228C5}"/>
              </a:ext>
            </a:extLst>
          </p:cNvPr>
          <p:cNvCxnSpPr>
            <a:cxnSpLocks/>
          </p:cNvCxnSpPr>
          <p:nvPr/>
        </p:nvCxnSpPr>
        <p:spPr>
          <a:xfrm>
            <a:off x="8785390" y="3879927"/>
            <a:ext cx="951400" cy="9142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E7D5290-0EBF-4E7D-A38E-34C39F05F10A}"/>
              </a:ext>
            </a:extLst>
          </p:cNvPr>
          <p:cNvCxnSpPr>
            <a:cxnSpLocks/>
          </p:cNvCxnSpPr>
          <p:nvPr/>
        </p:nvCxnSpPr>
        <p:spPr>
          <a:xfrm flipV="1">
            <a:off x="8797796" y="1710269"/>
            <a:ext cx="926235" cy="27884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1B2791E-F98D-4487-9709-BC374FFA1F25}"/>
              </a:ext>
            </a:extLst>
          </p:cNvPr>
          <p:cNvCxnSpPr>
            <a:cxnSpLocks/>
          </p:cNvCxnSpPr>
          <p:nvPr/>
        </p:nvCxnSpPr>
        <p:spPr>
          <a:xfrm flipV="1">
            <a:off x="8797796" y="2073340"/>
            <a:ext cx="926235" cy="24253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7252322-CE9B-447B-A108-83B75A84267E}"/>
              </a:ext>
            </a:extLst>
          </p:cNvPr>
          <p:cNvCxnSpPr>
            <a:cxnSpLocks/>
          </p:cNvCxnSpPr>
          <p:nvPr/>
        </p:nvCxnSpPr>
        <p:spPr>
          <a:xfrm flipV="1">
            <a:off x="8797796" y="2380643"/>
            <a:ext cx="932619" cy="21180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8528945-8C5F-4934-A444-22D532B2A729}"/>
              </a:ext>
            </a:extLst>
          </p:cNvPr>
          <p:cNvCxnSpPr>
            <a:cxnSpLocks/>
          </p:cNvCxnSpPr>
          <p:nvPr/>
        </p:nvCxnSpPr>
        <p:spPr>
          <a:xfrm flipV="1">
            <a:off x="8797796" y="2711738"/>
            <a:ext cx="913471" cy="17869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19535F-E67D-4BC0-B43A-B493C4CEBE64}"/>
              </a:ext>
            </a:extLst>
          </p:cNvPr>
          <p:cNvCxnSpPr>
            <a:cxnSpLocks/>
          </p:cNvCxnSpPr>
          <p:nvPr/>
        </p:nvCxnSpPr>
        <p:spPr>
          <a:xfrm flipV="1">
            <a:off x="8797796" y="3051739"/>
            <a:ext cx="913471" cy="14423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036F4DF-7627-4A65-920A-162C27724014}"/>
              </a:ext>
            </a:extLst>
          </p:cNvPr>
          <p:cNvCxnSpPr>
            <a:cxnSpLocks/>
          </p:cNvCxnSpPr>
          <p:nvPr/>
        </p:nvCxnSpPr>
        <p:spPr>
          <a:xfrm flipV="1">
            <a:off x="8797796" y="3412650"/>
            <a:ext cx="926235" cy="10860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2709483-D256-437B-B873-4F75D9F45D4A}"/>
              </a:ext>
            </a:extLst>
          </p:cNvPr>
          <p:cNvCxnSpPr>
            <a:cxnSpLocks/>
          </p:cNvCxnSpPr>
          <p:nvPr/>
        </p:nvCxnSpPr>
        <p:spPr>
          <a:xfrm flipV="1">
            <a:off x="8806108" y="3737010"/>
            <a:ext cx="916263" cy="7617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2AEBA5D-3992-4D30-9EAA-3C26570306A8}"/>
              </a:ext>
            </a:extLst>
          </p:cNvPr>
          <p:cNvCxnSpPr>
            <a:cxnSpLocks/>
          </p:cNvCxnSpPr>
          <p:nvPr/>
        </p:nvCxnSpPr>
        <p:spPr>
          <a:xfrm flipV="1">
            <a:off x="8806107" y="4082603"/>
            <a:ext cx="930683" cy="4207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B39EC3D-552E-4074-B778-F4A6315AE44B}"/>
              </a:ext>
            </a:extLst>
          </p:cNvPr>
          <p:cNvCxnSpPr>
            <a:cxnSpLocks/>
          </p:cNvCxnSpPr>
          <p:nvPr/>
        </p:nvCxnSpPr>
        <p:spPr>
          <a:xfrm flipV="1">
            <a:off x="8814714" y="4442303"/>
            <a:ext cx="941306" cy="610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FA4DEF6-AB48-41B3-9167-95A44A865364}"/>
              </a:ext>
            </a:extLst>
          </p:cNvPr>
          <p:cNvCxnSpPr>
            <a:cxnSpLocks/>
          </p:cNvCxnSpPr>
          <p:nvPr/>
        </p:nvCxnSpPr>
        <p:spPr>
          <a:xfrm>
            <a:off x="8793301" y="4494123"/>
            <a:ext cx="943489" cy="28458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1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1" grpId="0" animBg="1"/>
      <p:bldP spid="26" grpId="0" animBg="1"/>
      <p:bldP spid="42" grpId="0" animBg="1"/>
      <p:bldP spid="43" grpId="0" animBg="1"/>
      <p:bldP spid="44" grpId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FE1D504-90E9-4FA1-924F-F5CFC617C64F}"/>
              </a:ext>
            </a:extLst>
          </p:cNvPr>
          <p:cNvSpPr/>
          <p:nvPr/>
        </p:nvSpPr>
        <p:spPr>
          <a:xfrm>
            <a:off x="1" y="6419180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B4C3F-801B-4279-A41F-F28262F7D830}"/>
              </a:ext>
            </a:extLst>
          </p:cNvPr>
          <p:cNvSpPr/>
          <p:nvPr/>
        </p:nvSpPr>
        <p:spPr>
          <a:xfrm>
            <a:off x="0" y="202999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AE0026-7702-4C35-8C84-EDCAB9B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11" y="699736"/>
            <a:ext cx="6175816" cy="67710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we’ve seen so far</a:t>
            </a:r>
          </a:p>
        </p:txBody>
      </p:sp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EE3F3994-67C4-4290-ABBB-42529BCB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75" y="6356350"/>
            <a:ext cx="634537" cy="365125"/>
          </a:xfrm>
        </p:spPr>
        <p:txBody>
          <a:bodyPr/>
          <a:lstStyle/>
          <a:p>
            <a:fld id="{A799C99B-D0DE-42FE-930B-B4DE5FDD2F57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513EF5-E7DA-4D11-A3E5-08BA4FA8C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7" y="2460978"/>
            <a:ext cx="1768998" cy="1794728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A8C86859-E620-496B-B5CB-74763819ACB4}"/>
              </a:ext>
            </a:extLst>
          </p:cNvPr>
          <p:cNvSpPr/>
          <p:nvPr/>
        </p:nvSpPr>
        <p:spPr>
          <a:xfrm>
            <a:off x="2753149" y="3244954"/>
            <a:ext cx="373081" cy="29046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97BC94-02FC-B249-9B03-CA0F70391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20674"/>
              </p:ext>
            </p:extLst>
          </p:nvPr>
        </p:nvGraphicFramePr>
        <p:xfrm>
          <a:off x="3333584" y="2431242"/>
          <a:ext cx="19880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13">
                  <a:extLst>
                    <a:ext uri="{9D8B030D-6E8A-4147-A177-3AD203B41FA5}">
                      <a16:colId xmlns:a16="http://schemas.microsoft.com/office/drawing/2014/main" val="1135301454"/>
                    </a:ext>
                  </a:extLst>
                </a:gridCol>
                <a:gridCol w="397613">
                  <a:extLst>
                    <a:ext uri="{9D8B030D-6E8A-4147-A177-3AD203B41FA5}">
                      <a16:colId xmlns:a16="http://schemas.microsoft.com/office/drawing/2014/main" val="1415486355"/>
                    </a:ext>
                  </a:extLst>
                </a:gridCol>
                <a:gridCol w="397613">
                  <a:extLst>
                    <a:ext uri="{9D8B030D-6E8A-4147-A177-3AD203B41FA5}">
                      <a16:colId xmlns:a16="http://schemas.microsoft.com/office/drawing/2014/main" val="168274320"/>
                    </a:ext>
                  </a:extLst>
                </a:gridCol>
                <a:gridCol w="397613">
                  <a:extLst>
                    <a:ext uri="{9D8B030D-6E8A-4147-A177-3AD203B41FA5}">
                      <a16:colId xmlns:a16="http://schemas.microsoft.com/office/drawing/2014/main" val="1308926356"/>
                    </a:ext>
                  </a:extLst>
                </a:gridCol>
                <a:gridCol w="397613">
                  <a:extLst>
                    <a:ext uri="{9D8B030D-6E8A-4147-A177-3AD203B41FA5}">
                      <a16:colId xmlns:a16="http://schemas.microsoft.com/office/drawing/2014/main" val="818579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4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8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87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42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41321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EC223D-0551-D74F-A237-2A9846156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62969"/>
              </p:ext>
            </p:extLst>
          </p:nvPr>
        </p:nvGraphicFramePr>
        <p:xfrm>
          <a:off x="6598513" y="2838420"/>
          <a:ext cx="11928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13">
                  <a:extLst>
                    <a:ext uri="{9D8B030D-6E8A-4147-A177-3AD203B41FA5}">
                      <a16:colId xmlns:a16="http://schemas.microsoft.com/office/drawing/2014/main" val="822623820"/>
                    </a:ext>
                  </a:extLst>
                </a:gridCol>
                <a:gridCol w="397613">
                  <a:extLst>
                    <a:ext uri="{9D8B030D-6E8A-4147-A177-3AD203B41FA5}">
                      <a16:colId xmlns:a16="http://schemas.microsoft.com/office/drawing/2014/main" val="3463797460"/>
                    </a:ext>
                  </a:extLst>
                </a:gridCol>
                <a:gridCol w="397613">
                  <a:extLst>
                    <a:ext uri="{9D8B030D-6E8A-4147-A177-3AD203B41FA5}">
                      <a16:colId xmlns:a16="http://schemas.microsoft.com/office/drawing/2014/main" val="1747534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368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2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77988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77E710-E340-AF4C-8E0D-48F344DB94D2}"/>
              </a:ext>
            </a:extLst>
          </p:cNvPr>
          <p:cNvCxnSpPr>
            <a:cxnSpLocks/>
          </p:cNvCxnSpPr>
          <p:nvPr/>
        </p:nvCxnSpPr>
        <p:spPr>
          <a:xfrm>
            <a:off x="3575227" y="2625773"/>
            <a:ext cx="3188043" cy="4057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BD7906A-6D17-CB4E-A6CB-3DE387D8231A}"/>
              </a:ext>
            </a:extLst>
          </p:cNvPr>
          <p:cNvCxnSpPr>
            <a:cxnSpLocks/>
          </p:cNvCxnSpPr>
          <p:nvPr/>
        </p:nvCxnSpPr>
        <p:spPr>
          <a:xfrm>
            <a:off x="3945930" y="2625773"/>
            <a:ext cx="2817340" cy="4057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C969078-ACA9-9545-BD4E-09D50EC0477B}"/>
              </a:ext>
            </a:extLst>
          </p:cNvPr>
          <p:cNvCxnSpPr>
            <a:cxnSpLocks/>
          </p:cNvCxnSpPr>
          <p:nvPr/>
        </p:nvCxnSpPr>
        <p:spPr>
          <a:xfrm>
            <a:off x="4327616" y="2625773"/>
            <a:ext cx="2435654" cy="4155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5A724E5-C2D1-5F4E-885C-99EFEFB85789}"/>
              </a:ext>
            </a:extLst>
          </p:cNvPr>
          <p:cNvCxnSpPr>
            <a:cxnSpLocks/>
          </p:cNvCxnSpPr>
          <p:nvPr/>
        </p:nvCxnSpPr>
        <p:spPr>
          <a:xfrm>
            <a:off x="4728524" y="2625773"/>
            <a:ext cx="2034746" cy="4057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302828-AC65-B144-BD33-92F8DDC1AA0C}"/>
              </a:ext>
            </a:extLst>
          </p:cNvPr>
          <p:cNvCxnSpPr>
            <a:cxnSpLocks/>
          </p:cNvCxnSpPr>
          <p:nvPr/>
        </p:nvCxnSpPr>
        <p:spPr>
          <a:xfrm>
            <a:off x="5169248" y="2625773"/>
            <a:ext cx="1594021" cy="4057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061E7BC-5A0C-E04F-9917-40B598223953}"/>
              </a:ext>
            </a:extLst>
          </p:cNvPr>
          <p:cNvCxnSpPr>
            <a:cxnSpLocks/>
          </p:cNvCxnSpPr>
          <p:nvPr/>
        </p:nvCxnSpPr>
        <p:spPr>
          <a:xfrm>
            <a:off x="3593076" y="3010573"/>
            <a:ext cx="3170193" cy="307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59BA8CF-5909-254D-8465-35F5AC7CE84A}"/>
              </a:ext>
            </a:extLst>
          </p:cNvPr>
          <p:cNvCxnSpPr>
            <a:cxnSpLocks/>
          </p:cNvCxnSpPr>
          <p:nvPr/>
        </p:nvCxnSpPr>
        <p:spPr>
          <a:xfrm>
            <a:off x="3963779" y="3010573"/>
            <a:ext cx="2799490" cy="307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7AFC626-E045-DF41-A127-53DDF85705EA}"/>
              </a:ext>
            </a:extLst>
          </p:cNvPr>
          <p:cNvCxnSpPr>
            <a:cxnSpLocks/>
          </p:cNvCxnSpPr>
          <p:nvPr/>
        </p:nvCxnSpPr>
        <p:spPr>
          <a:xfrm>
            <a:off x="4345465" y="3010573"/>
            <a:ext cx="2417804" cy="307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41C29BC-2EFD-2F4D-A503-AAC0AE54FDBB}"/>
              </a:ext>
            </a:extLst>
          </p:cNvPr>
          <p:cNvCxnSpPr>
            <a:cxnSpLocks/>
          </p:cNvCxnSpPr>
          <p:nvPr/>
        </p:nvCxnSpPr>
        <p:spPr>
          <a:xfrm>
            <a:off x="4746373" y="3010573"/>
            <a:ext cx="2016896" cy="307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8B86853-9EE3-AE47-BA52-9569427990FF}"/>
              </a:ext>
            </a:extLst>
          </p:cNvPr>
          <p:cNvCxnSpPr>
            <a:cxnSpLocks/>
          </p:cNvCxnSpPr>
          <p:nvPr/>
        </p:nvCxnSpPr>
        <p:spPr>
          <a:xfrm>
            <a:off x="5187097" y="3010573"/>
            <a:ext cx="1576172" cy="307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A292D9E-ADBA-744A-981A-1D0609090755}"/>
              </a:ext>
            </a:extLst>
          </p:cNvPr>
          <p:cNvCxnSpPr>
            <a:cxnSpLocks/>
          </p:cNvCxnSpPr>
          <p:nvPr/>
        </p:nvCxnSpPr>
        <p:spPr>
          <a:xfrm flipV="1">
            <a:off x="3575226" y="3041295"/>
            <a:ext cx="3188043" cy="3225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9D0122A-BBF7-DF40-9DB8-19C3254A8967}"/>
              </a:ext>
            </a:extLst>
          </p:cNvPr>
          <p:cNvCxnSpPr>
            <a:cxnSpLocks/>
          </p:cNvCxnSpPr>
          <p:nvPr/>
        </p:nvCxnSpPr>
        <p:spPr>
          <a:xfrm flipV="1">
            <a:off x="3945929" y="3041295"/>
            <a:ext cx="2817340" cy="3225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D8156B4-67A4-2F4E-89F7-84D779DC1C89}"/>
              </a:ext>
            </a:extLst>
          </p:cNvPr>
          <p:cNvCxnSpPr>
            <a:cxnSpLocks/>
          </p:cNvCxnSpPr>
          <p:nvPr/>
        </p:nvCxnSpPr>
        <p:spPr>
          <a:xfrm flipV="1">
            <a:off x="4327615" y="3036410"/>
            <a:ext cx="2435654" cy="3273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AD4A6FB-CBF3-9D43-9C06-9AAA403FFD89}"/>
              </a:ext>
            </a:extLst>
          </p:cNvPr>
          <p:cNvCxnSpPr>
            <a:cxnSpLocks/>
          </p:cNvCxnSpPr>
          <p:nvPr/>
        </p:nvCxnSpPr>
        <p:spPr>
          <a:xfrm flipV="1">
            <a:off x="4728523" y="3051066"/>
            <a:ext cx="2034746" cy="31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C506D78-B155-8A41-835B-3DDCDCF997F2}"/>
              </a:ext>
            </a:extLst>
          </p:cNvPr>
          <p:cNvCxnSpPr>
            <a:cxnSpLocks/>
          </p:cNvCxnSpPr>
          <p:nvPr/>
        </p:nvCxnSpPr>
        <p:spPr>
          <a:xfrm flipV="1">
            <a:off x="5169247" y="3041295"/>
            <a:ext cx="1594022" cy="3225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550F033-A049-9246-A31E-96454D80C36F}"/>
              </a:ext>
            </a:extLst>
          </p:cNvPr>
          <p:cNvCxnSpPr>
            <a:cxnSpLocks/>
          </p:cNvCxnSpPr>
          <p:nvPr/>
        </p:nvCxnSpPr>
        <p:spPr>
          <a:xfrm flipV="1">
            <a:off x="3575226" y="3041295"/>
            <a:ext cx="3188043" cy="7067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416A98C-AEC3-B948-BD50-9CDC226F9129}"/>
              </a:ext>
            </a:extLst>
          </p:cNvPr>
          <p:cNvCxnSpPr>
            <a:cxnSpLocks/>
          </p:cNvCxnSpPr>
          <p:nvPr/>
        </p:nvCxnSpPr>
        <p:spPr>
          <a:xfrm flipV="1">
            <a:off x="3945929" y="3051066"/>
            <a:ext cx="2817340" cy="69699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05693F4-9CD0-F84A-8298-4E0238ED0ED6}"/>
              </a:ext>
            </a:extLst>
          </p:cNvPr>
          <p:cNvCxnSpPr>
            <a:cxnSpLocks/>
          </p:cNvCxnSpPr>
          <p:nvPr/>
        </p:nvCxnSpPr>
        <p:spPr>
          <a:xfrm flipV="1">
            <a:off x="4327615" y="3046180"/>
            <a:ext cx="2435654" cy="7018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92263D0-9C84-B54C-AE67-80C8092A320C}"/>
              </a:ext>
            </a:extLst>
          </p:cNvPr>
          <p:cNvCxnSpPr>
            <a:cxnSpLocks/>
          </p:cNvCxnSpPr>
          <p:nvPr/>
        </p:nvCxnSpPr>
        <p:spPr>
          <a:xfrm flipV="1">
            <a:off x="4728523" y="3051066"/>
            <a:ext cx="2034746" cy="69699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17E54DA-5100-1E44-B2D0-69CEC61DBB4A}"/>
              </a:ext>
            </a:extLst>
          </p:cNvPr>
          <p:cNvCxnSpPr>
            <a:cxnSpLocks/>
          </p:cNvCxnSpPr>
          <p:nvPr/>
        </p:nvCxnSpPr>
        <p:spPr>
          <a:xfrm flipV="1">
            <a:off x="5169247" y="3051066"/>
            <a:ext cx="1594022" cy="69699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75345D2-32DD-F547-89D1-BFCE36961EDB}"/>
              </a:ext>
            </a:extLst>
          </p:cNvPr>
          <p:cNvCxnSpPr>
            <a:cxnSpLocks/>
          </p:cNvCxnSpPr>
          <p:nvPr/>
        </p:nvCxnSpPr>
        <p:spPr>
          <a:xfrm flipV="1">
            <a:off x="3524420" y="3030553"/>
            <a:ext cx="3238849" cy="10832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4EF5F64-96BC-E847-9AD3-FD3EA5C0D9AC}"/>
              </a:ext>
            </a:extLst>
          </p:cNvPr>
          <p:cNvCxnSpPr>
            <a:cxnSpLocks/>
          </p:cNvCxnSpPr>
          <p:nvPr/>
        </p:nvCxnSpPr>
        <p:spPr>
          <a:xfrm flipV="1">
            <a:off x="3895123" y="3051066"/>
            <a:ext cx="2868146" cy="10627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AAA1BDE-F4D1-454D-B337-CACC2054ACAF}"/>
              </a:ext>
            </a:extLst>
          </p:cNvPr>
          <p:cNvCxnSpPr>
            <a:cxnSpLocks/>
          </p:cNvCxnSpPr>
          <p:nvPr/>
        </p:nvCxnSpPr>
        <p:spPr>
          <a:xfrm flipV="1">
            <a:off x="4276809" y="3046180"/>
            <a:ext cx="2486460" cy="10676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07AE92B-636A-0449-BBE4-03D89D0197EB}"/>
              </a:ext>
            </a:extLst>
          </p:cNvPr>
          <p:cNvCxnSpPr>
            <a:cxnSpLocks/>
          </p:cNvCxnSpPr>
          <p:nvPr/>
        </p:nvCxnSpPr>
        <p:spPr>
          <a:xfrm flipV="1">
            <a:off x="4677717" y="3041295"/>
            <a:ext cx="2085552" cy="10725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D25AF63-8C67-7340-A851-B7E5C49BEF02}"/>
              </a:ext>
            </a:extLst>
          </p:cNvPr>
          <p:cNvCxnSpPr>
            <a:cxnSpLocks/>
          </p:cNvCxnSpPr>
          <p:nvPr/>
        </p:nvCxnSpPr>
        <p:spPr>
          <a:xfrm flipV="1">
            <a:off x="5118441" y="3051066"/>
            <a:ext cx="1644828" cy="10627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4CC5237-B25D-4B42-8B3A-1136B9FAD048}"/>
              </a:ext>
            </a:extLst>
          </p:cNvPr>
          <p:cNvSpPr txBox="1"/>
          <p:nvPr/>
        </p:nvSpPr>
        <p:spPr>
          <a:xfrm rot="16200000">
            <a:off x="7888762" y="3212455"/>
            <a:ext cx="21572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More Hidden Layers</a:t>
            </a:r>
          </a:p>
        </p:txBody>
      </p:sp>
      <p:sp>
        <p:nvSpPr>
          <p:cNvPr id="151" name="Arrow: Right 25">
            <a:extLst>
              <a:ext uri="{FF2B5EF4-FFF2-40B4-BE49-F238E27FC236}">
                <a16:creationId xmlns:a16="http://schemas.microsoft.com/office/drawing/2014/main" id="{D13B71BE-C791-4343-B44F-78512F18396E}"/>
              </a:ext>
            </a:extLst>
          </p:cNvPr>
          <p:cNvSpPr/>
          <p:nvPr/>
        </p:nvSpPr>
        <p:spPr>
          <a:xfrm>
            <a:off x="7998705" y="3244954"/>
            <a:ext cx="492459" cy="29046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Arrow: Right 25">
            <a:extLst>
              <a:ext uri="{FF2B5EF4-FFF2-40B4-BE49-F238E27FC236}">
                <a16:creationId xmlns:a16="http://schemas.microsoft.com/office/drawing/2014/main" id="{0F2BF444-2EE8-5D49-AF6E-AD5651AE96C7}"/>
              </a:ext>
            </a:extLst>
          </p:cNvPr>
          <p:cNvSpPr/>
          <p:nvPr/>
        </p:nvSpPr>
        <p:spPr>
          <a:xfrm>
            <a:off x="9399019" y="3251890"/>
            <a:ext cx="492459" cy="29046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BBDF062-0119-164D-AD9E-F1BBE33237E0}"/>
              </a:ext>
            </a:extLst>
          </p:cNvPr>
          <p:cNvSpPr txBox="1"/>
          <p:nvPr/>
        </p:nvSpPr>
        <p:spPr>
          <a:xfrm rot="16200000">
            <a:off x="9772123" y="3212455"/>
            <a:ext cx="11076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1912E3-BBDF-DC41-9FFE-682A2757A396}"/>
              </a:ext>
            </a:extLst>
          </p:cNvPr>
          <p:cNvSpPr txBox="1"/>
          <p:nvPr/>
        </p:nvSpPr>
        <p:spPr>
          <a:xfrm>
            <a:off x="5151392" y="4692350"/>
            <a:ext cx="2378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Densely connected!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How can we improve this?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F45BD7-14AF-864B-AC68-0BBF4DC67096}"/>
              </a:ext>
            </a:extLst>
          </p:cNvPr>
          <p:cNvCxnSpPr>
            <a:cxnSpLocks/>
          </p:cNvCxnSpPr>
          <p:nvPr/>
        </p:nvCxnSpPr>
        <p:spPr>
          <a:xfrm flipH="1" flipV="1">
            <a:off x="5975183" y="3810895"/>
            <a:ext cx="254591" cy="8025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8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151" grpId="0" animBg="1"/>
      <p:bldP spid="152" grpId="0" animBg="1"/>
      <p:bldP spid="153" grpId="0" animBg="1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B1308FFC-17CA-A849-B102-1FD779E72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27436"/>
              </p:ext>
            </p:extLst>
          </p:nvPr>
        </p:nvGraphicFramePr>
        <p:xfrm>
          <a:off x="8648075" y="2083578"/>
          <a:ext cx="11928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13">
                  <a:extLst>
                    <a:ext uri="{9D8B030D-6E8A-4147-A177-3AD203B41FA5}">
                      <a16:colId xmlns:a16="http://schemas.microsoft.com/office/drawing/2014/main" val="822623820"/>
                    </a:ext>
                  </a:extLst>
                </a:gridCol>
                <a:gridCol w="397613">
                  <a:extLst>
                    <a:ext uri="{9D8B030D-6E8A-4147-A177-3AD203B41FA5}">
                      <a16:colId xmlns:a16="http://schemas.microsoft.com/office/drawing/2014/main" val="3463797460"/>
                    </a:ext>
                  </a:extLst>
                </a:gridCol>
                <a:gridCol w="397613">
                  <a:extLst>
                    <a:ext uri="{9D8B030D-6E8A-4147-A177-3AD203B41FA5}">
                      <a16:colId xmlns:a16="http://schemas.microsoft.com/office/drawing/2014/main" val="1747534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368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2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77988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3EE88DD5-6A81-7D4D-9180-4DC811C6217D}"/>
              </a:ext>
            </a:extLst>
          </p:cNvPr>
          <p:cNvSpPr/>
          <p:nvPr/>
        </p:nvSpPr>
        <p:spPr>
          <a:xfrm>
            <a:off x="9112257" y="2533341"/>
            <a:ext cx="263027" cy="227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prstDash val="dash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B3BACB-B726-7545-B9EE-1BCE52A32C85}"/>
              </a:ext>
            </a:extLst>
          </p:cNvPr>
          <p:cNvSpPr/>
          <p:nvPr/>
        </p:nvSpPr>
        <p:spPr>
          <a:xfrm>
            <a:off x="8710827" y="2533341"/>
            <a:ext cx="263027" cy="227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prstDash val="dash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CDA4802-205B-2640-BE8D-AF23EBD618F2}"/>
              </a:ext>
            </a:extLst>
          </p:cNvPr>
          <p:cNvSpPr/>
          <p:nvPr/>
        </p:nvSpPr>
        <p:spPr>
          <a:xfrm>
            <a:off x="9513686" y="2157351"/>
            <a:ext cx="263027" cy="227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prstDash val="dash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5A1AAFF-98B1-B54F-800A-6592E1DADDFC}"/>
              </a:ext>
            </a:extLst>
          </p:cNvPr>
          <p:cNvSpPr/>
          <p:nvPr/>
        </p:nvSpPr>
        <p:spPr>
          <a:xfrm>
            <a:off x="8710828" y="2157351"/>
            <a:ext cx="263027" cy="227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prstDash val="dash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B66D7-D144-D143-87E9-8E2164CAF7FB}"/>
              </a:ext>
            </a:extLst>
          </p:cNvPr>
          <p:cNvSpPr/>
          <p:nvPr/>
        </p:nvSpPr>
        <p:spPr>
          <a:xfrm>
            <a:off x="1810870" y="1880327"/>
            <a:ext cx="1021976" cy="3091536"/>
          </a:xfrm>
          <a:prstGeom prst="rect">
            <a:avLst/>
          </a:prstGeom>
          <a:solidFill>
            <a:schemeClr val="accent1">
              <a:lumMod val="40000"/>
              <a:lumOff val="60000"/>
              <a:alpha val="68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E1D504-90E9-4FA1-924F-F5CFC617C64F}"/>
              </a:ext>
            </a:extLst>
          </p:cNvPr>
          <p:cNvSpPr/>
          <p:nvPr/>
        </p:nvSpPr>
        <p:spPr>
          <a:xfrm>
            <a:off x="1" y="6419180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B4C3F-801B-4279-A41F-F28262F7D830}"/>
              </a:ext>
            </a:extLst>
          </p:cNvPr>
          <p:cNvSpPr/>
          <p:nvPr/>
        </p:nvSpPr>
        <p:spPr>
          <a:xfrm>
            <a:off x="0" y="202999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AE0026-7702-4C35-8C84-EDCAB9B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11" y="699736"/>
            <a:ext cx="6175816" cy="677108"/>
          </a:xfrm>
        </p:spPr>
        <p:txBody>
          <a:bodyPr>
            <a:normAutofit fontScale="90000"/>
          </a:bodyPr>
          <a:lstStyle/>
          <a:p>
            <a:r>
              <a:rPr lang="en-US" dirty="0"/>
              <a:t>Convolution layers</a:t>
            </a:r>
          </a:p>
        </p:txBody>
      </p:sp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EE3F3994-67C4-4290-ABBB-42529BCB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75" y="6356350"/>
            <a:ext cx="634537" cy="365125"/>
          </a:xfrm>
        </p:spPr>
        <p:txBody>
          <a:bodyPr/>
          <a:lstStyle/>
          <a:p>
            <a:fld id="{A799C99B-D0DE-42FE-930B-B4DE5FDD2F57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139836-2572-CE43-BD8F-0E4BFF622E48}"/>
              </a:ext>
            </a:extLst>
          </p:cNvPr>
          <p:cNvSpPr txBox="1"/>
          <p:nvPr/>
        </p:nvSpPr>
        <p:spPr>
          <a:xfrm rot="16200000">
            <a:off x="374793" y="3189295"/>
            <a:ext cx="87182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42" name="Arrow: Right 25">
            <a:extLst>
              <a:ext uri="{FF2B5EF4-FFF2-40B4-BE49-F238E27FC236}">
                <a16:creationId xmlns:a16="http://schemas.microsoft.com/office/drawing/2014/main" id="{301662EF-3364-D949-A2A7-EBF8013832D1}"/>
              </a:ext>
            </a:extLst>
          </p:cNvPr>
          <p:cNvSpPr/>
          <p:nvPr/>
        </p:nvSpPr>
        <p:spPr>
          <a:xfrm>
            <a:off x="1240179" y="3228730"/>
            <a:ext cx="407157" cy="29046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B5B246-D310-8D40-9F1D-2EE62CFCFFD7}"/>
              </a:ext>
            </a:extLst>
          </p:cNvPr>
          <p:cNvSpPr txBox="1"/>
          <p:nvPr/>
        </p:nvSpPr>
        <p:spPr>
          <a:xfrm>
            <a:off x="1910075" y="2173492"/>
            <a:ext cx="833124" cy="369332"/>
          </a:xfrm>
          <a:prstGeom prst="rect">
            <a:avLst/>
          </a:prstGeom>
          <a:gradFill flip="none" rotWithShape="1">
            <a:gsLst>
              <a:gs pos="7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  <a:ln w="19050">
            <a:noFill/>
          </a:ln>
          <a:scene3d>
            <a:camera prst="orthographicFront"/>
            <a:lightRig rig="threePt" dir="t"/>
          </a:scene3d>
          <a:sp3d prstMaterial="matte">
            <a:bevelT w="38100" h="38100"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5DC1E8-6D02-9E4C-B13A-98488B3F67D7}"/>
              </a:ext>
            </a:extLst>
          </p:cNvPr>
          <p:cNvSpPr txBox="1"/>
          <p:nvPr/>
        </p:nvSpPr>
        <p:spPr>
          <a:xfrm>
            <a:off x="1910075" y="2747993"/>
            <a:ext cx="833124" cy="369332"/>
          </a:xfrm>
          <a:prstGeom prst="rect">
            <a:avLst/>
          </a:prstGeom>
          <a:gradFill flip="none" rotWithShape="1">
            <a:gsLst>
              <a:gs pos="7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  <a:ln w="19050">
            <a:noFill/>
          </a:ln>
          <a:scene3d>
            <a:camera prst="orthographicFront"/>
            <a:lightRig rig="threePt" dir="t"/>
          </a:scene3d>
          <a:sp3d prstMaterial="matte">
            <a:bevelT w="38100" h="38100"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41F3E3-FF0C-D742-9DCC-F448174DAD5A}"/>
              </a:ext>
            </a:extLst>
          </p:cNvPr>
          <p:cNvSpPr txBox="1"/>
          <p:nvPr/>
        </p:nvSpPr>
        <p:spPr>
          <a:xfrm>
            <a:off x="1910075" y="3322494"/>
            <a:ext cx="833124" cy="369332"/>
          </a:xfrm>
          <a:prstGeom prst="rect">
            <a:avLst/>
          </a:prstGeom>
          <a:gradFill flip="none" rotWithShape="1">
            <a:gsLst>
              <a:gs pos="7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  <a:ln w="19050">
            <a:noFill/>
          </a:ln>
          <a:scene3d>
            <a:camera prst="orthographicFront"/>
            <a:lightRig rig="threePt" dir="t"/>
          </a:scene3d>
          <a:sp3d prstMaterial="matte">
            <a:bevelT w="38100" h="38100"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2B5D03-934A-2D43-9B10-A8FCE28436EE}"/>
              </a:ext>
            </a:extLst>
          </p:cNvPr>
          <p:cNvSpPr txBox="1"/>
          <p:nvPr/>
        </p:nvSpPr>
        <p:spPr>
          <a:xfrm>
            <a:off x="1910075" y="4260491"/>
            <a:ext cx="833124" cy="323165"/>
          </a:xfrm>
          <a:prstGeom prst="rect">
            <a:avLst/>
          </a:prstGeom>
          <a:gradFill flip="none" rotWithShape="1">
            <a:gsLst>
              <a:gs pos="7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  <a:ln w="19050">
            <a:noFill/>
          </a:ln>
          <a:scene3d>
            <a:camera prst="orthographicFront"/>
            <a:lightRig rig="threePt" dir="t"/>
          </a:scene3d>
          <a:sp3d prstMaterial="matte">
            <a:bevelT w="38100" h="38100"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Filter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72431-7A4D-E640-B0E6-B7D32AA63807}"/>
              </a:ext>
            </a:extLst>
          </p:cNvPr>
          <p:cNvSpPr txBox="1"/>
          <p:nvPr/>
        </p:nvSpPr>
        <p:spPr>
          <a:xfrm rot="16200000">
            <a:off x="1968264" y="368377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49" name="Arrow: Right 25">
            <a:extLst>
              <a:ext uri="{FF2B5EF4-FFF2-40B4-BE49-F238E27FC236}">
                <a16:creationId xmlns:a16="http://schemas.microsoft.com/office/drawing/2014/main" id="{150D3E07-6941-FC4E-82E1-FA8E06F35CDA}"/>
              </a:ext>
            </a:extLst>
          </p:cNvPr>
          <p:cNvSpPr/>
          <p:nvPr/>
        </p:nvSpPr>
        <p:spPr>
          <a:xfrm>
            <a:off x="2996380" y="3228730"/>
            <a:ext cx="407157" cy="29046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7A79F-532A-3B41-B982-E3223ACB99D4}"/>
              </a:ext>
            </a:extLst>
          </p:cNvPr>
          <p:cNvSpPr txBox="1"/>
          <p:nvPr/>
        </p:nvSpPr>
        <p:spPr>
          <a:xfrm>
            <a:off x="1389439" y="5540528"/>
            <a:ext cx="186483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 Layer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127D9F-84D5-6F40-ABE5-BC7291269CD7}"/>
              </a:ext>
            </a:extLst>
          </p:cNvPr>
          <p:cNvSpPr txBox="1"/>
          <p:nvPr/>
        </p:nvSpPr>
        <p:spPr>
          <a:xfrm>
            <a:off x="3403537" y="3186350"/>
            <a:ext cx="52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Etc.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84A52B-0DE9-0D40-839C-7AB6F4C34BE9}"/>
              </a:ext>
            </a:extLst>
          </p:cNvPr>
          <p:cNvSpPr/>
          <p:nvPr/>
        </p:nvSpPr>
        <p:spPr>
          <a:xfrm>
            <a:off x="9513685" y="2531028"/>
            <a:ext cx="263027" cy="227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prstDash val="dash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885EB1-2DEE-704B-BC4A-EFBC33E6938A}"/>
              </a:ext>
            </a:extLst>
          </p:cNvPr>
          <p:cNvCxnSpPr>
            <a:cxnSpLocks/>
          </p:cNvCxnSpPr>
          <p:nvPr/>
        </p:nvCxnSpPr>
        <p:spPr>
          <a:xfrm>
            <a:off x="4034118" y="1586753"/>
            <a:ext cx="0" cy="44106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BF8D2F6B-7C78-A348-9F3D-11E8623F3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26601"/>
              </p:ext>
            </p:extLst>
          </p:nvPr>
        </p:nvGraphicFramePr>
        <p:xfrm>
          <a:off x="5597586" y="1787648"/>
          <a:ext cx="19880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13">
                  <a:extLst>
                    <a:ext uri="{9D8B030D-6E8A-4147-A177-3AD203B41FA5}">
                      <a16:colId xmlns:a16="http://schemas.microsoft.com/office/drawing/2014/main" val="1135301454"/>
                    </a:ext>
                  </a:extLst>
                </a:gridCol>
                <a:gridCol w="397613">
                  <a:extLst>
                    <a:ext uri="{9D8B030D-6E8A-4147-A177-3AD203B41FA5}">
                      <a16:colId xmlns:a16="http://schemas.microsoft.com/office/drawing/2014/main" val="1415486355"/>
                    </a:ext>
                  </a:extLst>
                </a:gridCol>
                <a:gridCol w="397613">
                  <a:extLst>
                    <a:ext uri="{9D8B030D-6E8A-4147-A177-3AD203B41FA5}">
                      <a16:colId xmlns:a16="http://schemas.microsoft.com/office/drawing/2014/main" val="168274320"/>
                    </a:ext>
                  </a:extLst>
                </a:gridCol>
                <a:gridCol w="397613">
                  <a:extLst>
                    <a:ext uri="{9D8B030D-6E8A-4147-A177-3AD203B41FA5}">
                      <a16:colId xmlns:a16="http://schemas.microsoft.com/office/drawing/2014/main" val="1308926356"/>
                    </a:ext>
                  </a:extLst>
                </a:gridCol>
                <a:gridCol w="397613">
                  <a:extLst>
                    <a:ext uri="{9D8B030D-6E8A-4147-A177-3AD203B41FA5}">
                      <a16:colId xmlns:a16="http://schemas.microsoft.com/office/drawing/2014/main" val="818579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4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8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87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42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413210"/>
                  </a:ext>
                </a:extLst>
              </a:tr>
            </a:tbl>
          </a:graphicData>
        </a:graphic>
      </p:graphicFrame>
      <p:sp>
        <p:nvSpPr>
          <p:cNvPr id="97" name="Rectangle 96">
            <a:extLst>
              <a:ext uri="{FF2B5EF4-FFF2-40B4-BE49-F238E27FC236}">
                <a16:creationId xmlns:a16="http://schemas.microsoft.com/office/drawing/2014/main" id="{EA4D8E37-4957-3441-9F33-09677164CEB6}"/>
              </a:ext>
            </a:extLst>
          </p:cNvPr>
          <p:cNvSpPr/>
          <p:nvPr/>
        </p:nvSpPr>
        <p:spPr>
          <a:xfrm>
            <a:off x="9112257" y="2159798"/>
            <a:ext cx="263027" cy="227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prstDash val="dash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D6B5D9-EE5C-5549-AEF8-2BEEED22F78F}"/>
              </a:ext>
            </a:extLst>
          </p:cNvPr>
          <p:cNvSpPr/>
          <p:nvPr/>
        </p:nvSpPr>
        <p:spPr>
          <a:xfrm>
            <a:off x="8710826" y="2892704"/>
            <a:ext cx="263027" cy="227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prstDash val="dash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8E4192-2F80-EF47-BD45-6C916E94B82F}"/>
              </a:ext>
            </a:extLst>
          </p:cNvPr>
          <p:cNvSpPr/>
          <p:nvPr/>
        </p:nvSpPr>
        <p:spPr>
          <a:xfrm>
            <a:off x="9106314" y="2892704"/>
            <a:ext cx="263027" cy="227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prstDash val="dash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D24FE8-5433-214E-968E-7EF687104079}"/>
              </a:ext>
            </a:extLst>
          </p:cNvPr>
          <p:cNvSpPr/>
          <p:nvPr/>
        </p:nvSpPr>
        <p:spPr>
          <a:xfrm>
            <a:off x="9512604" y="2887785"/>
            <a:ext cx="263027" cy="227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prstDash val="dash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FF9ED26-C722-5A43-91C3-0FF9DD7B2E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53" y="1707588"/>
            <a:ext cx="3391131" cy="127663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251FB86-A23C-6E47-A1E5-020B885F9C4A}"/>
              </a:ext>
            </a:extLst>
          </p:cNvPr>
          <p:cNvSpPr/>
          <p:nvPr/>
        </p:nvSpPr>
        <p:spPr>
          <a:xfrm>
            <a:off x="4899488" y="3901481"/>
            <a:ext cx="6351787" cy="23391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Convolution Filter</a:t>
            </a:r>
          </a:p>
          <a:p>
            <a:endParaRPr lang="en-US" sz="600" b="1" dirty="0"/>
          </a:p>
          <a:p>
            <a:pPr marL="285750" indent="-165100">
              <a:buFont typeface="Arial" panose="020B0604020202020204" pitchFamily="34" charset="0"/>
              <a:buChar char="•"/>
            </a:pPr>
            <a:r>
              <a:rPr lang="en-US" dirty="0"/>
              <a:t>Locally connected regions (sliding window):</a:t>
            </a:r>
          </a:p>
          <a:p>
            <a:pPr marL="573088" indent="-173038">
              <a:buFont typeface="System Font Regular"/>
              <a:buChar char="-"/>
            </a:pPr>
            <a:r>
              <a:rPr lang="en-US" sz="1600" dirty="0">
                <a:solidFill>
                  <a:schemeClr val="accent1"/>
                </a:solidFill>
              </a:rPr>
              <a:t>Each neuron in the current layer looks only at a small region from the preceding layer.</a:t>
            </a:r>
          </a:p>
          <a:p>
            <a:pPr marL="120650"/>
            <a:endParaRPr lang="en-US" sz="600" dirty="0"/>
          </a:p>
          <a:p>
            <a:pPr marL="285750" indent="-165100">
              <a:buFont typeface="Arial" panose="020B0604020202020204" pitchFamily="34" charset="0"/>
              <a:buChar char="•"/>
            </a:pPr>
            <a:r>
              <a:rPr lang="en-US" dirty="0"/>
              <a:t>Shared weight and bias parameters:</a:t>
            </a:r>
          </a:p>
          <a:p>
            <a:pPr marL="573088" indent="-173038">
              <a:buFont typeface="System Font Regular"/>
              <a:buChar char="-"/>
            </a:pPr>
            <a:r>
              <a:rPr lang="en-US" sz="1600" dirty="0">
                <a:solidFill>
                  <a:schemeClr val="accent1"/>
                </a:solidFill>
              </a:rPr>
              <a:t>Every neuron in this filter uses the same </a:t>
            </a:r>
            <a:r>
              <a:rPr lang="en-US" sz="1600" b="1" dirty="0">
                <a:solidFill>
                  <a:schemeClr val="accent1"/>
                </a:solidFill>
              </a:rPr>
              <a:t>w</a:t>
            </a:r>
            <a:r>
              <a:rPr lang="en-US" sz="1600" dirty="0">
                <a:solidFill>
                  <a:schemeClr val="accent1"/>
                </a:solidFill>
              </a:rPr>
              <a:t> and </a:t>
            </a:r>
            <a:r>
              <a:rPr lang="en-US" sz="1600" b="1" dirty="0">
                <a:solidFill>
                  <a:schemeClr val="accent1"/>
                </a:solidFill>
              </a:rPr>
              <a:t>b</a:t>
            </a:r>
            <a:r>
              <a:rPr lang="en-US" sz="1600" dirty="0">
                <a:solidFill>
                  <a:schemeClr val="accent1"/>
                </a:solidFill>
              </a:rPr>
              <a:t> parameters.</a:t>
            </a:r>
          </a:p>
          <a:p>
            <a:pPr marL="573088" indent="-173038">
              <a:buFont typeface="System Font Regular"/>
              <a:buChar char="-"/>
            </a:pPr>
            <a:r>
              <a:rPr lang="en-US" sz="1600" dirty="0">
                <a:solidFill>
                  <a:schemeClr val="accent1"/>
                </a:solidFill>
              </a:rPr>
              <a:t>This means that the filter is scanning for the same pattern across different regions from the preceding layer.</a:t>
            </a:r>
          </a:p>
        </p:txBody>
      </p:sp>
    </p:spTree>
    <p:extLst>
      <p:ext uri="{BB962C8B-B14F-4D97-AF65-F5344CB8AC3E}">
        <p14:creationId xmlns:p14="http://schemas.microsoft.com/office/powerpoint/2010/main" val="186740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03282 3.7037E-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2 3.7037E-7 L 0.06706 3.7037E-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06 3.7037E-7 L 0.00027 0.0532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266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7 0.05324 L 0.03308 0.05324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08 0.05324 L 0.06602 0.05324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02 0.05324 L -0.00117 0.1129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298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11296 L 0.06524 0.1129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100" grpId="0" animBg="1"/>
      <p:bldP spid="96" grpId="0" animBg="1"/>
      <p:bldP spid="61" grpId="0" animBg="1"/>
      <p:bldP spid="97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B66D7-D144-D143-87E9-8E2164CAF7FB}"/>
              </a:ext>
            </a:extLst>
          </p:cNvPr>
          <p:cNvSpPr/>
          <p:nvPr/>
        </p:nvSpPr>
        <p:spPr>
          <a:xfrm>
            <a:off x="1646110" y="1880327"/>
            <a:ext cx="1021976" cy="3091536"/>
          </a:xfrm>
          <a:prstGeom prst="rect">
            <a:avLst/>
          </a:prstGeom>
          <a:solidFill>
            <a:schemeClr val="accent1">
              <a:lumMod val="40000"/>
              <a:lumOff val="60000"/>
              <a:alpha val="68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E1D504-90E9-4FA1-924F-F5CFC617C64F}"/>
              </a:ext>
            </a:extLst>
          </p:cNvPr>
          <p:cNvSpPr/>
          <p:nvPr/>
        </p:nvSpPr>
        <p:spPr>
          <a:xfrm>
            <a:off x="1" y="6419180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B4C3F-801B-4279-A41F-F28262F7D830}"/>
              </a:ext>
            </a:extLst>
          </p:cNvPr>
          <p:cNvSpPr/>
          <p:nvPr/>
        </p:nvSpPr>
        <p:spPr>
          <a:xfrm>
            <a:off x="0" y="202999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AE0026-7702-4C35-8C84-EDCAB9B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11" y="699736"/>
            <a:ext cx="6175816" cy="677108"/>
          </a:xfrm>
        </p:spPr>
        <p:txBody>
          <a:bodyPr>
            <a:normAutofit fontScale="90000"/>
          </a:bodyPr>
          <a:lstStyle/>
          <a:p>
            <a:r>
              <a:rPr lang="en-US" dirty="0"/>
              <a:t>Pooling layers</a:t>
            </a:r>
          </a:p>
        </p:txBody>
      </p:sp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EE3F3994-67C4-4290-ABBB-42529BCB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75" y="6356350"/>
            <a:ext cx="634537" cy="365125"/>
          </a:xfrm>
        </p:spPr>
        <p:txBody>
          <a:bodyPr/>
          <a:lstStyle/>
          <a:p>
            <a:fld id="{A799C99B-D0DE-42FE-930B-B4DE5FDD2F57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139836-2572-CE43-BD8F-0E4BFF622E48}"/>
              </a:ext>
            </a:extLst>
          </p:cNvPr>
          <p:cNvSpPr txBox="1"/>
          <p:nvPr/>
        </p:nvSpPr>
        <p:spPr>
          <a:xfrm rot="16200000">
            <a:off x="210033" y="3189295"/>
            <a:ext cx="87182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42" name="Arrow: Right 25">
            <a:extLst>
              <a:ext uri="{FF2B5EF4-FFF2-40B4-BE49-F238E27FC236}">
                <a16:creationId xmlns:a16="http://schemas.microsoft.com/office/drawing/2014/main" id="{301662EF-3364-D949-A2A7-EBF8013832D1}"/>
              </a:ext>
            </a:extLst>
          </p:cNvPr>
          <p:cNvSpPr/>
          <p:nvPr/>
        </p:nvSpPr>
        <p:spPr>
          <a:xfrm>
            <a:off x="1075419" y="3228730"/>
            <a:ext cx="407157" cy="29046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B5B246-D310-8D40-9F1D-2EE62CFCFFD7}"/>
              </a:ext>
            </a:extLst>
          </p:cNvPr>
          <p:cNvSpPr txBox="1"/>
          <p:nvPr/>
        </p:nvSpPr>
        <p:spPr>
          <a:xfrm>
            <a:off x="1745315" y="2173492"/>
            <a:ext cx="833124" cy="369332"/>
          </a:xfrm>
          <a:prstGeom prst="rect">
            <a:avLst/>
          </a:prstGeom>
          <a:gradFill flip="none" rotWithShape="1">
            <a:gsLst>
              <a:gs pos="7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  <a:ln w="19050">
            <a:noFill/>
          </a:ln>
          <a:scene3d>
            <a:camera prst="orthographicFront"/>
            <a:lightRig rig="threePt" dir="t"/>
          </a:scene3d>
          <a:sp3d prstMaterial="matte">
            <a:bevelT w="38100" h="38100"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5DC1E8-6D02-9E4C-B13A-98488B3F67D7}"/>
              </a:ext>
            </a:extLst>
          </p:cNvPr>
          <p:cNvSpPr txBox="1"/>
          <p:nvPr/>
        </p:nvSpPr>
        <p:spPr>
          <a:xfrm>
            <a:off x="1745315" y="2747993"/>
            <a:ext cx="833124" cy="369332"/>
          </a:xfrm>
          <a:prstGeom prst="rect">
            <a:avLst/>
          </a:prstGeom>
          <a:gradFill flip="none" rotWithShape="1">
            <a:gsLst>
              <a:gs pos="7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  <a:ln w="19050">
            <a:noFill/>
          </a:ln>
          <a:scene3d>
            <a:camera prst="orthographicFront"/>
            <a:lightRig rig="threePt" dir="t"/>
          </a:scene3d>
          <a:sp3d prstMaterial="matte">
            <a:bevelT w="38100" h="38100"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41F3E3-FF0C-D742-9DCC-F448174DAD5A}"/>
              </a:ext>
            </a:extLst>
          </p:cNvPr>
          <p:cNvSpPr txBox="1"/>
          <p:nvPr/>
        </p:nvSpPr>
        <p:spPr>
          <a:xfrm>
            <a:off x="1745315" y="3322494"/>
            <a:ext cx="833124" cy="369332"/>
          </a:xfrm>
          <a:prstGeom prst="rect">
            <a:avLst/>
          </a:prstGeom>
          <a:gradFill flip="none" rotWithShape="1">
            <a:gsLst>
              <a:gs pos="7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  <a:ln w="19050">
            <a:noFill/>
          </a:ln>
          <a:scene3d>
            <a:camera prst="orthographicFront"/>
            <a:lightRig rig="threePt" dir="t"/>
          </a:scene3d>
          <a:sp3d prstMaterial="matte">
            <a:bevelT w="38100" h="38100"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2B5D03-934A-2D43-9B10-A8FCE28436EE}"/>
              </a:ext>
            </a:extLst>
          </p:cNvPr>
          <p:cNvSpPr txBox="1"/>
          <p:nvPr/>
        </p:nvSpPr>
        <p:spPr>
          <a:xfrm>
            <a:off x="1745315" y="4260491"/>
            <a:ext cx="833124" cy="323165"/>
          </a:xfrm>
          <a:prstGeom prst="rect">
            <a:avLst/>
          </a:prstGeom>
          <a:gradFill flip="none" rotWithShape="1">
            <a:gsLst>
              <a:gs pos="7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  <a:ln w="19050">
            <a:noFill/>
          </a:ln>
          <a:scene3d>
            <a:camera prst="orthographicFront"/>
            <a:lightRig rig="threePt" dir="t"/>
          </a:scene3d>
          <a:sp3d prstMaterial="matte">
            <a:bevelT w="38100" h="38100"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Filter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72431-7A4D-E640-B0E6-B7D32AA63807}"/>
              </a:ext>
            </a:extLst>
          </p:cNvPr>
          <p:cNvSpPr txBox="1"/>
          <p:nvPr/>
        </p:nvSpPr>
        <p:spPr>
          <a:xfrm rot="16200000">
            <a:off x="1803504" y="368377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49" name="Arrow: Right 25">
            <a:extLst>
              <a:ext uri="{FF2B5EF4-FFF2-40B4-BE49-F238E27FC236}">
                <a16:creationId xmlns:a16="http://schemas.microsoft.com/office/drawing/2014/main" id="{150D3E07-6941-FC4E-82E1-FA8E06F35CDA}"/>
              </a:ext>
            </a:extLst>
          </p:cNvPr>
          <p:cNvSpPr/>
          <p:nvPr/>
        </p:nvSpPr>
        <p:spPr>
          <a:xfrm>
            <a:off x="3945664" y="3235317"/>
            <a:ext cx="407157" cy="29046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7A79F-532A-3B41-B982-E3223ACB99D4}"/>
              </a:ext>
            </a:extLst>
          </p:cNvPr>
          <p:cNvSpPr txBox="1"/>
          <p:nvPr/>
        </p:nvSpPr>
        <p:spPr>
          <a:xfrm>
            <a:off x="1224679" y="5540528"/>
            <a:ext cx="186483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 Layer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127D9F-84D5-6F40-ABE5-BC7291269CD7}"/>
              </a:ext>
            </a:extLst>
          </p:cNvPr>
          <p:cNvSpPr txBox="1"/>
          <p:nvPr/>
        </p:nvSpPr>
        <p:spPr>
          <a:xfrm>
            <a:off x="4352821" y="3193696"/>
            <a:ext cx="52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Etc.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885EB1-2DEE-704B-BC4A-EFBC33E6938A}"/>
              </a:ext>
            </a:extLst>
          </p:cNvPr>
          <p:cNvCxnSpPr>
            <a:cxnSpLocks/>
          </p:cNvCxnSpPr>
          <p:nvPr/>
        </p:nvCxnSpPr>
        <p:spPr>
          <a:xfrm>
            <a:off x="4888330" y="1604557"/>
            <a:ext cx="0" cy="44106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251FB86-A23C-6E47-A1E5-020B885F9C4A}"/>
              </a:ext>
            </a:extLst>
          </p:cNvPr>
          <p:cNvSpPr/>
          <p:nvPr/>
        </p:nvSpPr>
        <p:spPr>
          <a:xfrm>
            <a:off x="5541251" y="4124305"/>
            <a:ext cx="6201569" cy="20928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Pooling Layer</a:t>
            </a:r>
          </a:p>
          <a:p>
            <a:endParaRPr lang="en-US" sz="600" b="1" dirty="0"/>
          </a:p>
          <a:p>
            <a:pPr marL="285750" indent="-165100">
              <a:buFont typeface="Arial" panose="020B0604020202020204" pitchFamily="34" charset="0"/>
              <a:buChar char="•"/>
            </a:pPr>
            <a:r>
              <a:rPr lang="en-US" dirty="0"/>
              <a:t>Reduces overfitting:</a:t>
            </a:r>
          </a:p>
          <a:p>
            <a:pPr marL="573088" indent="-173038">
              <a:buFont typeface="System Font Regular"/>
              <a:buChar char="-"/>
            </a:pPr>
            <a:r>
              <a:rPr lang="en-US" sz="1600" dirty="0">
                <a:solidFill>
                  <a:schemeClr val="accent1"/>
                </a:solidFill>
              </a:rPr>
              <a:t>Disregards a some of the information about the exact positions of the patterns detected from the previous layer.</a:t>
            </a:r>
          </a:p>
          <a:p>
            <a:pPr marL="120650"/>
            <a:endParaRPr lang="en-US" sz="600" dirty="0"/>
          </a:p>
          <a:p>
            <a:pPr marL="285750" indent="-165100">
              <a:buFont typeface="Arial" panose="020B0604020202020204" pitchFamily="34" charset="0"/>
              <a:buChar char="•"/>
            </a:pPr>
            <a:r>
              <a:rPr lang="en-US" dirty="0"/>
              <a:t>Reduces computation cost:</a:t>
            </a:r>
          </a:p>
          <a:p>
            <a:pPr marL="573088" indent="-173038">
              <a:buFont typeface="System Font Regular"/>
              <a:buChar char="-"/>
            </a:pPr>
            <a:r>
              <a:rPr lang="en-US" sz="1600" dirty="0">
                <a:solidFill>
                  <a:schemeClr val="accent1"/>
                </a:solidFill>
              </a:rPr>
              <a:t>Output of the pooling layer is much smaller than the input, so future layers have fewer parameters to train.</a:t>
            </a:r>
          </a:p>
        </p:txBody>
      </p:sp>
      <p:sp>
        <p:nvSpPr>
          <p:cNvPr id="32" name="Arrow: Right 25">
            <a:extLst>
              <a:ext uri="{FF2B5EF4-FFF2-40B4-BE49-F238E27FC236}">
                <a16:creationId xmlns:a16="http://schemas.microsoft.com/office/drawing/2014/main" id="{498CEE50-800A-F649-918D-8186A26C4D9C}"/>
              </a:ext>
            </a:extLst>
          </p:cNvPr>
          <p:cNvSpPr/>
          <p:nvPr/>
        </p:nvSpPr>
        <p:spPr>
          <a:xfrm>
            <a:off x="2833488" y="3232922"/>
            <a:ext cx="407157" cy="29046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2325B-306B-D646-B13C-6130C1BBFCFC}"/>
              </a:ext>
            </a:extLst>
          </p:cNvPr>
          <p:cNvSpPr txBox="1"/>
          <p:nvPr/>
        </p:nvSpPr>
        <p:spPr>
          <a:xfrm rot="16200000">
            <a:off x="2625353" y="3189414"/>
            <a:ext cx="18648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Pooling Layer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899B5-13F0-764D-BCCD-7410EB41E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754" y="1376642"/>
            <a:ext cx="5620371" cy="20437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E5A935-C31E-A04B-A980-E65937489EC4}"/>
              </a:ext>
            </a:extLst>
          </p:cNvPr>
          <p:cNvSpPr txBox="1"/>
          <p:nvPr/>
        </p:nvSpPr>
        <p:spPr>
          <a:xfrm>
            <a:off x="5541251" y="3420413"/>
            <a:ext cx="259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 Layer Output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7C860E-41E5-064C-967A-C8DF01E31CF5}"/>
              </a:ext>
            </a:extLst>
          </p:cNvPr>
          <p:cNvSpPr txBox="1"/>
          <p:nvPr/>
        </p:nvSpPr>
        <p:spPr>
          <a:xfrm>
            <a:off x="10234308" y="3420413"/>
            <a:ext cx="106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Max-Pool</a:t>
            </a:r>
          </a:p>
        </p:txBody>
      </p:sp>
    </p:spTree>
    <p:extLst>
      <p:ext uri="{BB962C8B-B14F-4D97-AF65-F5344CB8AC3E}">
        <p14:creationId xmlns:p14="http://schemas.microsoft.com/office/powerpoint/2010/main" val="182611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FE1D504-90E9-4FA1-924F-F5CFC617C64F}"/>
              </a:ext>
            </a:extLst>
          </p:cNvPr>
          <p:cNvSpPr/>
          <p:nvPr/>
        </p:nvSpPr>
        <p:spPr>
          <a:xfrm>
            <a:off x="1" y="6419180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B4C3F-801B-4279-A41F-F28262F7D830}"/>
              </a:ext>
            </a:extLst>
          </p:cNvPr>
          <p:cNvSpPr/>
          <p:nvPr/>
        </p:nvSpPr>
        <p:spPr>
          <a:xfrm>
            <a:off x="0" y="202999"/>
            <a:ext cx="12192000" cy="230012"/>
          </a:xfrm>
          <a:prstGeom prst="rect">
            <a:avLst/>
          </a:prstGeom>
          <a:solidFill>
            <a:srgbClr val="564A3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AE0026-7702-4C35-8C84-EDCAB9B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11" y="699736"/>
            <a:ext cx="6175816" cy="677108"/>
          </a:xfrm>
        </p:spPr>
        <p:txBody>
          <a:bodyPr>
            <a:normAutofit fontScale="90000"/>
          </a:bodyPr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EE3F3994-67C4-4290-ABBB-42529BCB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275" y="6356350"/>
            <a:ext cx="634537" cy="365125"/>
          </a:xfrm>
        </p:spPr>
        <p:txBody>
          <a:bodyPr/>
          <a:lstStyle/>
          <a:p>
            <a:fld id="{A799C99B-D0DE-42FE-930B-B4DE5FDD2F57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86BEF23-587C-4175-B34C-0F574B1F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9" y="2500797"/>
            <a:ext cx="1768998" cy="1794728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B7365342-97D9-4D6A-8FAA-615B36BAC286}"/>
              </a:ext>
            </a:extLst>
          </p:cNvPr>
          <p:cNvSpPr/>
          <p:nvPr/>
        </p:nvSpPr>
        <p:spPr>
          <a:xfrm>
            <a:off x="2145548" y="3252931"/>
            <a:ext cx="373081" cy="29046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84FF170-E657-4E58-A78F-86DB69B85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13574"/>
              </p:ext>
            </p:extLst>
          </p:nvPr>
        </p:nvGraphicFramePr>
        <p:xfrm>
          <a:off x="2585564" y="2467580"/>
          <a:ext cx="19880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13">
                  <a:extLst>
                    <a:ext uri="{9D8B030D-6E8A-4147-A177-3AD203B41FA5}">
                      <a16:colId xmlns:a16="http://schemas.microsoft.com/office/drawing/2014/main" val="1135301454"/>
                    </a:ext>
                  </a:extLst>
                </a:gridCol>
                <a:gridCol w="397613">
                  <a:extLst>
                    <a:ext uri="{9D8B030D-6E8A-4147-A177-3AD203B41FA5}">
                      <a16:colId xmlns:a16="http://schemas.microsoft.com/office/drawing/2014/main" val="1415486355"/>
                    </a:ext>
                  </a:extLst>
                </a:gridCol>
                <a:gridCol w="397613">
                  <a:extLst>
                    <a:ext uri="{9D8B030D-6E8A-4147-A177-3AD203B41FA5}">
                      <a16:colId xmlns:a16="http://schemas.microsoft.com/office/drawing/2014/main" val="168274320"/>
                    </a:ext>
                  </a:extLst>
                </a:gridCol>
                <a:gridCol w="397613">
                  <a:extLst>
                    <a:ext uri="{9D8B030D-6E8A-4147-A177-3AD203B41FA5}">
                      <a16:colId xmlns:a16="http://schemas.microsoft.com/office/drawing/2014/main" val="1308926356"/>
                    </a:ext>
                  </a:extLst>
                </a:gridCol>
                <a:gridCol w="397613">
                  <a:extLst>
                    <a:ext uri="{9D8B030D-6E8A-4147-A177-3AD203B41FA5}">
                      <a16:colId xmlns:a16="http://schemas.microsoft.com/office/drawing/2014/main" val="818579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4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8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87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42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41321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DE69276-844D-4A4B-9850-EB07DA1F9463}"/>
              </a:ext>
            </a:extLst>
          </p:cNvPr>
          <p:cNvSpPr txBox="1"/>
          <p:nvPr/>
        </p:nvSpPr>
        <p:spPr>
          <a:xfrm rot="16200000">
            <a:off x="4550442" y="3210014"/>
            <a:ext cx="186483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960AC6-B1D9-4879-8630-E666A384A1CE}"/>
              </a:ext>
            </a:extLst>
          </p:cNvPr>
          <p:cNvSpPr txBox="1"/>
          <p:nvPr/>
        </p:nvSpPr>
        <p:spPr>
          <a:xfrm rot="16200000">
            <a:off x="4921582" y="3210013"/>
            <a:ext cx="186483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Pooling Layer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3D0C66F-DD1C-4BD7-A06F-71A51E23EC62}"/>
              </a:ext>
            </a:extLst>
          </p:cNvPr>
          <p:cNvSpPr/>
          <p:nvPr/>
        </p:nvSpPr>
        <p:spPr>
          <a:xfrm>
            <a:off x="4760104" y="3244130"/>
            <a:ext cx="373081" cy="29046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791514-48C1-4800-A5AC-3307B05724D8}"/>
              </a:ext>
            </a:extLst>
          </p:cNvPr>
          <p:cNvSpPr txBox="1"/>
          <p:nvPr/>
        </p:nvSpPr>
        <p:spPr>
          <a:xfrm rot="16200000">
            <a:off x="6015481" y="3196315"/>
            <a:ext cx="186483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 Layer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29FFAE-52C1-48D3-B9EC-0A420649C8EB}"/>
              </a:ext>
            </a:extLst>
          </p:cNvPr>
          <p:cNvSpPr txBox="1"/>
          <p:nvPr/>
        </p:nvSpPr>
        <p:spPr>
          <a:xfrm rot="16200000">
            <a:off x="6386621" y="3196314"/>
            <a:ext cx="186483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Pooling Layer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454EB74-DADE-47F3-9591-D11BCC5D80DD}"/>
              </a:ext>
            </a:extLst>
          </p:cNvPr>
          <p:cNvSpPr/>
          <p:nvPr/>
        </p:nvSpPr>
        <p:spPr>
          <a:xfrm>
            <a:off x="6225143" y="3230431"/>
            <a:ext cx="373081" cy="29046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94CFEA-C564-4C5B-A847-7982847C22B0}"/>
              </a:ext>
            </a:extLst>
          </p:cNvPr>
          <p:cNvSpPr txBox="1"/>
          <p:nvPr/>
        </p:nvSpPr>
        <p:spPr>
          <a:xfrm rot="16200000">
            <a:off x="7484270" y="3196315"/>
            <a:ext cx="186483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 Layer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714EB5-44D1-485F-93EF-57D9C28690CB}"/>
              </a:ext>
            </a:extLst>
          </p:cNvPr>
          <p:cNvSpPr txBox="1"/>
          <p:nvPr/>
        </p:nvSpPr>
        <p:spPr>
          <a:xfrm rot="16200000">
            <a:off x="7855410" y="3196314"/>
            <a:ext cx="186483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Pooling Layer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3451D96-E536-4829-A78D-C3C9656592FB}"/>
              </a:ext>
            </a:extLst>
          </p:cNvPr>
          <p:cNvSpPr/>
          <p:nvPr/>
        </p:nvSpPr>
        <p:spPr>
          <a:xfrm>
            <a:off x="7693932" y="3230431"/>
            <a:ext cx="373081" cy="29046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84D793-12DC-4125-B10D-69DF87753A50}"/>
              </a:ext>
            </a:extLst>
          </p:cNvPr>
          <p:cNvSpPr txBox="1"/>
          <p:nvPr/>
        </p:nvSpPr>
        <p:spPr>
          <a:xfrm rot="16200000">
            <a:off x="8953059" y="3196314"/>
            <a:ext cx="186483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Dense Layer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8B755C4B-E027-4B41-8AA4-58C0182E4F9B}"/>
              </a:ext>
            </a:extLst>
          </p:cNvPr>
          <p:cNvSpPr/>
          <p:nvPr/>
        </p:nvSpPr>
        <p:spPr>
          <a:xfrm>
            <a:off x="9162721" y="3230430"/>
            <a:ext cx="373081" cy="29046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B185E6-6FF1-40FF-8ED1-9E3E5BF09E75}"/>
              </a:ext>
            </a:extLst>
          </p:cNvPr>
          <p:cNvSpPr txBox="1"/>
          <p:nvPr/>
        </p:nvSpPr>
        <p:spPr>
          <a:xfrm rot="16200000">
            <a:off x="9724982" y="3196313"/>
            <a:ext cx="186483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Dense Layer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FFAB48C6-BDDC-49BF-A375-4ED9660AF318}"/>
              </a:ext>
            </a:extLst>
          </p:cNvPr>
          <p:cNvSpPr/>
          <p:nvPr/>
        </p:nvSpPr>
        <p:spPr>
          <a:xfrm>
            <a:off x="10153587" y="3230429"/>
            <a:ext cx="248247" cy="29046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25">
            <a:extLst>
              <a:ext uri="{FF2B5EF4-FFF2-40B4-BE49-F238E27FC236}">
                <a16:creationId xmlns:a16="http://schemas.microsoft.com/office/drawing/2014/main" id="{2215F1E4-6900-4129-993C-C6CE27B13451}"/>
              </a:ext>
            </a:extLst>
          </p:cNvPr>
          <p:cNvSpPr/>
          <p:nvPr/>
        </p:nvSpPr>
        <p:spPr>
          <a:xfrm>
            <a:off x="10965244" y="3232740"/>
            <a:ext cx="320939" cy="29046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7FFCF0-1722-48CF-8339-596AA4D75458}"/>
              </a:ext>
            </a:extLst>
          </p:cNvPr>
          <p:cNvSpPr txBox="1"/>
          <p:nvPr/>
        </p:nvSpPr>
        <p:spPr>
          <a:xfrm rot="16200000">
            <a:off x="11041815" y="3210014"/>
            <a:ext cx="11076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92DB2B-1FF2-454E-B4D2-23490853F201}"/>
              </a:ext>
            </a:extLst>
          </p:cNvPr>
          <p:cNvSpPr txBox="1"/>
          <p:nvPr/>
        </p:nvSpPr>
        <p:spPr>
          <a:xfrm>
            <a:off x="513311" y="4970212"/>
            <a:ext cx="138999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Original Image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C2D272-0A74-4FF4-8CD4-23AF8CCC16BB}"/>
              </a:ext>
            </a:extLst>
          </p:cNvPr>
          <p:cNvSpPr txBox="1"/>
          <p:nvPr/>
        </p:nvSpPr>
        <p:spPr>
          <a:xfrm>
            <a:off x="2991278" y="4976331"/>
            <a:ext cx="121988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Input Matrix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705152-0C1F-4FE3-83C7-F14FFA5F0227}"/>
              </a:ext>
            </a:extLst>
          </p:cNvPr>
          <p:cNvSpPr txBox="1"/>
          <p:nvPr/>
        </p:nvSpPr>
        <p:spPr>
          <a:xfrm>
            <a:off x="5298195" y="4967745"/>
            <a:ext cx="367430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Pattern Detection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718DE6-F69A-401D-955D-2F498C4B3A19}"/>
              </a:ext>
            </a:extLst>
          </p:cNvPr>
          <p:cNvSpPr txBox="1"/>
          <p:nvPr/>
        </p:nvSpPr>
        <p:spPr>
          <a:xfrm>
            <a:off x="9702159" y="4967745"/>
            <a:ext cx="1139908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Combine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57EB5B-75AB-4ADC-A37A-82036E1766C1}"/>
              </a:ext>
            </a:extLst>
          </p:cNvPr>
          <p:cNvSpPr txBox="1"/>
          <p:nvPr/>
        </p:nvSpPr>
        <p:spPr>
          <a:xfrm>
            <a:off x="11192306" y="4976331"/>
            <a:ext cx="80665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26884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540</Words>
  <Application>Microsoft Office PowerPoint</Application>
  <PresentationFormat>Widescreen</PresentationFormat>
  <Paragraphs>193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System Font Regular</vt:lpstr>
      <vt:lpstr>Arial</vt:lpstr>
      <vt:lpstr>Calibri</vt:lpstr>
      <vt:lpstr>Calibri Light</vt:lpstr>
      <vt:lpstr>Cambria Math</vt:lpstr>
      <vt:lpstr>Office Theme</vt:lpstr>
      <vt:lpstr>Demystifying Neural Networks</vt:lpstr>
      <vt:lpstr>A complete black box to most</vt:lpstr>
      <vt:lpstr>Back to the basics: linear regression</vt:lpstr>
      <vt:lpstr>Basics of neural networks</vt:lpstr>
      <vt:lpstr>Basics of neural networks – Part 2</vt:lpstr>
      <vt:lpstr>What we’ve seen so far</vt:lpstr>
      <vt:lpstr>Convolution layers</vt:lpstr>
      <vt:lpstr>Pooling layers</vt:lpstr>
      <vt:lpstr>Putting it all together</vt:lpstr>
      <vt:lpstr>A real-world example (GoogLeNet)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Demystifying Neural Networks</dc:title>
  <dc:creator>Brandon Wen</dc:creator>
  <cp:lastModifiedBy>Brandon Wen</cp:lastModifiedBy>
  <cp:revision>35</cp:revision>
  <dcterms:created xsi:type="dcterms:W3CDTF">2018-07-30T02:43:14Z</dcterms:created>
  <dcterms:modified xsi:type="dcterms:W3CDTF">2021-03-11T20:35:29Z</dcterms:modified>
</cp:coreProperties>
</file>