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Wen" initials="BW" lastIdx="1" clrIdx="0">
    <p:extLst>
      <p:ext uri="{19B8F6BF-5375-455C-9EA6-DF929625EA0E}">
        <p15:presenceInfo xmlns:p15="http://schemas.microsoft.com/office/powerpoint/2012/main" userId="c9caf439b820f3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4A38"/>
    <a:srgbClr val="008000"/>
    <a:srgbClr val="CF9293"/>
    <a:srgbClr val="7C8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9705E-87F6-4F37-B356-453DA1FBB227}" v="1" dt="2021-03-11T20:35:44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Wen" userId="c9caf439b820f3d6" providerId="LiveId" clId="{9381402D-0771-446C-AF18-6D2750743A73}"/>
    <pc:docChg chg="custSel addSld modSld">
      <pc:chgData name="Brandon Wen" userId="c9caf439b820f3d6" providerId="LiveId" clId="{9381402D-0771-446C-AF18-6D2750743A73}" dt="2018-08-19T20:04:54.208" v="442"/>
      <pc:docMkLst>
        <pc:docMk/>
      </pc:docMkLst>
    </pc:docChg>
  </pc:docChgLst>
  <pc:docChgLst>
    <pc:chgData name="Brandon Wen" userId="c9caf439b820f3d6" providerId="LiveId" clId="{9E853B22-15F9-4981-9F43-34BCE682B8E5}"/>
    <pc:docChg chg="undo redo custSel addSld delSld modSld sldOrd">
      <pc:chgData name="Brandon Wen" userId="c9caf439b820f3d6" providerId="LiveId" clId="{9E853B22-15F9-4981-9F43-34BCE682B8E5}" dt="2018-10-01T01:38:09.946" v="4020" actId="20577"/>
      <pc:docMkLst>
        <pc:docMk/>
      </pc:docMkLst>
      <pc:sldChg chg="modSp">
        <pc:chgData name="Brandon Wen" userId="c9caf439b820f3d6" providerId="LiveId" clId="{9E853B22-15F9-4981-9F43-34BCE682B8E5}" dt="2018-09-30T03:43:03.915" v="2654" actId="20577"/>
        <pc:sldMkLst>
          <pc:docMk/>
          <pc:sldMk cId="345861595" sldId="256"/>
        </pc:sldMkLst>
        <pc:spChg chg="mod">
          <ac:chgData name="Brandon Wen" userId="c9caf439b820f3d6" providerId="LiveId" clId="{9E853B22-15F9-4981-9F43-34BCE682B8E5}" dt="2018-09-30T03:43:03.915" v="2654" actId="20577"/>
          <ac:spMkLst>
            <pc:docMk/>
            <pc:sldMk cId="345861595" sldId="256"/>
            <ac:spMk id="2" creationId="{54388E67-5A12-42C0-B6C5-CC837DC9B833}"/>
          </ac:spMkLst>
        </pc:spChg>
      </pc:sldChg>
      <pc:sldChg chg="ord">
        <pc:chgData name="Brandon Wen" userId="c9caf439b820f3d6" providerId="LiveId" clId="{9E853B22-15F9-4981-9F43-34BCE682B8E5}" dt="2018-09-28T05:08:15.691" v="166"/>
        <pc:sldMkLst>
          <pc:docMk/>
          <pc:sldMk cId="3292440908" sldId="260"/>
        </pc:sldMkLst>
      </pc:sldChg>
      <pc:sldChg chg="addSp delSp modSp add delAnim modAnim">
        <pc:chgData name="Brandon Wen" userId="c9caf439b820f3d6" providerId="LiveId" clId="{9E853B22-15F9-4981-9F43-34BCE682B8E5}" dt="2018-09-30T02:26:17.383" v="1138" actId="113"/>
        <pc:sldMkLst>
          <pc:docMk/>
          <pc:sldMk cId="713926812" sldId="262"/>
        </pc:sldMkLst>
        <pc:spChg chg="mod">
          <ac:chgData name="Brandon Wen" userId="c9caf439b820f3d6" providerId="LiveId" clId="{9E853B22-15F9-4981-9F43-34BCE682B8E5}" dt="2018-09-28T05:10:42.952" v="204" actId="14100"/>
          <ac:spMkLst>
            <pc:docMk/>
            <pc:sldMk cId="713926812" sldId="262"/>
            <ac:spMk id="15" creationId="{44AE0026-7702-4C35-8C84-EDCAB9BA1256}"/>
          </ac:spMkLst>
        </pc:spChg>
        <pc:spChg chg="del">
          <ac:chgData name="Brandon Wen" userId="c9caf439b820f3d6" providerId="LiveId" clId="{9E853B22-15F9-4981-9F43-34BCE682B8E5}" dt="2018-09-28T04:22:19.235" v="3" actId="478"/>
          <ac:spMkLst>
            <pc:docMk/>
            <pc:sldMk cId="713926812" sldId="262"/>
            <ac:spMk id="17" creationId="{252CB196-AA0B-4501-8A37-4E58E6D1811B}"/>
          </ac:spMkLst>
        </pc:spChg>
        <pc:spChg chg="add mod">
          <ac:chgData name="Brandon Wen" userId="c9caf439b820f3d6" providerId="LiveId" clId="{9E853B22-15F9-4981-9F43-34BCE682B8E5}" dt="2018-09-30T02:26:17.383" v="1138" actId="113"/>
          <ac:spMkLst>
            <pc:docMk/>
            <pc:sldMk cId="713926812" sldId="262"/>
            <ac:spMk id="17" creationId="{91F0F2A7-15A7-46AC-A6BF-4D837182F888}"/>
          </ac:spMkLst>
        </pc:spChg>
        <pc:spChg chg="del">
          <ac:chgData name="Brandon Wen" userId="c9caf439b820f3d6" providerId="LiveId" clId="{9E853B22-15F9-4981-9F43-34BCE682B8E5}" dt="2018-09-28T04:22:19.235" v="3" actId="478"/>
          <ac:spMkLst>
            <pc:docMk/>
            <pc:sldMk cId="713926812" sldId="262"/>
            <ac:spMk id="18" creationId="{E3C6D29C-8471-434D-8059-22003EC11D55}"/>
          </ac:spMkLst>
        </pc:spChg>
        <pc:spChg chg="add mod">
          <ac:chgData name="Brandon Wen" userId="c9caf439b820f3d6" providerId="LiveId" clId="{9E853B22-15F9-4981-9F43-34BCE682B8E5}" dt="2018-09-28T04:59:43.690" v="130" actId="20577"/>
          <ac:spMkLst>
            <pc:docMk/>
            <pc:sldMk cId="713926812" sldId="262"/>
            <ac:spMk id="20" creationId="{BD54CF2F-5B08-4ED5-9057-DC1AFA580D6A}"/>
          </ac:spMkLst>
        </pc:spChg>
        <pc:spChg chg="del">
          <ac:chgData name="Brandon Wen" userId="c9caf439b820f3d6" providerId="LiveId" clId="{9E853B22-15F9-4981-9F43-34BCE682B8E5}" dt="2018-09-28T04:22:19.235" v="3" actId="478"/>
          <ac:spMkLst>
            <pc:docMk/>
            <pc:sldMk cId="713926812" sldId="262"/>
            <ac:spMk id="21" creationId="{0F32014D-8BC6-4BBC-AC75-AB0A055F472C}"/>
          </ac:spMkLst>
        </pc:spChg>
        <pc:spChg chg="del">
          <ac:chgData name="Brandon Wen" userId="c9caf439b820f3d6" providerId="LiveId" clId="{9E853B22-15F9-4981-9F43-34BCE682B8E5}" dt="2018-09-28T04:22:19.235" v="3" actId="478"/>
          <ac:spMkLst>
            <pc:docMk/>
            <pc:sldMk cId="713926812" sldId="262"/>
            <ac:spMk id="22" creationId="{250132C2-A013-450C-A5FF-26CB6AC83546}"/>
          </ac:spMkLst>
        </pc:spChg>
        <pc:spChg chg="del">
          <ac:chgData name="Brandon Wen" userId="c9caf439b820f3d6" providerId="LiveId" clId="{9E853B22-15F9-4981-9F43-34BCE682B8E5}" dt="2018-09-28T04:22:19.235" v="3" actId="478"/>
          <ac:spMkLst>
            <pc:docMk/>
            <pc:sldMk cId="713926812" sldId="262"/>
            <ac:spMk id="23" creationId="{34B51854-EB5E-4834-8804-AEBCEDCC2B56}"/>
          </ac:spMkLst>
        </pc:spChg>
        <pc:spChg chg="del">
          <ac:chgData name="Brandon Wen" userId="c9caf439b820f3d6" providerId="LiveId" clId="{9E853B22-15F9-4981-9F43-34BCE682B8E5}" dt="2018-09-28T04:22:19.235" v="3" actId="478"/>
          <ac:spMkLst>
            <pc:docMk/>
            <pc:sldMk cId="713926812" sldId="262"/>
            <ac:spMk id="24" creationId="{11FFA4AB-FFD6-4FD3-9BF5-A335F57B8E3A}"/>
          </ac:spMkLst>
        </pc:spChg>
        <pc:spChg chg="add mod">
          <ac:chgData name="Brandon Wen" userId="c9caf439b820f3d6" providerId="LiveId" clId="{9E853B22-15F9-4981-9F43-34BCE682B8E5}" dt="2018-09-28T05:09:15.044" v="172" actId="14100"/>
          <ac:spMkLst>
            <pc:docMk/>
            <pc:sldMk cId="713926812" sldId="262"/>
            <ac:spMk id="27" creationId="{FBC00E05-FFAC-4516-A64E-45C5112F9622}"/>
          </ac:spMkLst>
        </pc:spChg>
        <pc:spChg chg="add mod">
          <ac:chgData name="Brandon Wen" userId="c9caf439b820f3d6" providerId="LiveId" clId="{9E853B22-15F9-4981-9F43-34BCE682B8E5}" dt="2018-09-28T05:09:59.705" v="203" actId="1076"/>
          <ac:spMkLst>
            <pc:docMk/>
            <pc:sldMk cId="713926812" sldId="262"/>
            <ac:spMk id="29" creationId="{F8105E67-F32C-4B03-A800-F4B0DA167934}"/>
          </ac:spMkLst>
        </pc:spChg>
        <pc:spChg chg="add mod">
          <ac:chgData name="Brandon Wen" userId="c9caf439b820f3d6" providerId="LiveId" clId="{9E853B22-15F9-4981-9F43-34BCE682B8E5}" dt="2018-09-28T05:11:22.055" v="218" actId="1076"/>
          <ac:spMkLst>
            <pc:docMk/>
            <pc:sldMk cId="713926812" sldId="262"/>
            <ac:spMk id="33" creationId="{C857F143-9A20-4AC1-9420-846C8CA8C881}"/>
          </ac:spMkLst>
        </pc:spChg>
        <pc:graphicFrameChg chg="del">
          <ac:chgData name="Brandon Wen" userId="c9caf439b820f3d6" providerId="LiveId" clId="{9E853B22-15F9-4981-9F43-34BCE682B8E5}" dt="2018-09-28T04:22:19.235" v="3" actId="478"/>
          <ac:graphicFrameMkLst>
            <pc:docMk/>
            <pc:sldMk cId="713926812" sldId="262"/>
            <ac:graphicFrameMk id="3" creationId="{5031C80B-F872-4192-ACF7-9AA2B956DC0F}"/>
          </ac:graphicFrameMkLst>
        </pc:graphicFrameChg>
        <pc:graphicFrameChg chg="del">
          <ac:chgData name="Brandon Wen" userId="c9caf439b820f3d6" providerId="LiveId" clId="{9E853B22-15F9-4981-9F43-34BCE682B8E5}" dt="2018-09-28T04:22:19.235" v="3" actId="478"/>
          <ac:graphicFrameMkLst>
            <pc:docMk/>
            <pc:sldMk cId="713926812" sldId="262"/>
            <ac:graphicFrameMk id="4" creationId="{66C0B963-A26A-44D8-8C44-24A3487561B1}"/>
          </ac:graphicFrameMkLst>
        </pc:graphicFrameChg>
        <pc:graphicFrameChg chg="del">
          <ac:chgData name="Brandon Wen" userId="c9caf439b820f3d6" providerId="LiveId" clId="{9E853B22-15F9-4981-9F43-34BCE682B8E5}" dt="2018-09-28T04:22:19.235" v="3" actId="478"/>
          <ac:graphicFrameMkLst>
            <pc:docMk/>
            <pc:sldMk cId="713926812" sldId="262"/>
            <ac:graphicFrameMk id="5" creationId="{10057F28-D86B-4003-B29D-8183D7DF5ADD}"/>
          </ac:graphicFrameMkLst>
        </pc:graphicFrameChg>
        <pc:graphicFrameChg chg="del">
          <ac:chgData name="Brandon Wen" userId="c9caf439b820f3d6" providerId="LiveId" clId="{9E853B22-15F9-4981-9F43-34BCE682B8E5}" dt="2018-09-28T04:22:19.235" v="3" actId="478"/>
          <ac:graphicFrameMkLst>
            <pc:docMk/>
            <pc:sldMk cId="713926812" sldId="262"/>
            <ac:graphicFrameMk id="6" creationId="{914F5C33-B90D-49A5-8212-71A7C1A752F9}"/>
          </ac:graphicFrameMkLst>
        </pc:graphicFrameChg>
        <pc:graphicFrameChg chg="del">
          <ac:chgData name="Brandon Wen" userId="c9caf439b820f3d6" providerId="LiveId" clId="{9E853B22-15F9-4981-9F43-34BCE682B8E5}" dt="2018-09-28T04:22:19.235" v="3" actId="478"/>
          <ac:graphicFrameMkLst>
            <pc:docMk/>
            <pc:sldMk cId="713926812" sldId="262"/>
            <ac:graphicFrameMk id="7" creationId="{F5B299A6-FCE5-4A3B-8962-01CA592AD5D8}"/>
          </ac:graphicFrameMkLst>
        </pc:graphicFrameChg>
        <pc:graphicFrameChg chg="del">
          <ac:chgData name="Brandon Wen" userId="c9caf439b820f3d6" providerId="LiveId" clId="{9E853B22-15F9-4981-9F43-34BCE682B8E5}" dt="2018-09-28T04:22:19.235" v="3" actId="478"/>
          <ac:graphicFrameMkLst>
            <pc:docMk/>
            <pc:sldMk cId="713926812" sldId="262"/>
            <ac:graphicFrameMk id="9" creationId="{A86A9F12-EA4E-4B4F-875B-4E07B85CDAB3}"/>
          </ac:graphicFrameMkLst>
        </pc:graphicFrameChg>
        <pc:picChg chg="add del mod">
          <ac:chgData name="Brandon Wen" userId="c9caf439b820f3d6" providerId="LiveId" clId="{9E853B22-15F9-4981-9F43-34BCE682B8E5}" dt="2018-09-28T04:41:53.302" v="63" actId="478"/>
          <ac:picMkLst>
            <pc:docMk/>
            <pc:sldMk cId="713926812" sldId="262"/>
            <ac:picMk id="2" creationId="{EE25B220-CB51-42D1-A0FD-F5AC63914A02}"/>
          </ac:picMkLst>
        </pc:picChg>
        <pc:picChg chg="del">
          <ac:chgData name="Brandon Wen" userId="c9caf439b820f3d6" providerId="LiveId" clId="{9E853B22-15F9-4981-9F43-34BCE682B8E5}" dt="2018-09-28T04:22:19.235" v="3" actId="478"/>
          <ac:picMkLst>
            <pc:docMk/>
            <pc:sldMk cId="713926812" sldId="262"/>
            <ac:picMk id="8" creationId="{D2C0E3D8-73E5-4DC9-B317-9563357CBBE8}"/>
          </ac:picMkLst>
        </pc:picChg>
        <pc:picChg chg="add mod">
          <ac:chgData name="Brandon Wen" userId="c9caf439b820f3d6" providerId="LiveId" clId="{9E853B22-15F9-4981-9F43-34BCE682B8E5}" dt="2018-09-28T04:54:17.947" v="72" actId="1076"/>
          <ac:picMkLst>
            <pc:docMk/>
            <pc:sldMk cId="713926812" sldId="262"/>
            <ac:picMk id="10" creationId="{8C15652E-0DDB-4CFB-A4C3-73A711C8BF68}"/>
          </ac:picMkLst>
        </pc:picChg>
        <pc:picChg chg="add mod">
          <ac:chgData name="Brandon Wen" userId="c9caf439b820f3d6" providerId="LiveId" clId="{9E853B22-15F9-4981-9F43-34BCE682B8E5}" dt="2018-09-28T05:03:38.989" v="137" actId="1076"/>
          <ac:picMkLst>
            <pc:docMk/>
            <pc:sldMk cId="713926812" sldId="262"/>
            <ac:picMk id="16" creationId="{8A3606C4-2EFE-497B-9014-7B66E4D93CB9}"/>
          </ac:picMkLst>
        </pc:picChg>
        <pc:picChg chg="add del mod">
          <ac:chgData name="Brandon Wen" userId="c9caf439b820f3d6" providerId="LiveId" clId="{9E853B22-15F9-4981-9F43-34BCE682B8E5}" dt="2018-09-28T04:35:21.885" v="56" actId="478"/>
          <ac:picMkLst>
            <pc:docMk/>
            <pc:sldMk cId="713926812" sldId="262"/>
            <ac:picMk id="25" creationId="{6795F4E1-CD9D-4F96-B890-A6DC62717130}"/>
          </ac:picMkLst>
        </pc:picChg>
        <pc:picChg chg="add del mod">
          <ac:chgData name="Brandon Wen" userId="c9caf439b820f3d6" providerId="LiveId" clId="{9E853B22-15F9-4981-9F43-34BCE682B8E5}" dt="2018-09-28T04:37:40.026" v="62" actId="478"/>
          <ac:picMkLst>
            <pc:docMk/>
            <pc:sldMk cId="713926812" sldId="262"/>
            <ac:picMk id="26" creationId="{6E4F0401-7208-427E-9730-7F0DB0B76F43}"/>
          </ac:picMkLst>
        </pc:picChg>
        <pc:picChg chg="del">
          <ac:chgData name="Brandon Wen" userId="c9caf439b820f3d6" providerId="LiveId" clId="{9E853B22-15F9-4981-9F43-34BCE682B8E5}" dt="2018-09-28T04:22:19.235" v="3" actId="478"/>
          <ac:picMkLst>
            <pc:docMk/>
            <pc:sldMk cId="713926812" sldId="262"/>
            <ac:picMk id="28" creationId="{D27A010E-45F2-4B5C-B05D-E58BFF994B00}"/>
          </ac:picMkLst>
        </pc:picChg>
        <pc:cxnChg chg="del">
          <ac:chgData name="Brandon Wen" userId="c9caf439b820f3d6" providerId="LiveId" clId="{9E853B22-15F9-4981-9F43-34BCE682B8E5}" dt="2018-09-28T04:22:19.235" v="3" actId="478"/>
          <ac:cxnSpMkLst>
            <pc:docMk/>
            <pc:sldMk cId="713926812" sldId="262"/>
            <ac:cxnSpMk id="12" creationId="{A4C64E80-EB5D-4B2C-BB9C-370475AE535B}"/>
          </ac:cxnSpMkLst>
        </pc:cxnChg>
        <pc:cxnChg chg="del">
          <ac:chgData name="Brandon Wen" userId="c9caf439b820f3d6" providerId="LiveId" clId="{9E853B22-15F9-4981-9F43-34BCE682B8E5}" dt="2018-09-28T04:22:19.235" v="3" actId="478"/>
          <ac:cxnSpMkLst>
            <pc:docMk/>
            <pc:sldMk cId="713926812" sldId="262"/>
            <ac:cxnSpMk id="19" creationId="{6FC90516-09EA-43BE-860B-BECE5AE59C46}"/>
          </ac:cxnSpMkLst>
        </pc:cxnChg>
        <pc:cxnChg chg="add mod">
          <ac:chgData name="Brandon Wen" userId="c9caf439b820f3d6" providerId="LiveId" clId="{9E853B22-15F9-4981-9F43-34BCE682B8E5}" dt="2018-09-28T05:11:31.564" v="221" actId="14100"/>
          <ac:cxnSpMkLst>
            <pc:docMk/>
            <pc:sldMk cId="713926812" sldId="262"/>
            <ac:cxnSpMk id="31" creationId="{40FA8DDB-82EE-42F8-923C-B41E910FEC0B}"/>
          </ac:cxnSpMkLst>
        </pc:cxnChg>
      </pc:sldChg>
      <pc:sldChg chg="addSp delSp modSp add delAnim modAnim">
        <pc:chgData name="Brandon Wen" userId="c9caf439b820f3d6" providerId="LiveId" clId="{9E853B22-15F9-4981-9F43-34BCE682B8E5}" dt="2018-09-30T05:50:08.050" v="3685" actId="20577"/>
        <pc:sldMkLst>
          <pc:docMk/>
          <pc:sldMk cId="1312251037" sldId="263"/>
        </pc:sldMkLst>
        <pc:spChg chg="mod">
          <ac:chgData name="Brandon Wen" userId="c9caf439b820f3d6" providerId="LiveId" clId="{9E853B22-15F9-4981-9F43-34BCE682B8E5}" dt="2018-09-30T02:16:27.500" v="1042" actId="1076"/>
          <ac:spMkLst>
            <pc:docMk/>
            <pc:sldMk cId="1312251037" sldId="263"/>
            <ac:spMk id="14" creationId="{270B4C3F-801B-4279-A41F-F28262F7D830}"/>
          </ac:spMkLst>
        </pc:spChg>
        <pc:spChg chg="mod">
          <ac:chgData name="Brandon Wen" userId="c9caf439b820f3d6" providerId="LiveId" clId="{9E853B22-15F9-4981-9F43-34BCE682B8E5}" dt="2018-09-30T02:12:42.537" v="1010" actId="14100"/>
          <ac:spMkLst>
            <pc:docMk/>
            <pc:sldMk cId="1312251037" sldId="263"/>
            <ac:spMk id="15" creationId="{44AE0026-7702-4C35-8C84-EDCAB9BA1256}"/>
          </ac:spMkLst>
        </pc:spChg>
        <pc:spChg chg="del">
          <ac:chgData name="Brandon Wen" userId="c9caf439b820f3d6" providerId="LiveId" clId="{9E853B22-15F9-4981-9F43-34BCE682B8E5}" dt="2018-09-30T01:17:59.105" v="384" actId="478"/>
          <ac:spMkLst>
            <pc:docMk/>
            <pc:sldMk cId="1312251037" sldId="263"/>
            <ac:spMk id="17" creationId="{91F0F2A7-15A7-46AC-A6BF-4D837182F888}"/>
          </ac:spMkLst>
        </pc:spChg>
        <pc:spChg chg="add mod">
          <ac:chgData name="Brandon Wen" userId="c9caf439b820f3d6" providerId="LiveId" clId="{9E853B22-15F9-4981-9F43-34BCE682B8E5}" dt="2018-09-30T02:01:44.166" v="868" actId="1076"/>
          <ac:spMkLst>
            <pc:docMk/>
            <pc:sldMk cId="1312251037" sldId="263"/>
            <ac:spMk id="19" creationId="{5A4CB034-611A-42F9-B3D1-803E685F3156}"/>
          </ac:spMkLst>
        </pc:spChg>
        <pc:spChg chg="del">
          <ac:chgData name="Brandon Wen" userId="c9caf439b820f3d6" providerId="LiveId" clId="{9E853B22-15F9-4981-9F43-34BCE682B8E5}" dt="2018-09-30T01:17:59.105" v="384" actId="478"/>
          <ac:spMkLst>
            <pc:docMk/>
            <pc:sldMk cId="1312251037" sldId="263"/>
            <ac:spMk id="20" creationId="{BD54CF2F-5B08-4ED5-9057-DC1AFA580D6A}"/>
          </ac:spMkLst>
        </pc:spChg>
        <pc:spChg chg="add del mod">
          <ac:chgData name="Brandon Wen" userId="c9caf439b820f3d6" providerId="LiveId" clId="{9E853B22-15F9-4981-9F43-34BCE682B8E5}" dt="2018-09-30T01:39:01.190" v="434" actId="478"/>
          <ac:spMkLst>
            <pc:docMk/>
            <pc:sldMk cId="1312251037" sldId="263"/>
            <ac:spMk id="22" creationId="{690ACE56-6804-4128-A096-147197DD35E3}"/>
          </ac:spMkLst>
        </pc:spChg>
        <pc:spChg chg="add del mod">
          <ac:chgData name="Brandon Wen" userId="c9caf439b820f3d6" providerId="LiveId" clId="{9E853B22-15F9-4981-9F43-34BCE682B8E5}" dt="2018-09-30T01:42:54.282" v="569" actId="478"/>
          <ac:spMkLst>
            <pc:docMk/>
            <pc:sldMk cId="1312251037" sldId="263"/>
            <ac:spMk id="24" creationId="{030D9AC9-FD66-489E-8BB9-947C2484B80A}"/>
          </ac:spMkLst>
        </pc:spChg>
        <pc:spChg chg="add mod">
          <ac:chgData name="Brandon Wen" userId="c9caf439b820f3d6" providerId="LiveId" clId="{9E853B22-15F9-4981-9F43-34BCE682B8E5}" dt="2018-09-30T02:01:21.344" v="864" actId="1035"/>
          <ac:spMkLst>
            <pc:docMk/>
            <pc:sldMk cId="1312251037" sldId="263"/>
            <ac:spMk id="26" creationId="{BD281AB5-D3FC-4CB4-A8FE-763833206DD1}"/>
          </ac:spMkLst>
        </pc:spChg>
        <pc:spChg chg="del">
          <ac:chgData name="Brandon Wen" userId="c9caf439b820f3d6" providerId="LiveId" clId="{9E853B22-15F9-4981-9F43-34BCE682B8E5}" dt="2018-09-30T01:17:59.105" v="384" actId="478"/>
          <ac:spMkLst>
            <pc:docMk/>
            <pc:sldMk cId="1312251037" sldId="263"/>
            <ac:spMk id="27" creationId="{FBC00E05-FFAC-4516-A64E-45C5112F9622}"/>
          </ac:spMkLst>
        </pc:spChg>
        <pc:spChg chg="del">
          <ac:chgData name="Brandon Wen" userId="c9caf439b820f3d6" providerId="LiveId" clId="{9E853B22-15F9-4981-9F43-34BCE682B8E5}" dt="2018-09-30T01:17:59.105" v="384" actId="478"/>
          <ac:spMkLst>
            <pc:docMk/>
            <pc:sldMk cId="1312251037" sldId="263"/>
            <ac:spMk id="29" creationId="{F8105E67-F32C-4B03-A800-F4B0DA167934}"/>
          </ac:spMkLst>
        </pc:spChg>
        <pc:spChg chg="del">
          <ac:chgData name="Brandon Wen" userId="c9caf439b820f3d6" providerId="LiveId" clId="{9E853B22-15F9-4981-9F43-34BCE682B8E5}" dt="2018-09-30T01:17:59.105" v="384" actId="478"/>
          <ac:spMkLst>
            <pc:docMk/>
            <pc:sldMk cId="1312251037" sldId="263"/>
            <ac:spMk id="33" creationId="{C857F143-9A20-4AC1-9420-846C8CA8C881}"/>
          </ac:spMkLst>
        </pc:spChg>
        <pc:spChg chg="add mod">
          <ac:chgData name="Brandon Wen" userId="c9caf439b820f3d6" providerId="LiveId" clId="{9E853B22-15F9-4981-9F43-34BCE682B8E5}" dt="2018-09-30T02:01:21.344" v="864" actId="1035"/>
          <ac:spMkLst>
            <pc:docMk/>
            <pc:sldMk cId="1312251037" sldId="263"/>
            <ac:spMk id="34" creationId="{9B06A273-704F-47FE-86B6-846E1011A893}"/>
          </ac:spMkLst>
        </pc:spChg>
        <pc:spChg chg="add del mod">
          <ac:chgData name="Brandon Wen" userId="c9caf439b820f3d6" providerId="LiveId" clId="{9E853B22-15F9-4981-9F43-34BCE682B8E5}" dt="2018-09-30T01:46:46.830" v="682" actId="478"/>
          <ac:spMkLst>
            <pc:docMk/>
            <pc:sldMk cId="1312251037" sldId="263"/>
            <ac:spMk id="41" creationId="{2B446B19-B840-4A7F-8995-F8CEDD53BD39}"/>
          </ac:spMkLst>
        </pc:spChg>
        <pc:spChg chg="add del">
          <ac:chgData name="Brandon Wen" userId="c9caf439b820f3d6" providerId="LiveId" clId="{9E853B22-15F9-4981-9F43-34BCE682B8E5}" dt="2018-09-30T01:45:14.252" v="645"/>
          <ac:spMkLst>
            <pc:docMk/>
            <pc:sldMk cId="1312251037" sldId="263"/>
            <ac:spMk id="42" creationId="{5402132D-D0AF-40AF-9FD8-60B1F19D3870}"/>
          </ac:spMkLst>
        </pc:spChg>
        <pc:spChg chg="add mod">
          <ac:chgData name="Brandon Wen" userId="c9caf439b820f3d6" providerId="LiveId" clId="{9E853B22-15F9-4981-9F43-34BCE682B8E5}" dt="2018-09-30T05:50:08.050" v="3685" actId="20577"/>
          <ac:spMkLst>
            <pc:docMk/>
            <pc:sldMk cId="1312251037" sldId="263"/>
            <ac:spMk id="43" creationId="{F9DC6BEE-8EDA-4167-8204-8D69D16ED30D}"/>
          </ac:spMkLst>
        </pc:spChg>
        <pc:spChg chg="add mod">
          <ac:chgData name="Brandon Wen" userId="c9caf439b820f3d6" providerId="LiveId" clId="{9E853B22-15F9-4981-9F43-34BCE682B8E5}" dt="2018-09-30T02:01:21.344" v="864" actId="1035"/>
          <ac:spMkLst>
            <pc:docMk/>
            <pc:sldMk cId="1312251037" sldId="263"/>
            <ac:spMk id="48" creationId="{778EA7A8-127C-45D2-B486-665F08A1D77E}"/>
          </ac:spMkLst>
        </pc:spChg>
        <pc:spChg chg="add del mod">
          <ac:chgData name="Brandon Wen" userId="c9caf439b820f3d6" providerId="LiveId" clId="{9E853B22-15F9-4981-9F43-34BCE682B8E5}" dt="2018-09-30T02:00:14.690" v="837"/>
          <ac:spMkLst>
            <pc:docMk/>
            <pc:sldMk cId="1312251037" sldId="263"/>
            <ac:spMk id="52" creationId="{756F8964-1B63-43BB-957D-196B5F9EB8E3}"/>
          </ac:spMkLst>
        </pc:spChg>
        <pc:spChg chg="add del">
          <ac:chgData name="Brandon Wen" userId="c9caf439b820f3d6" providerId="LiveId" clId="{9E853B22-15F9-4981-9F43-34BCE682B8E5}" dt="2018-09-30T02:00:20.829" v="839"/>
          <ac:spMkLst>
            <pc:docMk/>
            <pc:sldMk cId="1312251037" sldId="263"/>
            <ac:spMk id="53" creationId="{419C02FA-DA9D-41A8-8B7D-1EB639354F2F}"/>
          </ac:spMkLst>
        </pc:spChg>
        <pc:spChg chg="add mod">
          <ac:chgData name="Brandon Wen" userId="c9caf439b820f3d6" providerId="LiveId" clId="{9E853B22-15F9-4981-9F43-34BCE682B8E5}" dt="2018-09-30T02:24:27.434" v="1136" actId="1038"/>
          <ac:spMkLst>
            <pc:docMk/>
            <pc:sldMk cId="1312251037" sldId="263"/>
            <ac:spMk id="54" creationId="{305011C2-97E1-4EFE-B545-061BB44A9392}"/>
          </ac:spMkLst>
        </pc:spChg>
        <pc:spChg chg="add mod">
          <ac:chgData name="Brandon Wen" userId="c9caf439b820f3d6" providerId="LiveId" clId="{9E853B22-15F9-4981-9F43-34BCE682B8E5}" dt="2018-09-30T02:24:27.434" v="1136" actId="1038"/>
          <ac:spMkLst>
            <pc:docMk/>
            <pc:sldMk cId="1312251037" sldId="263"/>
            <ac:spMk id="55" creationId="{1D2745FC-4D62-4590-911D-43864A5105F7}"/>
          </ac:spMkLst>
        </pc:spChg>
        <pc:spChg chg="add mod">
          <ac:chgData name="Brandon Wen" userId="c9caf439b820f3d6" providerId="LiveId" clId="{9E853B22-15F9-4981-9F43-34BCE682B8E5}" dt="2018-09-30T02:24:27.434" v="1136" actId="1038"/>
          <ac:spMkLst>
            <pc:docMk/>
            <pc:sldMk cId="1312251037" sldId="263"/>
            <ac:spMk id="56" creationId="{48A31DB6-B3D7-4031-86D5-F3CAC35DC0F5}"/>
          </ac:spMkLst>
        </pc:spChg>
        <pc:spChg chg="add mod ord">
          <ac:chgData name="Brandon Wen" userId="c9caf439b820f3d6" providerId="LiveId" clId="{9E853B22-15F9-4981-9F43-34BCE682B8E5}" dt="2018-09-30T03:07:03.362" v="1815" actId="14100"/>
          <ac:spMkLst>
            <pc:docMk/>
            <pc:sldMk cId="1312251037" sldId="263"/>
            <ac:spMk id="58" creationId="{684B8EC5-1892-48DD-A50E-A82A5E17439B}"/>
          </ac:spMkLst>
        </pc:spChg>
        <pc:spChg chg="add mod">
          <ac:chgData name="Brandon Wen" userId="c9caf439b820f3d6" providerId="LiveId" clId="{9E853B22-15F9-4981-9F43-34BCE682B8E5}" dt="2018-09-30T02:16:30.646" v="1044" actId="688"/>
          <ac:spMkLst>
            <pc:docMk/>
            <pc:sldMk cId="1312251037" sldId="263"/>
            <ac:spMk id="59" creationId="{8CD38B83-79DE-45AA-8CFD-73C77C8CF52E}"/>
          </ac:spMkLst>
        </pc:spChg>
        <pc:picChg chg="add mod ord">
          <ac:chgData name="Brandon Wen" userId="c9caf439b820f3d6" providerId="LiveId" clId="{9E853B22-15F9-4981-9F43-34BCE682B8E5}" dt="2018-09-30T02:01:21.344" v="864" actId="1035"/>
          <ac:picMkLst>
            <pc:docMk/>
            <pc:sldMk cId="1312251037" sldId="263"/>
            <ac:picMk id="2" creationId="{64A5E9E0-8391-420B-A813-EF29E8B604FA}"/>
          </ac:picMkLst>
        </pc:picChg>
        <pc:picChg chg="del">
          <ac:chgData name="Brandon Wen" userId="c9caf439b820f3d6" providerId="LiveId" clId="{9E853B22-15F9-4981-9F43-34BCE682B8E5}" dt="2018-09-30T01:17:59.105" v="384" actId="478"/>
          <ac:picMkLst>
            <pc:docMk/>
            <pc:sldMk cId="1312251037" sldId="263"/>
            <ac:picMk id="10" creationId="{8C15652E-0DDB-4CFB-A4C3-73A711C8BF68}"/>
          </ac:picMkLst>
        </pc:picChg>
        <pc:picChg chg="del">
          <ac:chgData name="Brandon Wen" userId="c9caf439b820f3d6" providerId="LiveId" clId="{9E853B22-15F9-4981-9F43-34BCE682B8E5}" dt="2018-09-30T01:17:59.105" v="384" actId="478"/>
          <ac:picMkLst>
            <pc:docMk/>
            <pc:sldMk cId="1312251037" sldId="263"/>
            <ac:picMk id="16" creationId="{8A3606C4-2EFE-497B-9014-7B66E4D93CB9}"/>
          </ac:picMkLst>
        </pc:picChg>
        <pc:picChg chg="add mod">
          <ac:chgData name="Brandon Wen" userId="c9caf439b820f3d6" providerId="LiveId" clId="{9E853B22-15F9-4981-9F43-34BCE682B8E5}" dt="2018-09-30T01:37:08.332" v="421" actId="1076"/>
          <ac:picMkLst>
            <pc:docMk/>
            <pc:sldMk cId="1312251037" sldId="263"/>
            <ac:picMk id="18" creationId="{2B78EEEF-7068-4484-BB8D-285B89C3CD65}"/>
          </ac:picMkLst>
        </pc:picChg>
        <pc:cxnChg chg="add mod">
          <ac:chgData name="Brandon Wen" userId="c9caf439b820f3d6" providerId="LiveId" clId="{9E853B22-15F9-4981-9F43-34BCE682B8E5}" dt="2018-09-30T02:01:21.344" v="864" actId="1035"/>
          <ac:cxnSpMkLst>
            <pc:docMk/>
            <pc:sldMk cId="1312251037" sldId="263"/>
            <ac:cxnSpMk id="21" creationId="{CE81B8DC-BB02-4EF8-9688-A01ABDC3E775}"/>
          </ac:cxnSpMkLst>
        </pc:cxnChg>
        <pc:cxnChg chg="add del mod">
          <ac:chgData name="Brandon Wen" userId="c9caf439b820f3d6" providerId="LiveId" clId="{9E853B22-15F9-4981-9F43-34BCE682B8E5}" dt="2018-09-30T01:39:01.190" v="434" actId="478"/>
          <ac:cxnSpMkLst>
            <pc:docMk/>
            <pc:sldMk cId="1312251037" sldId="263"/>
            <ac:cxnSpMk id="23" creationId="{E5C20114-3F5D-41E1-A25B-5D93DC55AB85}"/>
          </ac:cxnSpMkLst>
        </pc:cxnChg>
        <pc:cxnChg chg="add del mod">
          <ac:chgData name="Brandon Wen" userId="c9caf439b820f3d6" providerId="LiveId" clId="{9E853B22-15F9-4981-9F43-34BCE682B8E5}" dt="2018-09-30T01:42:54.282" v="569" actId="478"/>
          <ac:cxnSpMkLst>
            <pc:docMk/>
            <pc:sldMk cId="1312251037" sldId="263"/>
            <ac:cxnSpMk id="25" creationId="{920028C4-D118-4ED7-BF55-104D13B81F90}"/>
          </ac:cxnSpMkLst>
        </pc:cxnChg>
        <pc:cxnChg chg="add mod">
          <ac:chgData name="Brandon Wen" userId="c9caf439b820f3d6" providerId="LiveId" clId="{9E853B22-15F9-4981-9F43-34BCE682B8E5}" dt="2018-09-30T02:01:21.344" v="864" actId="1035"/>
          <ac:cxnSpMkLst>
            <pc:docMk/>
            <pc:sldMk cId="1312251037" sldId="263"/>
            <ac:cxnSpMk id="28" creationId="{6D154BB5-9512-4AA3-843E-AD0D2FA8B7BC}"/>
          </ac:cxnSpMkLst>
        </pc:cxnChg>
        <pc:cxnChg chg="add mod">
          <ac:chgData name="Brandon Wen" userId="c9caf439b820f3d6" providerId="LiveId" clId="{9E853B22-15F9-4981-9F43-34BCE682B8E5}" dt="2018-09-30T02:01:21.344" v="864" actId="1035"/>
          <ac:cxnSpMkLst>
            <pc:docMk/>
            <pc:sldMk cId="1312251037" sldId="263"/>
            <ac:cxnSpMk id="30" creationId="{06B3F33F-7BDA-4A1A-B90C-011831B43AF9}"/>
          </ac:cxnSpMkLst>
        </pc:cxnChg>
        <pc:cxnChg chg="del mod">
          <ac:chgData name="Brandon Wen" userId="c9caf439b820f3d6" providerId="LiveId" clId="{9E853B22-15F9-4981-9F43-34BCE682B8E5}" dt="2018-09-30T01:17:59.105" v="384" actId="478"/>
          <ac:cxnSpMkLst>
            <pc:docMk/>
            <pc:sldMk cId="1312251037" sldId="263"/>
            <ac:cxnSpMk id="31" creationId="{40FA8DDB-82EE-42F8-923C-B41E910FEC0B}"/>
          </ac:cxnSpMkLst>
        </pc:cxnChg>
        <pc:cxnChg chg="add mod">
          <ac:chgData name="Brandon Wen" userId="c9caf439b820f3d6" providerId="LiveId" clId="{9E853B22-15F9-4981-9F43-34BCE682B8E5}" dt="2018-09-30T02:01:21.344" v="864" actId="1035"/>
          <ac:cxnSpMkLst>
            <pc:docMk/>
            <pc:sldMk cId="1312251037" sldId="263"/>
            <ac:cxnSpMk id="35" creationId="{67FB5C22-70B5-48C6-8A53-734BD3B11A79}"/>
          </ac:cxnSpMkLst>
        </pc:cxnChg>
        <pc:cxnChg chg="add mod">
          <ac:chgData name="Brandon Wen" userId="c9caf439b820f3d6" providerId="LiveId" clId="{9E853B22-15F9-4981-9F43-34BCE682B8E5}" dt="2018-09-30T02:01:21.344" v="864" actId="1035"/>
          <ac:cxnSpMkLst>
            <pc:docMk/>
            <pc:sldMk cId="1312251037" sldId="263"/>
            <ac:cxnSpMk id="44" creationId="{E30FC254-65B7-4DE0-8BD8-918F293A3FA5}"/>
          </ac:cxnSpMkLst>
        </pc:cxnChg>
        <pc:cxnChg chg="add mod">
          <ac:chgData name="Brandon Wen" userId="c9caf439b820f3d6" providerId="LiveId" clId="{9E853B22-15F9-4981-9F43-34BCE682B8E5}" dt="2018-09-30T02:01:21.344" v="864" actId="1035"/>
          <ac:cxnSpMkLst>
            <pc:docMk/>
            <pc:sldMk cId="1312251037" sldId="263"/>
            <ac:cxnSpMk id="49" creationId="{09864E03-7977-4A70-8E03-C5F2D95AEE24}"/>
          </ac:cxnSpMkLst>
        </pc:cxnChg>
      </pc:sldChg>
      <pc:sldChg chg="addSp delSp modSp add delAnim modAnim">
        <pc:chgData name="Brandon Wen" userId="c9caf439b820f3d6" providerId="LiveId" clId="{9E853B22-15F9-4981-9F43-34BCE682B8E5}" dt="2018-09-30T03:23:45.685" v="2649" actId="1038"/>
        <pc:sldMkLst>
          <pc:docMk/>
          <pc:sldMk cId="1324319161" sldId="264"/>
        </pc:sldMkLst>
        <pc:spChg chg="mod">
          <ac:chgData name="Brandon Wen" userId="c9caf439b820f3d6" providerId="LiveId" clId="{9E853B22-15F9-4981-9F43-34BCE682B8E5}" dt="2018-09-30T02:23:00.148" v="1119" actId="14100"/>
          <ac:spMkLst>
            <pc:docMk/>
            <pc:sldMk cId="1324319161" sldId="264"/>
            <ac:spMk id="15" creationId="{44AE0026-7702-4C35-8C84-EDCAB9BA1256}"/>
          </ac:spMkLst>
        </pc:spChg>
        <pc:spChg chg="del">
          <ac:chgData name="Brandon Wen" userId="c9caf439b820f3d6" providerId="LiveId" clId="{9E853B22-15F9-4981-9F43-34BCE682B8E5}" dt="2018-09-30T02:22:38.944" v="1079" actId="478"/>
          <ac:spMkLst>
            <pc:docMk/>
            <pc:sldMk cId="1324319161" sldId="264"/>
            <ac:spMk id="19" creationId="{5A4CB034-611A-42F9-B3D1-803E685F3156}"/>
          </ac:spMkLst>
        </pc:spChg>
        <pc:spChg chg="add mod">
          <ac:chgData name="Brandon Wen" userId="c9caf439b820f3d6" providerId="LiveId" clId="{9E853B22-15F9-4981-9F43-34BCE682B8E5}" dt="2018-09-30T03:23:45.685" v="2649" actId="1038"/>
          <ac:spMkLst>
            <pc:docMk/>
            <pc:sldMk cId="1324319161" sldId="264"/>
            <ac:spMk id="25" creationId="{CDB2D5CB-C47F-43FF-B735-5E01E3A76233}"/>
          </ac:spMkLst>
        </pc:spChg>
        <pc:spChg chg="del">
          <ac:chgData name="Brandon Wen" userId="c9caf439b820f3d6" providerId="LiveId" clId="{9E853B22-15F9-4981-9F43-34BCE682B8E5}" dt="2018-09-30T02:22:38.944" v="1079" actId="478"/>
          <ac:spMkLst>
            <pc:docMk/>
            <pc:sldMk cId="1324319161" sldId="264"/>
            <ac:spMk id="26" creationId="{BD281AB5-D3FC-4CB4-A8FE-763833206DD1}"/>
          </ac:spMkLst>
        </pc:spChg>
        <pc:spChg chg="del">
          <ac:chgData name="Brandon Wen" userId="c9caf439b820f3d6" providerId="LiveId" clId="{9E853B22-15F9-4981-9F43-34BCE682B8E5}" dt="2018-09-30T02:22:38.944" v="1079" actId="478"/>
          <ac:spMkLst>
            <pc:docMk/>
            <pc:sldMk cId="1324319161" sldId="264"/>
            <ac:spMk id="34" creationId="{9B06A273-704F-47FE-86B6-846E1011A893}"/>
          </ac:spMkLst>
        </pc:spChg>
        <pc:spChg chg="add mod">
          <ac:chgData name="Brandon Wen" userId="c9caf439b820f3d6" providerId="LiveId" clId="{9E853B22-15F9-4981-9F43-34BCE682B8E5}" dt="2018-09-30T03:23:45.685" v="2649" actId="1038"/>
          <ac:spMkLst>
            <pc:docMk/>
            <pc:sldMk cId="1324319161" sldId="264"/>
            <ac:spMk id="39" creationId="{95CF8A3B-A77F-46DE-BF61-8EFB5FFF3658}"/>
          </ac:spMkLst>
        </pc:spChg>
        <pc:spChg chg="add mod">
          <ac:chgData name="Brandon Wen" userId="c9caf439b820f3d6" providerId="LiveId" clId="{9E853B22-15F9-4981-9F43-34BCE682B8E5}" dt="2018-09-30T03:23:36.295" v="2632" actId="1038"/>
          <ac:spMkLst>
            <pc:docMk/>
            <pc:sldMk cId="1324319161" sldId="264"/>
            <ac:spMk id="42" creationId="{F3C6AA59-7CCD-450B-8691-D8F066BB00F8}"/>
          </ac:spMkLst>
        </pc:spChg>
        <pc:spChg chg="del">
          <ac:chgData name="Brandon Wen" userId="c9caf439b820f3d6" providerId="LiveId" clId="{9E853B22-15F9-4981-9F43-34BCE682B8E5}" dt="2018-09-30T02:22:38.944" v="1079" actId="478"/>
          <ac:spMkLst>
            <pc:docMk/>
            <pc:sldMk cId="1324319161" sldId="264"/>
            <ac:spMk id="43" creationId="{F9DC6BEE-8EDA-4167-8204-8D69D16ED30D}"/>
          </ac:spMkLst>
        </pc:spChg>
        <pc:spChg chg="add del">
          <ac:chgData name="Brandon Wen" userId="c9caf439b820f3d6" providerId="LiveId" clId="{9E853B22-15F9-4981-9F43-34BCE682B8E5}" dt="2018-09-30T02:55:18.772" v="1747"/>
          <ac:spMkLst>
            <pc:docMk/>
            <pc:sldMk cId="1324319161" sldId="264"/>
            <ac:spMk id="47" creationId="{D62BAD88-F3E3-4EA4-89F3-AC0E919E32B8}"/>
          </ac:spMkLst>
        </pc:spChg>
        <pc:spChg chg="del">
          <ac:chgData name="Brandon Wen" userId="c9caf439b820f3d6" providerId="LiveId" clId="{9E853B22-15F9-4981-9F43-34BCE682B8E5}" dt="2018-09-30T02:22:38.944" v="1079" actId="478"/>
          <ac:spMkLst>
            <pc:docMk/>
            <pc:sldMk cId="1324319161" sldId="264"/>
            <ac:spMk id="48" creationId="{778EA7A8-127C-45D2-B486-665F08A1D77E}"/>
          </ac:spMkLst>
        </pc:spChg>
        <pc:spChg chg="add mod">
          <ac:chgData name="Brandon Wen" userId="c9caf439b820f3d6" providerId="LiveId" clId="{9E853B22-15F9-4981-9F43-34BCE682B8E5}" dt="2018-09-30T03:23:36.295" v="2632" actId="1038"/>
          <ac:spMkLst>
            <pc:docMk/>
            <pc:sldMk cId="1324319161" sldId="264"/>
            <ac:spMk id="50" creationId="{773E094C-42F4-4CA9-9F86-C1690F15C953}"/>
          </ac:spMkLst>
        </pc:spChg>
        <pc:spChg chg="add mod">
          <ac:chgData name="Brandon Wen" userId="c9caf439b820f3d6" providerId="LiveId" clId="{9E853B22-15F9-4981-9F43-34BCE682B8E5}" dt="2018-09-30T03:23:36.295" v="2632" actId="1038"/>
          <ac:spMkLst>
            <pc:docMk/>
            <pc:sldMk cId="1324319161" sldId="264"/>
            <ac:spMk id="51" creationId="{543D6FF1-3402-4F44-9260-6C0DEF382612}"/>
          </ac:spMkLst>
        </pc:spChg>
        <pc:spChg chg="add mod">
          <ac:chgData name="Brandon Wen" userId="c9caf439b820f3d6" providerId="LiveId" clId="{9E853B22-15F9-4981-9F43-34BCE682B8E5}" dt="2018-09-30T03:23:36.295" v="2632" actId="1038"/>
          <ac:spMkLst>
            <pc:docMk/>
            <pc:sldMk cId="1324319161" sldId="264"/>
            <ac:spMk id="52" creationId="{6A208133-4492-4908-A8A3-F2E2C2FEDD86}"/>
          </ac:spMkLst>
        </pc:spChg>
        <pc:spChg chg="add mod">
          <ac:chgData name="Brandon Wen" userId="c9caf439b820f3d6" providerId="LiveId" clId="{9E853B22-15F9-4981-9F43-34BCE682B8E5}" dt="2018-09-30T03:23:36.295" v="2632" actId="1038"/>
          <ac:spMkLst>
            <pc:docMk/>
            <pc:sldMk cId="1324319161" sldId="264"/>
            <ac:spMk id="53" creationId="{53BD2C1E-596A-454A-8677-91152E810460}"/>
          </ac:spMkLst>
        </pc:spChg>
        <pc:spChg chg="del">
          <ac:chgData name="Brandon Wen" userId="c9caf439b820f3d6" providerId="LiveId" clId="{9E853B22-15F9-4981-9F43-34BCE682B8E5}" dt="2018-09-30T02:22:38.944" v="1079" actId="478"/>
          <ac:spMkLst>
            <pc:docMk/>
            <pc:sldMk cId="1324319161" sldId="264"/>
            <ac:spMk id="54" creationId="{305011C2-97E1-4EFE-B545-061BB44A9392}"/>
          </ac:spMkLst>
        </pc:spChg>
        <pc:spChg chg="del">
          <ac:chgData name="Brandon Wen" userId="c9caf439b820f3d6" providerId="LiveId" clId="{9E853B22-15F9-4981-9F43-34BCE682B8E5}" dt="2018-09-30T02:22:38.944" v="1079" actId="478"/>
          <ac:spMkLst>
            <pc:docMk/>
            <pc:sldMk cId="1324319161" sldId="264"/>
            <ac:spMk id="55" creationId="{1D2745FC-4D62-4590-911D-43864A5105F7}"/>
          </ac:spMkLst>
        </pc:spChg>
        <pc:spChg chg="del">
          <ac:chgData name="Brandon Wen" userId="c9caf439b820f3d6" providerId="LiveId" clId="{9E853B22-15F9-4981-9F43-34BCE682B8E5}" dt="2018-09-30T02:22:38.944" v="1079" actId="478"/>
          <ac:spMkLst>
            <pc:docMk/>
            <pc:sldMk cId="1324319161" sldId="264"/>
            <ac:spMk id="56" creationId="{48A31DB6-B3D7-4031-86D5-F3CAC35DC0F5}"/>
          </ac:spMkLst>
        </pc:spChg>
        <pc:spChg chg="add mod ord">
          <ac:chgData name="Brandon Wen" userId="c9caf439b820f3d6" providerId="LiveId" clId="{9E853B22-15F9-4981-9F43-34BCE682B8E5}" dt="2018-09-30T03:23:36.295" v="2632" actId="1038"/>
          <ac:spMkLst>
            <pc:docMk/>
            <pc:sldMk cId="1324319161" sldId="264"/>
            <ac:spMk id="57" creationId="{DEE01781-F670-4D3B-BB92-4A1D413E1899}"/>
          </ac:spMkLst>
        </pc:spChg>
        <pc:spChg chg="del">
          <ac:chgData name="Brandon Wen" userId="c9caf439b820f3d6" providerId="LiveId" clId="{9E853B22-15F9-4981-9F43-34BCE682B8E5}" dt="2018-09-30T02:22:38.944" v="1079" actId="478"/>
          <ac:spMkLst>
            <pc:docMk/>
            <pc:sldMk cId="1324319161" sldId="264"/>
            <ac:spMk id="58" creationId="{684B8EC5-1892-48DD-A50E-A82A5E17439B}"/>
          </ac:spMkLst>
        </pc:spChg>
        <pc:spChg chg="del">
          <ac:chgData name="Brandon Wen" userId="c9caf439b820f3d6" providerId="LiveId" clId="{9E853B22-15F9-4981-9F43-34BCE682B8E5}" dt="2018-09-30T02:22:43.509" v="1081" actId="478"/>
          <ac:spMkLst>
            <pc:docMk/>
            <pc:sldMk cId="1324319161" sldId="264"/>
            <ac:spMk id="59" creationId="{8CD38B83-79DE-45AA-8CFD-73C77C8CF52E}"/>
          </ac:spMkLst>
        </pc:spChg>
        <pc:spChg chg="add mod">
          <ac:chgData name="Brandon Wen" userId="c9caf439b820f3d6" providerId="LiveId" clId="{9E853B22-15F9-4981-9F43-34BCE682B8E5}" dt="2018-09-30T03:23:36.295" v="2632" actId="1038"/>
          <ac:spMkLst>
            <pc:docMk/>
            <pc:sldMk cId="1324319161" sldId="264"/>
            <ac:spMk id="60" creationId="{65BECDC5-3A3B-40D0-8549-A59E0A90FFAD}"/>
          </ac:spMkLst>
        </pc:spChg>
        <pc:spChg chg="add mod">
          <ac:chgData name="Brandon Wen" userId="c9caf439b820f3d6" providerId="LiveId" clId="{9E853B22-15F9-4981-9F43-34BCE682B8E5}" dt="2018-09-30T03:23:36.295" v="2632" actId="1038"/>
          <ac:spMkLst>
            <pc:docMk/>
            <pc:sldMk cId="1324319161" sldId="264"/>
            <ac:spMk id="61" creationId="{73479018-DBBF-4E97-A8DE-68FDDD51B14A}"/>
          </ac:spMkLst>
        </pc:spChg>
        <pc:spChg chg="add mod">
          <ac:chgData name="Brandon Wen" userId="c9caf439b820f3d6" providerId="LiveId" clId="{9E853B22-15F9-4981-9F43-34BCE682B8E5}" dt="2018-09-30T03:23:45.685" v="2649" actId="1038"/>
          <ac:spMkLst>
            <pc:docMk/>
            <pc:sldMk cId="1324319161" sldId="264"/>
            <ac:spMk id="66" creationId="{8A9834DD-24E5-4CE4-8936-48751385E0F1}"/>
          </ac:spMkLst>
        </pc:spChg>
        <pc:spChg chg="add mod">
          <ac:chgData name="Brandon Wen" userId="c9caf439b820f3d6" providerId="LiveId" clId="{9E853B22-15F9-4981-9F43-34BCE682B8E5}" dt="2018-09-30T03:23:45.685" v="2649" actId="1038"/>
          <ac:spMkLst>
            <pc:docMk/>
            <pc:sldMk cId="1324319161" sldId="264"/>
            <ac:spMk id="67" creationId="{407A8816-79A5-4552-AF36-0480F4FC81E9}"/>
          </ac:spMkLst>
        </pc:spChg>
        <pc:picChg chg="del">
          <ac:chgData name="Brandon Wen" userId="c9caf439b820f3d6" providerId="LiveId" clId="{9E853B22-15F9-4981-9F43-34BCE682B8E5}" dt="2018-09-30T02:22:38.944" v="1079" actId="478"/>
          <ac:picMkLst>
            <pc:docMk/>
            <pc:sldMk cId="1324319161" sldId="264"/>
            <ac:picMk id="2" creationId="{64A5E9E0-8391-420B-A813-EF29E8B604FA}"/>
          </ac:picMkLst>
        </pc:picChg>
        <pc:picChg chg="add del mod ord">
          <ac:chgData name="Brandon Wen" userId="c9caf439b820f3d6" providerId="LiveId" clId="{9E853B22-15F9-4981-9F43-34BCE682B8E5}" dt="2018-09-30T02:39:30.996" v="1222" actId="478"/>
          <ac:picMkLst>
            <pc:docMk/>
            <pc:sldMk cId="1324319161" sldId="264"/>
            <ac:picMk id="3" creationId="{DE55BE3B-B149-4622-B0F7-F4853F549A48}"/>
          </ac:picMkLst>
        </pc:picChg>
        <pc:picChg chg="add mod ord">
          <ac:chgData name="Brandon Wen" userId="c9caf439b820f3d6" providerId="LiveId" clId="{9E853B22-15F9-4981-9F43-34BCE682B8E5}" dt="2018-09-30T03:23:45.685" v="2649" actId="1038"/>
          <ac:picMkLst>
            <pc:docMk/>
            <pc:sldMk cId="1324319161" sldId="264"/>
            <ac:picMk id="16" creationId="{AE7B862B-7BAA-420C-BF8C-EE7063B5D8F5}"/>
          </ac:picMkLst>
        </pc:picChg>
        <pc:picChg chg="del">
          <ac:chgData name="Brandon Wen" userId="c9caf439b820f3d6" providerId="LiveId" clId="{9E853B22-15F9-4981-9F43-34BCE682B8E5}" dt="2018-09-30T02:22:39.648" v="1080" actId="478"/>
          <ac:picMkLst>
            <pc:docMk/>
            <pc:sldMk cId="1324319161" sldId="264"/>
            <ac:picMk id="18" creationId="{2B78EEEF-7068-4484-BB8D-285B89C3CD65}"/>
          </ac:picMkLst>
        </pc:picChg>
        <pc:picChg chg="add del mod">
          <ac:chgData name="Brandon Wen" userId="c9caf439b820f3d6" providerId="LiveId" clId="{9E853B22-15F9-4981-9F43-34BCE682B8E5}" dt="2018-09-30T03:13:11.536" v="1823" actId="478"/>
          <ac:picMkLst>
            <pc:docMk/>
            <pc:sldMk cId="1324319161" sldId="264"/>
            <ac:picMk id="62" creationId="{3C28A1AB-E3E9-4C33-9FA8-2AB0D2D13A98}"/>
          </ac:picMkLst>
        </pc:picChg>
        <pc:picChg chg="add del mod">
          <ac:chgData name="Brandon Wen" userId="c9caf439b820f3d6" providerId="LiveId" clId="{9E853B22-15F9-4981-9F43-34BCE682B8E5}" dt="2018-09-30T03:14:05.861" v="1833" actId="478"/>
          <ac:picMkLst>
            <pc:docMk/>
            <pc:sldMk cId="1324319161" sldId="264"/>
            <ac:picMk id="63" creationId="{59958CB6-556C-4C29-9A2B-24EAE66A9042}"/>
          </ac:picMkLst>
        </pc:picChg>
        <pc:picChg chg="add mod">
          <ac:chgData name="Brandon Wen" userId="c9caf439b820f3d6" providerId="LiveId" clId="{9E853B22-15F9-4981-9F43-34BCE682B8E5}" dt="2018-09-30T03:23:45.685" v="2649" actId="1038"/>
          <ac:picMkLst>
            <pc:docMk/>
            <pc:sldMk cId="1324319161" sldId="264"/>
            <ac:picMk id="64" creationId="{3C85F410-CD74-47AE-8F11-49A73CBB4949}"/>
          </ac:picMkLst>
        </pc:picChg>
        <pc:picChg chg="add mod">
          <ac:chgData name="Brandon Wen" userId="c9caf439b820f3d6" providerId="LiveId" clId="{9E853B22-15F9-4981-9F43-34BCE682B8E5}" dt="2018-09-30T03:23:45.685" v="2649" actId="1038"/>
          <ac:picMkLst>
            <pc:docMk/>
            <pc:sldMk cId="1324319161" sldId="264"/>
            <ac:picMk id="65" creationId="{AA8A0F10-4074-44C0-B310-E3122F15F320}"/>
          </ac:picMkLst>
        </pc:picChg>
        <pc:cxnChg chg="del">
          <ac:chgData name="Brandon Wen" userId="c9caf439b820f3d6" providerId="LiveId" clId="{9E853B22-15F9-4981-9F43-34BCE682B8E5}" dt="2018-09-30T02:22:38.944" v="1079" actId="478"/>
          <ac:cxnSpMkLst>
            <pc:docMk/>
            <pc:sldMk cId="1324319161" sldId="264"/>
            <ac:cxnSpMk id="21" creationId="{CE81B8DC-BB02-4EF8-9688-A01ABDC3E775}"/>
          </ac:cxnSpMkLst>
        </pc:cxnChg>
        <pc:cxnChg chg="add mod">
          <ac:chgData name="Brandon Wen" userId="c9caf439b820f3d6" providerId="LiveId" clId="{9E853B22-15F9-4981-9F43-34BCE682B8E5}" dt="2018-09-30T03:23:45.685" v="2649" actId="1038"/>
          <ac:cxnSpMkLst>
            <pc:docMk/>
            <pc:sldMk cId="1324319161" sldId="264"/>
            <ac:cxnSpMk id="27" creationId="{4A72D101-B123-4F1E-BE38-9F3A9A52B602}"/>
          </ac:cxnSpMkLst>
        </pc:cxnChg>
        <pc:cxnChg chg="del mod">
          <ac:chgData name="Brandon Wen" userId="c9caf439b820f3d6" providerId="LiveId" clId="{9E853B22-15F9-4981-9F43-34BCE682B8E5}" dt="2018-09-30T02:22:38.944" v="1079" actId="478"/>
          <ac:cxnSpMkLst>
            <pc:docMk/>
            <pc:sldMk cId="1324319161" sldId="264"/>
            <ac:cxnSpMk id="28" creationId="{6D154BB5-9512-4AA3-843E-AD0D2FA8B7BC}"/>
          </ac:cxnSpMkLst>
        </pc:cxnChg>
        <pc:cxnChg chg="add mod">
          <ac:chgData name="Brandon Wen" userId="c9caf439b820f3d6" providerId="LiveId" clId="{9E853B22-15F9-4981-9F43-34BCE682B8E5}" dt="2018-09-30T03:23:45.685" v="2649" actId="1038"/>
          <ac:cxnSpMkLst>
            <pc:docMk/>
            <pc:sldMk cId="1324319161" sldId="264"/>
            <ac:cxnSpMk id="29" creationId="{BE4AC7E0-61B8-4EC7-9699-9E25376152AC}"/>
          </ac:cxnSpMkLst>
        </pc:cxnChg>
        <pc:cxnChg chg="del">
          <ac:chgData name="Brandon Wen" userId="c9caf439b820f3d6" providerId="LiveId" clId="{9E853B22-15F9-4981-9F43-34BCE682B8E5}" dt="2018-09-30T02:22:38.944" v="1079" actId="478"/>
          <ac:cxnSpMkLst>
            <pc:docMk/>
            <pc:sldMk cId="1324319161" sldId="264"/>
            <ac:cxnSpMk id="30" creationId="{06B3F33F-7BDA-4A1A-B90C-011831B43AF9}"/>
          </ac:cxnSpMkLst>
        </pc:cxnChg>
        <pc:cxnChg chg="del">
          <ac:chgData name="Brandon Wen" userId="c9caf439b820f3d6" providerId="LiveId" clId="{9E853B22-15F9-4981-9F43-34BCE682B8E5}" dt="2018-09-30T02:22:38.944" v="1079" actId="478"/>
          <ac:cxnSpMkLst>
            <pc:docMk/>
            <pc:sldMk cId="1324319161" sldId="264"/>
            <ac:cxnSpMk id="35" creationId="{67FB5C22-70B5-48C6-8A53-734BD3B11A79}"/>
          </ac:cxnSpMkLst>
        </pc:cxnChg>
        <pc:cxnChg chg="add mod">
          <ac:chgData name="Brandon Wen" userId="c9caf439b820f3d6" providerId="LiveId" clId="{9E853B22-15F9-4981-9F43-34BCE682B8E5}" dt="2018-09-30T03:23:45.685" v="2649" actId="1038"/>
          <ac:cxnSpMkLst>
            <pc:docMk/>
            <pc:sldMk cId="1324319161" sldId="264"/>
            <ac:cxnSpMk id="40" creationId="{B35B2F04-EC5B-476F-9F01-0EDCF639E83F}"/>
          </ac:cxnSpMkLst>
        </pc:cxnChg>
        <pc:cxnChg chg="del">
          <ac:chgData name="Brandon Wen" userId="c9caf439b820f3d6" providerId="LiveId" clId="{9E853B22-15F9-4981-9F43-34BCE682B8E5}" dt="2018-09-30T02:22:38.944" v="1079" actId="478"/>
          <ac:cxnSpMkLst>
            <pc:docMk/>
            <pc:sldMk cId="1324319161" sldId="264"/>
            <ac:cxnSpMk id="44" creationId="{E30FC254-65B7-4DE0-8BD8-918F293A3FA5}"/>
          </ac:cxnSpMkLst>
        </pc:cxnChg>
        <pc:cxnChg chg="add mod">
          <ac:chgData name="Brandon Wen" userId="c9caf439b820f3d6" providerId="LiveId" clId="{9E853B22-15F9-4981-9F43-34BCE682B8E5}" dt="2018-09-30T03:23:45.685" v="2649" actId="1038"/>
          <ac:cxnSpMkLst>
            <pc:docMk/>
            <pc:sldMk cId="1324319161" sldId="264"/>
            <ac:cxnSpMk id="45" creationId="{08698E27-F92C-4DB6-A895-F7E394A62E59}"/>
          </ac:cxnSpMkLst>
        </pc:cxnChg>
        <pc:cxnChg chg="add mod">
          <ac:chgData name="Brandon Wen" userId="c9caf439b820f3d6" providerId="LiveId" clId="{9E853B22-15F9-4981-9F43-34BCE682B8E5}" dt="2018-09-30T03:23:45.685" v="2649" actId="1038"/>
          <ac:cxnSpMkLst>
            <pc:docMk/>
            <pc:sldMk cId="1324319161" sldId="264"/>
            <ac:cxnSpMk id="46" creationId="{5F459299-7EC4-4568-943D-B439F6320374}"/>
          </ac:cxnSpMkLst>
        </pc:cxnChg>
        <pc:cxnChg chg="del">
          <ac:chgData name="Brandon Wen" userId="c9caf439b820f3d6" providerId="LiveId" clId="{9E853B22-15F9-4981-9F43-34BCE682B8E5}" dt="2018-09-30T02:22:38.944" v="1079" actId="478"/>
          <ac:cxnSpMkLst>
            <pc:docMk/>
            <pc:sldMk cId="1324319161" sldId="264"/>
            <ac:cxnSpMk id="49" creationId="{09864E03-7977-4A70-8E03-C5F2D95AEE24}"/>
          </ac:cxnSpMkLst>
        </pc:cxnChg>
      </pc:sldChg>
      <pc:sldChg chg="addSp delSp modSp add delAnim">
        <pc:chgData name="Brandon Wen" userId="c9caf439b820f3d6" providerId="LiveId" clId="{9E853B22-15F9-4981-9F43-34BCE682B8E5}" dt="2018-09-30T03:55:23.245" v="2696" actId="1076"/>
        <pc:sldMkLst>
          <pc:docMk/>
          <pc:sldMk cId="590542850" sldId="265"/>
        </pc:sldMkLst>
        <pc:spChg chg="del">
          <ac:chgData name="Brandon Wen" userId="c9caf439b820f3d6" providerId="LiveId" clId="{9E853B22-15F9-4981-9F43-34BCE682B8E5}" dt="2018-09-30T03:52:31.255" v="2656" actId="478"/>
          <ac:spMkLst>
            <pc:docMk/>
            <pc:sldMk cId="590542850" sldId="265"/>
            <ac:spMk id="2" creationId="{82D5E682-D1AF-40E3-86B9-65DC24665AEA}"/>
          </ac:spMkLst>
        </pc:spChg>
        <pc:spChg chg="del">
          <ac:chgData name="Brandon Wen" userId="c9caf439b820f3d6" providerId="LiveId" clId="{9E853B22-15F9-4981-9F43-34BCE682B8E5}" dt="2018-09-30T03:52:31.255" v="2656" actId="478"/>
          <ac:spMkLst>
            <pc:docMk/>
            <pc:sldMk cId="590542850" sldId="265"/>
            <ac:spMk id="3" creationId="{D6E29013-3B80-4F39-9399-D49ED0464178}"/>
          </ac:spMkLst>
        </pc:spChg>
        <pc:spChg chg="del">
          <ac:chgData name="Brandon Wen" userId="c9caf439b820f3d6" providerId="LiveId" clId="{9E853B22-15F9-4981-9F43-34BCE682B8E5}" dt="2018-09-30T03:52:31.255" v="2656" actId="478"/>
          <ac:spMkLst>
            <pc:docMk/>
            <pc:sldMk cId="590542850" sldId="265"/>
            <ac:spMk id="5" creationId="{61490D97-5812-42A9-BCB6-08E548012473}"/>
          </ac:spMkLst>
        </pc:spChg>
        <pc:spChg chg="del">
          <ac:chgData name="Brandon Wen" userId="c9caf439b820f3d6" providerId="LiveId" clId="{9E853B22-15F9-4981-9F43-34BCE682B8E5}" dt="2018-09-30T03:52:31.255" v="2656" actId="478"/>
          <ac:spMkLst>
            <pc:docMk/>
            <pc:sldMk cId="590542850" sldId="265"/>
            <ac:spMk id="7" creationId="{C0F51969-D71E-424B-8A94-A20EC918B64A}"/>
          </ac:spMkLst>
        </pc:spChg>
        <pc:spChg chg="del">
          <ac:chgData name="Brandon Wen" userId="c9caf439b820f3d6" providerId="LiveId" clId="{9E853B22-15F9-4981-9F43-34BCE682B8E5}" dt="2018-09-30T03:52:31.255" v="2656" actId="478"/>
          <ac:spMkLst>
            <pc:docMk/>
            <pc:sldMk cId="590542850" sldId="265"/>
            <ac:spMk id="9" creationId="{3F0344BE-772E-4168-9823-BDBC71AF7605}"/>
          </ac:spMkLst>
        </pc:spChg>
        <pc:spChg chg="del">
          <ac:chgData name="Brandon Wen" userId="c9caf439b820f3d6" providerId="LiveId" clId="{9E853B22-15F9-4981-9F43-34BCE682B8E5}" dt="2018-09-30T03:52:31.255" v="2656" actId="478"/>
          <ac:spMkLst>
            <pc:docMk/>
            <pc:sldMk cId="590542850" sldId="265"/>
            <ac:spMk id="12" creationId="{1F8125BC-F4E8-4FFC-87DC-58597115B5F8}"/>
          </ac:spMkLst>
        </pc:spChg>
        <pc:spChg chg="mod">
          <ac:chgData name="Brandon Wen" userId="c9caf439b820f3d6" providerId="LiveId" clId="{9E853B22-15F9-4981-9F43-34BCE682B8E5}" dt="2018-09-30T03:52:44.708" v="2689" actId="20577"/>
          <ac:spMkLst>
            <pc:docMk/>
            <pc:sldMk cId="590542850" sldId="265"/>
            <ac:spMk id="15" creationId="{44AE0026-7702-4C35-8C84-EDCAB9BA1256}"/>
          </ac:spMkLst>
        </pc:spChg>
        <pc:spChg chg="del">
          <ac:chgData name="Brandon Wen" userId="c9caf439b820f3d6" providerId="LiveId" clId="{9E853B22-15F9-4981-9F43-34BCE682B8E5}" dt="2018-09-30T03:52:31.255" v="2656" actId="478"/>
          <ac:spMkLst>
            <pc:docMk/>
            <pc:sldMk cId="590542850" sldId="265"/>
            <ac:spMk id="17" creationId="{69C6DF80-D35F-4218-9FE5-BD62C198DD8A}"/>
          </ac:spMkLst>
        </pc:spChg>
        <pc:picChg chg="del">
          <ac:chgData name="Brandon Wen" userId="c9caf439b820f3d6" providerId="LiveId" clId="{9E853B22-15F9-4981-9F43-34BCE682B8E5}" dt="2018-09-30T03:52:31.255" v="2656" actId="478"/>
          <ac:picMkLst>
            <pc:docMk/>
            <pc:sldMk cId="590542850" sldId="265"/>
            <ac:picMk id="4" creationId="{6CB7D8E3-0976-4079-AA75-1EE6099D994F}"/>
          </ac:picMkLst>
        </pc:picChg>
        <pc:picChg chg="add mod">
          <ac:chgData name="Brandon Wen" userId="c9caf439b820f3d6" providerId="LiveId" clId="{9E853B22-15F9-4981-9F43-34BCE682B8E5}" dt="2018-09-30T03:55:23.245" v="2696" actId="1076"/>
          <ac:picMkLst>
            <pc:docMk/>
            <pc:sldMk cId="590542850" sldId="265"/>
            <ac:picMk id="6" creationId="{F4EEA549-7FE1-440B-ABF0-CF614ECBF5DF}"/>
          </ac:picMkLst>
        </pc:picChg>
        <pc:picChg chg="del">
          <ac:chgData name="Brandon Wen" userId="c9caf439b820f3d6" providerId="LiveId" clId="{9E853B22-15F9-4981-9F43-34BCE682B8E5}" dt="2018-09-30T03:52:31.255" v="2656" actId="478"/>
          <ac:picMkLst>
            <pc:docMk/>
            <pc:sldMk cId="590542850" sldId="265"/>
            <ac:picMk id="16" creationId="{EB2A09BA-3967-4244-A3A6-318AD0C21BDC}"/>
          </ac:picMkLst>
        </pc:picChg>
        <pc:picChg chg="del">
          <ac:chgData name="Brandon Wen" userId="c9caf439b820f3d6" providerId="LiveId" clId="{9E853B22-15F9-4981-9F43-34BCE682B8E5}" dt="2018-09-30T03:52:31.255" v="2656" actId="478"/>
          <ac:picMkLst>
            <pc:docMk/>
            <pc:sldMk cId="590542850" sldId="265"/>
            <ac:picMk id="20" creationId="{F65BD3E1-684E-4A2D-B7CB-74FB56145315}"/>
          </ac:picMkLst>
        </pc:picChg>
        <pc:cxnChg chg="del">
          <ac:chgData name="Brandon Wen" userId="c9caf439b820f3d6" providerId="LiveId" clId="{9E853B22-15F9-4981-9F43-34BCE682B8E5}" dt="2018-09-30T03:52:31.255" v="2656" actId="478"/>
          <ac:cxnSpMkLst>
            <pc:docMk/>
            <pc:sldMk cId="590542850" sldId="265"/>
            <ac:cxnSpMk id="10" creationId="{B6F16E8D-EF28-41F9-98BD-D419F393F419}"/>
          </ac:cxnSpMkLst>
        </pc:cxnChg>
        <pc:cxnChg chg="del">
          <ac:chgData name="Brandon Wen" userId="c9caf439b820f3d6" providerId="LiveId" clId="{9E853B22-15F9-4981-9F43-34BCE682B8E5}" dt="2018-09-30T03:52:31.255" v="2656" actId="478"/>
          <ac:cxnSpMkLst>
            <pc:docMk/>
            <pc:sldMk cId="590542850" sldId="265"/>
            <ac:cxnSpMk id="24" creationId="{82B0D680-AD68-4B0F-9D98-9116F28FF150}"/>
          </ac:cxnSpMkLst>
        </pc:cxnChg>
      </pc:sldChg>
      <pc:sldChg chg="addSp delSp modSp add modAnim">
        <pc:chgData name="Brandon Wen" userId="c9caf439b820f3d6" providerId="LiveId" clId="{9E853B22-15F9-4981-9F43-34BCE682B8E5}" dt="2018-10-01T01:38:09.946" v="4020" actId="20577"/>
        <pc:sldMkLst>
          <pc:docMk/>
          <pc:sldMk cId="777746343" sldId="266"/>
        </pc:sldMkLst>
        <pc:spChg chg="add mod">
          <ac:chgData name="Brandon Wen" userId="c9caf439b820f3d6" providerId="LiveId" clId="{9E853B22-15F9-4981-9F43-34BCE682B8E5}" dt="2018-10-01T00:31:35.257" v="3791" actId="1037"/>
          <ac:spMkLst>
            <pc:docMk/>
            <pc:sldMk cId="777746343" sldId="266"/>
            <ac:spMk id="3" creationId="{6D6168DA-9254-4EAB-963D-9C3AB92F31AF}"/>
          </ac:spMkLst>
        </pc:spChg>
        <pc:spChg chg="add mod">
          <ac:chgData name="Brandon Wen" userId="c9caf439b820f3d6" providerId="LiveId" clId="{9E853B22-15F9-4981-9F43-34BCE682B8E5}" dt="2018-10-01T00:31:35.257" v="3791" actId="1037"/>
          <ac:spMkLst>
            <pc:docMk/>
            <pc:sldMk cId="777746343" sldId="266"/>
            <ac:spMk id="10" creationId="{0CE6734E-CECE-4C67-9BF5-3DA6E99146B9}"/>
          </ac:spMkLst>
        </pc:spChg>
        <pc:spChg chg="add mod">
          <ac:chgData name="Brandon Wen" userId="c9caf439b820f3d6" providerId="LiveId" clId="{9E853B22-15F9-4981-9F43-34BCE682B8E5}" dt="2018-10-01T00:31:35.257" v="3791" actId="1037"/>
          <ac:spMkLst>
            <pc:docMk/>
            <pc:sldMk cId="777746343" sldId="266"/>
            <ac:spMk id="12" creationId="{7F793F93-D461-4017-AB0C-F29CE485870C}"/>
          </ac:spMkLst>
        </pc:spChg>
        <pc:spChg chg="mod">
          <ac:chgData name="Brandon Wen" userId="c9caf439b820f3d6" providerId="LiveId" clId="{9E853B22-15F9-4981-9F43-34BCE682B8E5}" dt="2018-10-01T00:29:56.205" v="3689" actId="1076"/>
          <ac:spMkLst>
            <pc:docMk/>
            <pc:sldMk cId="777746343" sldId="266"/>
            <ac:spMk id="15" creationId="{44AE0026-7702-4C35-8C84-EDCAB9BA1256}"/>
          </ac:spMkLst>
        </pc:spChg>
        <pc:spChg chg="add mod">
          <ac:chgData name="Brandon Wen" userId="c9caf439b820f3d6" providerId="LiveId" clId="{9E853B22-15F9-4981-9F43-34BCE682B8E5}" dt="2018-10-01T00:36:39.223" v="3998" actId="1037"/>
          <ac:spMkLst>
            <pc:docMk/>
            <pc:sldMk cId="777746343" sldId="266"/>
            <ac:spMk id="16" creationId="{5D962AF4-E283-4504-9A6C-CBEAEDA5F4F5}"/>
          </ac:spMkLst>
        </pc:spChg>
        <pc:spChg chg="add mod">
          <ac:chgData name="Brandon Wen" userId="c9caf439b820f3d6" providerId="LiveId" clId="{9E853B22-15F9-4981-9F43-34BCE682B8E5}" dt="2018-10-01T00:36:39.223" v="3998" actId="1037"/>
          <ac:spMkLst>
            <pc:docMk/>
            <pc:sldMk cId="777746343" sldId="266"/>
            <ac:spMk id="17" creationId="{AF1EDF92-F3AA-4D79-85C2-E7BE65C1E1F1}"/>
          </ac:spMkLst>
        </pc:spChg>
        <pc:spChg chg="add mod">
          <ac:chgData name="Brandon Wen" userId="c9caf439b820f3d6" providerId="LiveId" clId="{9E853B22-15F9-4981-9F43-34BCE682B8E5}" dt="2018-10-01T00:36:39.223" v="3998" actId="1037"/>
          <ac:spMkLst>
            <pc:docMk/>
            <pc:sldMk cId="777746343" sldId="266"/>
            <ac:spMk id="18" creationId="{3021B96D-5F8A-49C1-AF6F-8F0657E8134F}"/>
          </ac:spMkLst>
        </pc:spChg>
        <pc:spChg chg="add mod">
          <ac:chgData name="Brandon Wen" userId="c9caf439b820f3d6" providerId="LiveId" clId="{9E853B22-15F9-4981-9F43-34BCE682B8E5}" dt="2018-10-01T00:36:39.223" v="3998" actId="1037"/>
          <ac:spMkLst>
            <pc:docMk/>
            <pc:sldMk cId="777746343" sldId="266"/>
            <ac:spMk id="19" creationId="{0AA561B4-B9B1-4F78-9571-809905FED70E}"/>
          </ac:spMkLst>
        </pc:spChg>
        <pc:spChg chg="add mod">
          <ac:chgData name="Brandon Wen" userId="c9caf439b820f3d6" providerId="LiveId" clId="{9E853B22-15F9-4981-9F43-34BCE682B8E5}" dt="2018-10-01T00:36:39.223" v="3998" actId="1037"/>
          <ac:spMkLst>
            <pc:docMk/>
            <pc:sldMk cId="777746343" sldId="266"/>
            <ac:spMk id="20" creationId="{042A6D6A-94EF-4613-8009-82667832CC33}"/>
          </ac:spMkLst>
        </pc:spChg>
        <pc:spChg chg="add mod">
          <ac:chgData name="Brandon Wen" userId="c9caf439b820f3d6" providerId="LiveId" clId="{9E853B22-15F9-4981-9F43-34BCE682B8E5}" dt="2018-10-01T00:36:39.223" v="3998" actId="1037"/>
          <ac:spMkLst>
            <pc:docMk/>
            <pc:sldMk cId="777746343" sldId="266"/>
            <ac:spMk id="21" creationId="{C2D8203B-1A24-41B0-A236-C46DD65DDC96}"/>
          </ac:spMkLst>
        </pc:spChg>
        <pc:spChg chg="add mod">
          <ac:chgData name="Brandon Wen" userId="c9caf439b820f3d6" providerId="LiveId" clId="{9E853B22-15F9-4981-9F43-34BCE682B8E5}" dt="2018-10-01T00:36:39.223" v="3998" actId="1037"/>
          <ac:spMkLst>
            <pc:docMk/>
            <pc:sldMk cId="777746343" sldId="266"/>
            <ac:spMk id="22" creationId="{7FF83849-A833-4E5E-B4C6-53424C0FA996}"/>
          </ac:spMkLst>
        </pc:spChg>
        <pc:spChg chg="add del mod">
          <ac:chgData name="Brandon Wen" userId="c9caf439b820f3d6" providerId="LiveId" clId="{9E853B22-15F9-4981-9F43-34BCE682B8E5}" dt="2018-10-01T00:31:59.301" v="3828" actId="1038"/>
          <ac:spMkLst>
            <pc:docMk/>
            <pc:sldMk cId="777746343" sldId="266"/>
            <ac:spMk id="23" creationId="{15483068-005C-497C-8CA4-516868886482}"/>
          </ac:spMkLst>
        </pc:spChg>
        <pc:spChg chg="add del mod">
          <ac:chgData name="Brandon Wen" userId="c9caf439b820f3d6" providerId="LiveId" clId="{9E853B22-15F9-4981-9F43-34BCE682B8E5}" dt="2018-09-30T04:21:40.202" v="3136"/>
          <ac:spMkLst>
            <pc:docMk/>
            <pc:sldMk cId="777746343" sldId="266"/>
            <ac:spMk id="24" creationId="{3700729C-31F8-480A-A573-58CC4B00146B}"/>
          </ac:spMkLst>
        </pc:spChg>
        <pc:spChg chg="add mod">
          <ac:chgData name="Brandon Wen" userId="c9caf439b820f3d6" providerId="LiveId" clId="{9E853B22-15F9-4981-9F43-34BCE682B8E5}" dt="2018-10-01T00:31:59.301" v="3828" actId="1038"/>
          <ac:spMkLst>
            <pc:docMk/>
            <pc:sldMk cId="777746343" sldId="266"/>
            <ac:spMk id="25" creationId="{EE1C8ACC-A17A-4B2F-AFD2-883AD25616B6}"/>
          </ac:spMkLst>
        </pc:spChg>
        <pc:spChg chg="add mod">
          <ac:chgData name="Brandon Wen" userId="c9caf439b820f3d6" providerId="LiveId" clId="{9E853B22-15F9-4981-9F43-34BCE682B8E5}" dt="2018-10-01T00:36:19.142" v="3985" actId="1036"/>
          <ac:spMkLst>
            <pc:docMk/>
            <pc:sldMk cId="777746343" sldId="266"/>
            <ac:spMk id="27" creationId="{9CF2599F-F725-408B-AE3E-3036BCA4F29F}"/>
          </ac:spMkLst>
        </pc:spChg>
        <pc:spChg chg="add mod">
          <ac:chgData name="Brandon Wen" userId="c9caf439b820f3d6" providerId="LiveId" clId="{9E853B22-15F9-4981-9F43-34BCE682B8E5}" dt="2018-10-01T00:36:19.142" v="3985" actId="1036"/>
          <ac:spMkLst>
            <pc:docMk/>
            <pc:sldMk cId="777746343" sldId="266"/>
            <ac:spMk id="28" creationId="{80B6BA94-69F5-4177-93EB-BF709C3F1643}"/>
          </ac:spMkLst>
        </pc:spChg>
        <pc:spChg chg="add mod">
          <ac:chgData name="Brandon Wen" userId="c9caf439b820f3d6" providerId="LiveId" clId="{9E853B22-15F9-4981-9F43-34BCE682B8E5}" dt="2018-10-01T00:36:19.142" v="3985" actId="1036"/>
          <ac:spMkLst>
            <pc:docMk/>
            <pc:sldMk cId="777746343" sldId="266"/>
            <ac:spMk id="29" creationId="{F5715924-C918-43F0-A975-36D6F37641A1}"/>
          </ac:spMkLst>
        </pc:spChg>
        <pc:spChg chg="add mod">
          <ac:chgData name="Brandon Wen" userId="c9caf439b820f3d6" providerId="LiveId" clId="{9E853B22-15F9-4981-9F43-34BCE682B8E5}" dt="2018-10-01T00:38:58.509" v="4017" actId="1038"/>
          <ac:spMkLst>
            <pc:docMk/>
            <pc:sldMk cId="777746343" sldId="266"/>
            <ac:spMk id="31" creationId="{C353FAC0-0D5C-4931-981D-30AEEFCFD497}"/>
          </ac:spMkLst>
        </pc:spChg>
        <pc:spChg chg="add mod">
          <ac:chgData name="Brandon Wen" userId="c9caf439b820f3d6" providerId="LiveId" clId="{9E853B22-15F9-4981-9F43-34BCE682B8E5}" dt="2018-10-01T01:35:23.136" v="4019" actId="20577"/>
          <ac:spMkLst>
            <pc:docMk/>
            <pc:sldMk cId="777746343" sldId="266"/>
            <ac:spMk id="32" creationId="{87EB0F4C-BB91-4FB0-BF13-F37E30B74299}"/>
          </ac:spMkLst>
        </pc:spChg>
        <pc:spChg chg="add mod">
          <ac:chgData name="Brandon Wen" userId="c9caf439b820f3d6" providerId="LiveId" clId="{9E853B22-15F9-4981-9F43-34BCE682B8E5}" dt="2018-10-01T01:38:09.946" v="4020" actId="20577"/>
          <ac:spMkLst>
            <pc:docMk/>
            <pc:sldMk cId="777746343" sldId="266"/>
            <ac:spMk id="33" creationId="{DA07AB84-626F-4E69-90F2-F72B90D8AF54}"/>
          </ac:spMkLst>
        </pc:spChg>
        <pc:spChg chg="add mod">
          <ac:chgData name="Brandon Wen" userId="c9caf439b820f3d6" providerId="LiveId" clId="{9E853B22-15F9-4981-9F43-34BCE682B8E5}" dt="2018-10-01T00:36:19.142" v="3985" actId="1036"/>
          <ac:spMkLst>
            <pc:docMk/>
            <pc:sldMk cId="777746343" sldId="266"/>
            <ac:spMk id="35" creationId="{865A16B9-830C-4B99-BC38-84A222C68CA0}"/>
          </ac:spMkLst>
        </pc:spChg>
        <pc:picChg chg="add mod">
          <ac:chgData name="Brandon Wen" userId="c9caf439b820f3d6" providerId="LiveId" clId="{9E853B22-15F9-4981-9F43-34BCE682B8E5}" dt="2018-10-01T00:31:35.257" v="3791" actId="1037"/>
          <ac:picMkLst>
            <pc:docMk/>
            <pc:sldMk cId="777746343" sldId="266"/>
            <ac:picMk id="2" creationId="{68991413-8C2F-46C0-9D9C-4DFB7CB4305F}"/>
          </ac:picMkLst>
        </pc:picChg>
        <pc:picChg chg="add mod">
          <ac:chgData name="Brandon Wen" userId="c9caf439b820f3d6" providerId="LiveId" clId="{9E853B22-15F9-4981-9F43-34BCE682B8E5}" dt="2018-10-01T00:36:39.223" v="3998" actId="1037"/>
          <ac:picMkLst>
            <pc:docMk/>
            <pc:sldMk cId="777746343" sldId="266"/>
            <ac:picMk id="4" creationId="{E3DFAB37-70F9-4763-BE37-48441F5CB4C2}"/>
          </ac:picMkLst>
        </pc:picChg>
        <pc:picChg chg="add mod">
          <ac:chgData name="Brandon Wen" userId="c9caf439b820f3d6" providerId="LiveId" clId="{9E853B22-15F9-4981-9F43-34BCE682B8E5}" dt="2018-10-01T00:31:59.301" v="3828" actId="1038"/>
          <ac:picMkLst>
            <pc:docMk/>
            <pc:sldMk cId="777746343" sldId="266"/>
            <ac:picMk id="5" creationId="{4025AB12-B450-4A8B-9394-3C54A754A3C2}"/>
          </ac:picMkLst>
        </pc:picChg>
        <pc:picChg chg="del">
          <ac:chgData name="Brandon Wen" userId="c9caf439b820f3d6" providerId="LiveId" clId="{9E853B22-15F9-4981-9F43-34BCE682B8E5}" dt="2018-09-30T04:03:01.663" v="2698" actId="478"/>
          <ac:picMkLst>
            <pc:docMk/>
            <pc:sldMk cId="777746343" sldId="266"/>
            <ac:picMk id="6" creationId="{F4EEA549-7FE1-440B-ABF0-CF614ECBF5DF}"/>
          </ac:picMkLst>
        </pc:picChg>
        <pc:picChg chg="add mod">
          <ac:chgData name="Brandon Wen" userId="c9caf439b820f3d6" providerId="LiveId" clId="{9E853B22-15F9-4981-9F43-34BCE682B8E5}" dt="2018-10-01T00:31:59.301" v="3828" actId="1038"/>
          <ac:picMkLst>
            <pc:docMk/>
            <pc:sldMk cId="777746343" sldId="266"/>
            <ac:picMk id="7" creationId="{180FF583-BED7-4CD4-B43F-3EED799BAC0E}"/>
          </ac:picMkLst>
        </pc:picChg>
        <pc:picChg chg="add mod">
          <ac:chgData name="Brandon Wen" userId="c9caf439b820f3d6" providerId="LiveId" clId="{9E853B22-15F9-4981-9F43-34BCE682B8E5}" dt="2018-10-01T00:31:59.301" v="3828" actId="1038"/>
          <ac:picMkLst>
            <pc:docMk/>
            <pc:sldMk cId="777746343" sldId="266"/>
            <ac:picMk id="8" creationId="{A5CE5BA6-CFDE-4BC5-8528-70B2293B568C}"/>
          </ac:picMkLst>
        </pc:picChg>
        <pc:picChg chg="add mod ord">
          <ac:chgData name="Brandon Wen" userId="c9caf439b820f3d6" providerId="LiveId" clId="{9E853B22-15F9-4981-9F43-34BCE682B8E5}" dt="2018-10-01T00:36:19.142" v="3985" actId="1036"/>
          <ac:picMkLst>
            <pc:docMk/>
            <pc:sldMk cId="777746343" sldId="266"/>
            <ac:picMk id="26" creationId="{B7D30B9C-BA80-4781-ACD1-540CF6496B96}"/>
          </ac:picMkLst>
        </pc:picChg>
        <pc:cxnChg chg="add del mod">
          <ac:chgData name="Brandon Wen" userId="c9caf439b820f3d6" providerId="LiveId" clId="{9E853B22-15F9-4981-9F43-34BCE682B8E5}" dt="2018-09-30T04:32:15.498" v="3321" actId="11529"/>
          <ac:cxnSpMkLst>
            <pc:docMk/>
            <pc:sldMk cId="777746343" sldId="266"/>
            <ac:cxnSpMk id="26" creationId="{8EA01EE8-9FE2-4178-814E-C99CF51B7E56}"/>
          </ac:cxnSpMkLst>
        </pc:cxnChg>
        <pc:cxnChg chg="add mod">
          <ac:chgData name="Brandon Wen" userId="c9caf439b820f3d6" providerId="LiveId" clId="{9E853B22-15F9-4981-9F43-34BCE682B8E5}" dt="2018-10-01T00:31:59.301" v="3828" actId="1038"/>
          <ac:cxnSpMkLst>
            <pc:docMk/>
            <pc:sldMk cId="777746343" sldId="266"/>
            <ac:cxnSpMk id="30" creationId="{248C1BDF-57E5-4827-8D7B-95AE31EBAC3F}"/>
          </ac:cxnSpMkLst>
        </pc:cxnChg>
        <pc:cxnChg chg="add mod">
          <ac:chgData name="Brandon Wen" userId="c9caf439b820f3d6" providerId="LiveId" clId="{9E853B22-15F9-4981-9F43-34BCE682B8E5}" dt="2018-10-01T00:31:59.301" v="3828" actId="1038"/>
          <ac:cxnSpMkLst>
            <pc:docMk/>
            <pc:sldMk cId="777746343" sldId="266"/>
            <ac:cxnSpMk id="34" creationId="{DF968105-731C-42BF-8EBB-E5F1F0827A23}"/>
          </ac:cxnSpMkLst>
        </pc:cxnChg>
      </pc:sldChg>
    </pc:docChg>
  </pc:docChgLst>
  <pc:docChgLst>
    <pc:chgData name="Brandon Wen" userId="c9caf439b820f3d6" providerId="LiveId" clId="{AE99705E-87F6-4F37-B356-453DA1FBB227}"/>
    <pc:docChg chg="modSld">
      <pc:chgData name="Brandon Wen" userId="c9caf439b820f3d6" providerId="LiveId" clId="{AE99705E-87F6-4F37-B356-453DA1FBB227}" dt="2021-03-11T20:36:01.523" v="9" actId="20577"/>
      <pc:docMkLst>
        <pc:docMk/>
      </pc:docMkLst>
      <pc:sldChg chg="addSp modSp mod">
        <pc:chgData name="Brandon Wen" userId="c9caf439b820f3d6" providerId="LiveId" clId="{AE99705E-87F6-4F37-B356-453DA1FBB227}" dt="2021-03-11T20:36:01.523" v="9" actId="20577"/>
        <pc:sldMkLst>
          <pc:docMk/>
          <pc:sldMk cId="345861595" sldId="256"/>
        </pc:sldMkLst>
        <pc:spChg chg="add mod">
          <ac:chgData name="Brandon Wen" userId="c9caf439b820f3d6" providerId="LiveId" clId="{AE99705E-87F6-4F37-B356-453DA1FBB227}" dt="2021-03-11T20:36:01.523" v="9" actId="20577"/>
          <ac:spMkLst>
            <pc:docMk/>
            <pc:sldMk cId="345861595" sldId="256"/>
            <ac:spMk id="8" creationId="{3D0AC8E5-1EC3-4064-9F4E-92DF5E7F35CA}"/>
          </ac:spMkLst>
        </pc:spChg>
      </pc:sldChg>
    </pc:docChg>
  </pc:docChgLst>
  <pc:docChgLst>
    <pc:chgData name="Brandon Wen" userId="c9caf439b820f3d6" providerId="LiveId" clId="{A5EAD9E8-7A9F-486C-A8FF-E89840473756}"/>
    <pc:docChg chg="undo custSel modSld">
      <pc:chgData name="Brandon Wen" userId="c9caf439b820f3d6" providerId="LiveId" clId="{A5EAD9E8-7A9F-486C-A8FF-E89840473756}" dt="2018-10-11T04:22:04.034" v="120" actId="14100"/>
      <pc:docMkLst>
        <pc:docMk/>
      </pc:docMkLst>
      <pc:sldChg chg="addSp delSp modSp modAnim">
        <pc:chgData name="Brandon Wen" userId="c9caf439b820f3d6" providerId="LiveId" clId="{A5EAD9E8-7A9F-486C-A8FF-E89840473756}" dt="2018-10-11T04:22:04.034" v="120" actId="14100"/>
        <pc:sldMkLst>
          <pc:docMk/>
          <pc:sldMk cId="590542850" sldId="265"/>
        </pc:sldMkLst>
        <pc:spChg chg="add mod">
          <ac:chgData name="Brandon Wen" userId="c9caf439b820f3d6" providerId="LiveId" clId="{A5EAD9E8-7A9F-486C-A8FF-E89840473756}" dt="2018-10-11T04:20:40.652" v="97" actId="14100"/>
          <ac:spMkLst>
            <pc:docMk/>
            <pc:sldMk cId="590542850" sldId="265"/>
            <ac:spMk id="25" creationId="{6839FBF4-10FC-477B-85B2-88CCA88259B0}"/>
          </ac:spMkLst>
        </pc:spChg>
        <pc:spChg chg="add mod">
          <ac:chgData name="Brandon Wen" userId="c9caf439b820f3d6" providerId="LiveId" clId="{A5EAD9E8-7A9F-486C-A8FF-E89840473756}" dt="2018-10-11T04:21:43.900" v="119" actId="1076"/>
          <ac:spMkLst>
            <pc:docMk/>
            <pc:sldMk cId="590542850" sldId="265"/>
            <ac:spMk id="27" creationId="{ED69BB4E-9101-461B-8C7F-C0A9ACB31DCA}"/>
          </ac:spMkLst>
        </pc:spChg>
        <pc:picChg chg="add del mod">
          <ac:chgData name="Brandon Wen" userId="c9caf439b820f3d6" providerId="LiveId" clId="{A5EAD9E8-7A9F-486C-A8FF-E89840473756}" dt="2018-10-11T04:10:20.040" v="7" actId="478"/>
          <ac:picMkLst>
            <pc:docMk/>
            <pc:sldMk cId="590542850" sldId="265"/>
            <ac:picMk id="2" creationId="{23A0E6DF-4E9D-4B20-B65B-AB3777ACE5AF}"/>
          </ac:picMkLst>
        </pc:picChg>
        <pc:picChg chg="add mod">
          <ac:chgData name="Brandon Wen" userId="c9caf439b820f3d6" providerId="LiveId" clId="{A5EAD9E8-7A9F-486C-A8FF-E89840473756}" dt="2018-10-11T04:19:04.869" v="74" actId="1076"/>
          <ac:picMkLst>
            <pc:docMk/>
            <pc:sldMk cId="590542850" sldId="265"/>
            <ac:picMk id="3" creationId="{77591B6B-DB96-478C-B321-5671F00C0F6F}"/>
          </ac:picMkLst>
        </pc:picChg>
        <pc:picChg chg="add mod">
          <ac:chgData name="Brandon Wen" userId="c9caf439b820f3d6" providerId="LiveId" clId="{A5EAD9E8-7A9F-486C-A8FF-E89840473756}" dt="2018-10-11T04:19:04.869" v="74" actId="1076"/>
          <ac:picMkLst>
            <pc:docMk/>
            <pc:sldMk cId="590542850" sldId="265"/>
            <ac:picMk id="4" creationId="{3A6DA936-D63B-4095-8BDF-CDB0BA10A319}"/>
          </ac:picMkLst>
        </pc:picChg>
        <pc:picChg chg="del mod">
          <ac:chgData name="Brandon Wen" userId="c9caf439b820f3d6" providerId="LiveId" clId="{A5EAD9E8-7A9F-486C-A8FF-E89840473756}" dt="2018-10-11T04:16:47.462" v="64" actId="478"/>
          <ac:picMkLst>
            <pc:docMk/>
            <pc:sldMk cId="590542850" sldId="265"/>
            <ac:picMk id="6" creationId="{F4EEA549-7FE1-440B-ABF0-CF614ECBF5DF}"/>
          </ac:picMkLst>
        </pc:picChg>
        <pc:cxnChg chg="add mod">
          <ac:chgData name="Brandon Wen" userId="c9caf439b820f3d6" providerId="LiveId" clId="{A5EAD9E8-7A9F-486C-A8FF-E89840473756}" dt="2018-10-11T04:19:04.869" v="74" actId="1076"/>
          <ac:cxnSpMkLst>
            <pc:docMk/>
            <pc:sldMk cId="590542850" sldId="265"/>
            <ac:cxnSpMk id="7" creationId="{59052C0B-50C1-4C44-8EFA-1403C6CF3F60}"/>
          </ac:cxnSpMkLst>
        </pc:cxnChg>
        <pc:cxnChg chg="add mod">
          <ac:chgData name="Brandon Wen" userId="c9caf439b820f3d6" providerId="LiveId" clId="{A5EAD9E8-7A9F-486C-A8FF-E89840473756}" dt="2018-10-11T04:19:04.869" v="74" actId="1076"/>
          <ac:cxnSpMkLst>
            <pc:docMk/>
            <pc:sldMk cId="590542850" sldId="265"/>
            <ac:cxnSpMk id="16" creationId="{D10A5B84-A0FA-468A-BC4E-273BFE90432F}"/>
          </ac:cxnSpMkLst>
        </pc:cxnChg>
        <pc:cxnChg chg="add mod">
          <ac:chgData name="Brandon Wen" userId="c9caf439b820f3d6" providerId="LiveId" clId="{A5EAD9E8-7A9F-486C-A8FF-E89840473756}" dt="2018-10-11T04:19:04.869" v="74" actId="1076"/>
          <ac:cxnSpMkLst>
            <pc:docMk/>
            <pc:sldMk cId="590542850" sldId="265"/>
            <ac:cxnSpMk id="17" creationId="{F2ABD7A1-189A-4E82-8614-2939090AC30C}"/>
          </ac:cxnSpMkLst>
        </pc:cxnChg>
        <pc:cxnChg chg="add mod">
          <ac:chgData name="Brandon Wen" userId="c9caf439b820f3d6" providerId="LiveId" clId="{A5EAD9E8-7A9F-486C-A8FF-E89840473756}" dt="2018-10-11T04:19:04.869" v="74" actId="1076"/>
          <ac:cxnSpMkLst>
            <pc:docMk/>
            <pc:sldMk cId="590542850" sldId="265"/>
            <ac:cxnSpMk id="18" creationId="{2D3FDDBC-8170-419C-B497-27F7DA57CBD6}"/>
          </ac:cxnSpMkLst>
        </pc:cxnChg>
        <pc:cxnChg chg="add mod">
          <ac:chgData name="Brandon Wen" userId="c9caf439b820f3d6" providerId="LiveId" clId="{A5EAD9E8-7A9F-486C-A8FF-E89840473756}" dt="2018-10-11T04:19:04.869" v="74" actId="1076"/>
          <ac:cxnSpMkLst>
            <pc:docMk/>
            <pc:sldMk cId="590542850" sldId="265"/>
            <ac:cxnSpMk id="19" creationId="{56247926-0D20-4088-AECB-F1B1711BB908}"/>
          </ac:cxnSpMkLst>
        </pc:cxnChg>
        <pc:cxnChg chg="add mod">
          <ac:chgData name="Brandon Wen" userId="c9caf439b820f3d6" providerId="LiveId" clId="{A5EAD9E8-7A9F-486C-A8FF-E89840473756}" dt="2018-10-11T04:19:04.869" v="74" actId="1076"/>
          <ac:cxnSpMkLst>
            <pc:docMk/>
            <pc:sldMk cId="590542850" sldId="265"/>
            <ac:cxnSpMk id="20" creationId="{A0FDCC14-5B72-44D9-A8C7-30A74BEC1665}"/>
          </ac:cxnSpMkLst>
        </pc:cxnChg>
        <pc:cxnChg chg="add mod">
          <ac:chgData name="Brandon Wen" userId="c9caf439b820f3d6" providerId="LiveId" clId="{A5EAD9E8-7A9F-486C-A8FF-E89840473756}" dt="2018-10-11T04:19:04.869" v="74" actId="1076"/>
          <ac:cxnSpMkLst>
            <pc:docMk/>
            <pc:sldMk cId="590542850" sldId="265"/>
            <ac:cxnSpMk id="21" creationId="{D2028E47-CDAE-4BB1-9D20-A2B8D3C5A0DE}"/>
          </ac:cxnSpMkLst>
        </pc:cxnChg>
        <pc:cxnChg chg="add mod">
          <ac:chgData name="Brandon Wen" userId="c9caf439b820f3d6" providerId="LiveId" clId="{A5EAD9E8-7A9F-486C-A8FF-E89840473756}" dt="2018-10-11T04:19:04.869" v="74" actId="1076"/>
          <ac:cxnSpMkLst>
            <pc:docMk/>
            <pc:sldMk cId="590542850" sldId="265"/>
            <ac:cxnSpMk id="22" creationId="{09231E0E-4B09-4EB9-9A0A-DF5642455655}"/>
          </ac:cxnSpMkLst>
        </pc:cxnChg>
        <pc:cxnChg chg="add mod">
          <ac:chgData name="Brandon Wen" userId="c9caf439b820f3d6" providerId="LiveId" clId="{A5EAD9E8-7A9F-486C-A8FF-E89840473756}" dt="2018-10-11T04:19:04.869" v="74" actId="1076"/>
          <ac:cxnSpMkLst>
            <pc:docMk/>
            <pc:sldMk cId="590542850" sldId="265"/>
            <ac:cxnSpMk id="23" creationId="{079F14B5-CFBB-46DC-B70E-59E803A403D1}"/>
          </ac:cxnSpMkLst>
        </pc:cxnChg>
        <pc:cxnChg chg="add mod">
          <ac:chgData name="Brandon Wen" userId="c9caf439b820f3d6" providerId="LiveId" clId="{A5EAD9E8-7A9F-486C-A8FF-E89840473756}" dt="2018-10-11T04:19:04.869" v="74" actId="1076"/>
          <ac:cxnSpMkLst>
            <pc:docMk/>
            <pc:sldMk cId="590542850" sldId="265"/>
            <ac:cxnSpMk id="24" creationId="{5026B0D9-6F66-4D80-A6E1-5F71625623F3}"/>
          </ac:cxnSpMkLst>
        </pc:cxnChg>
        <pc:cxnChg chg="add mod">
          <ac:chgData name="Brandon Wen" userId="c9caf439b820f3d6" providerId="LiveId" clId="{A5EAD9E8-7A9F-486C-A8FF-E89840473756}" dt="2018-10-11T04:22:04.034" v="120" actId="14100"/>
          <ac:cxnSpMkLst>
            <pc:docMk/>
            <pc:sldMk cId="590542850" sldId="265"/>
            <ac:cxnSpMk id="26" creationId="{B46090F7-62DF-46D2-AE5F-ADBC8306728E}"/>
          </ac:cxnSpMkLst>
        </pc:cxnChg>
        <pc:cxnChg chg="add mod">
          <ac:chgData name="Brandon Wen" userId="c9caf439b820f3d6" providerId="LiveId" clId="{A5EAD9E8-7A9F-486C-A8FF-E89840473756}" dt="2018-10-11T04:21:43.900" v="119" actId="1076"/>
          <ac:cxnSpMkLst>
            <pc:docMk/>
            <pc:sldMk cId="590542850" sldId="265"/>
            <ac:cxnSpMk id="28" creationId="{7FA8E951-47B7-470F-8ED1-58C898A3243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F8308-B042-4904-A1CD-EE6F77684C4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7F34C-7925-4AE5-8778-DCC1BBE2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C29E-01F2-40EF-BC8C-36ED011CA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76BD-BF64-47BF-8552-16EE572D5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686AB-761E-4061-93FD-30ED9892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6B70-F336-4649-93EC-4300E2AB7AFC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8EDF-C017-4898-A7DE-EEA92A16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A5D7-0D48-469C-AE46-D9B52ED7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D2C6-0E70-4A24-83BE-C4F54787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3CBF-3337-45D6-A6EC-90BB1B99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6418C-6FAD-4992-937D-82A892B27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14EB-2306-4110-8686-BBE5E191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25AC-F46E-405E-B930-C9FA41D72818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F14A-3421-4AFF-9E35-C0491F8A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AB03-7A5D-4633-87E0-DA79EECF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32BD2-713D-4E27-816C-62282D482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8CBA1-9BAD-4B6E-9559-2CDA780B6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AC7FB-BCF6-4536-AEA7-40B0CB56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BE4-5E09-48E1-AB3E-4074C5E8D2A9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999A-7AD9-4E3B-AD35-2CED965A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1FA0D-CFB6-4E44-B711-EFC0A399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C4B2-0717-4375-8162-B400982A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9EBF-685D-4709-8C80-8D3F5FC5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0824-17C7-404D-8CC2-58204459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5135-3D55-496D-990A-973390F7D63B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A296A-5107-4CE2-B778-337B8A0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456B-33AB-4FB0-9068-7955746A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2A04-3740-46FE-8A5F-05C4E02F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2CEDB-E517-431F-A178-6A97ED90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EF0-AB3A-4B9D-B765-AD95EF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4577-7042-4719-B750-3915FD516B92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5782-6814-4A37-B833-04884F51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8ED6-949E-45BA-B8CB-78959BF2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8A1B-E184-4868-93D4-CB7B7723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D698-4591-449D-B7B3-41F9FF63B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22F64-0728-470B-85B7-BBAE479A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667A5-10F0-41E2-B961-47A0DA06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7831-A5E2-446C-BDDE-6ECEB3DB005B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53FD7-722D-44AA-821F-C3682B67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E96AD-DAD8-40AF-9633-4F3A944F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B7B7-D0AE-4E98-954F-2A9CD18D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B5430-7EB5-4CE5-8DDF-D2C92611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5D2FD-DDCA-4B67-BB31-50BB5353C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8CE6D-4B1B-4BF7-8990-5B74F9B9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273C-9434-4C6E-9D59-C101728B7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D7BC4-3A49-4699-B22C-2682BC71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DDFC-D275-407A-8657-80ABB96AAC65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BE71C-198E-43B1-904A-07E937D9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E848D-CCFA-4AB8-9B6D-EA91AE41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7958-B909-4C28-9EAE-28E2A7B2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847A5-BF86-4B0E-8F59-FD500604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E3E8-178F-4746-81B4-1A2979EE3861}" type="datetime1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A2CCF-3A9F-4B35-A247-0F4DD31F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0F2AC-E29C-413A-B562-AA405A7D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3E230-C0C8-49D7-AD45-EDC0634D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B4C-ABF0-4C00-872D-260EF24CAC09}" type="datetime1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8E094-BAD1-46D5-9FB5-1E62C6C1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84E0F-5D60-4FA2-A402-BB6FEC3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6438-DA36-4410-A0A7-73C8398B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FA82-6865-4FF3-A076-2966D338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949D8-51BB-4968-86C8-22190C3A7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DE75E-D0B9-40F0-85A5-4F8A2EEE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5F97-2AE9-42C5-BDA7-4F3BEE83F42A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0FA3E-3FE7-432C-AA15-FD1E4E8E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DE448-63CF-4CAD-84BB-2D2D4765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2F45-4F99-4489-8B50-CAE66849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FBEFC-0211-41B5-84CB-56D85F0F5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003F-6A9F-4CEF-978E-B8E413D3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DBCE-930C-406F-BC79-7802BDD3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EE2-1697-45FD-A778-6417F057E29E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7F8F8-377E-45FB-9D63-9D36C488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462E-8773-4F59-86C1-7D31DC4C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FC669-3968-414E-8078-6B0207E4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7846-4293-4CE8-9378-B34AB031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CD7FF-9613-43C1-9D52-6B4FA27B9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1CBB-236C-45E7-8358-01B77C74A36F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B73E-2D29-4A2A-99AC-662151650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A1FB-A3F9-440D-9366-AB5B2D905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glove/" TargetMode="External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4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7722A-F187-411C-A74D-F9ED7E800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88817"/>
            <a:ext cx="7188199" cy="4276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388E67-5A12-42C0-B6C5-CC837DC9B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54" y="1941023"/>
            <a:ext cx="3099806" cy="2975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Demystifying Neural Networks:</a:t>
            </a: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D5EE59-1F85-4D04-9C78-631EF10AF4A1}"/>
              </a:ext>
            </a:extLst>
          </p:cNvPr>
          <p:cNvSpPr/>
          <p:nvPr/>
        </p:nvSpPr>
        <p:spPr>
          <a:xfrm rot="19964528">
            <a:off x="5524098" y="2147579"/>
            <a:ext cx="3752950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 prst="relaxedInset"/>
            </a:sp3d>
          </a:bodyPr>
          <a:lstStyle/>
          <a:p>
            <a:pPr algn="ctr"/>
            <a:r>
              <a:rPr lang="en-US" sz="13200" b="1" spc="50" dirty="0">
                <a:ln w="0">
                  <a:solidFill>
                    <a:schemeClr val="accent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lackout" panose="02000506000000020004" pitchFamily="2" charset="0"/>
              </a:rPr>
              <a:t>More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AC8E5-1EC3-4064-9F4E-92DF5E7F35CA}"/>
              </a:ext>
            </a:extLst>
          </p:cNvPr>
          <p:cNvSpPr txBox="1"/>
          <p:nvPr/>
        </p:nvSpPr>
        <p:spPr>
          <a:xfrm>
            <a:off x="5222602" y="5786845"/>
            <a:ext cx="4820194" cy="707886"/>
          </a:xfrm>
          <a:prstGeom prst="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cs typeface="Times New Roman" panose="02020603050405020304" pitchFamily="18" charset="0"/>
              </a:rPr>
              <a:t>Brandon Wen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December 19, 2019</a:t>
            </a:r>
          </a:p>
        </p:txBody>
      </p:sp>
    </p:spTree>
    <p:extLst>
      <p:ext uri="{BB962C8B-B14F-4D97-AF65-F5344CB8AC3E}">
        <p14:creationId xmlns:p14="http://schemas.microsoft.com/office/powerpoint/2010/main" val="3458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9C6DF80-D35F-4218-9FE5-BD62C198DD8A}"/>
              </a:ext>
            </a:extLst>
          </p:cNvPr>
          <p:cNvSpPr txBox="1"/>
          <p:nvPr/>
        </p:nvSpPr>
        <p:spPr>
          <a:xfrm>
            <a:off x="8444925" y="2413899"/>
            <a:ext cx="1472424" cy="89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200" dirty="0"/>
              <a:t>Bad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2A09BA-3967-4244-A3A6-318AD0C2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52" y="1721794"/>
            <a:ext cx="2248258" cy="22809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7D8E3-0976-4079-AA75-1EE6099D9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825" y="1647201"/>
            <a:ext cx="4369313" cy="2519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90D97-5812-42A9-BCB6-08E548012473}"/>
              </a:ext>
            </a:extLst>
          </p:cNvPr>
          <p:cNvSpPr txBox="1"/>
          <p:nvPr/>
        </p:nvSpPr>
        <p:spPr>
          <a:xfrm>
            <a:off x="2358274" y="4224932"/>
            <a:ext cx="86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51969-D71E-424B-8A94-A20EC918B64A}"/>
              </a:ext>
            </a:extLst>
          </p:cNvPr>
          <p:cNvSpPr txBox="1"/>
          <p:nvPr/>
        </p:nvSpPr>
        <p:spPr>
          <a:xfrm>
            <a:off x="8534130" y="4224932"/>
            <a:ext cx="129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344BE-772E-4168-9823-BDBC71AF7605}"/>
              </a:ext>
            </a:extLst>
          </p:cNvPr>
          <p:cNvSpPr txBox="1"/>
          <p:nvPr/>
        </p:nvSpPr>
        <p:spPr>
          <a:xfrm>
            <a:off x="8515750" y="2386725"/>
            <a:ext cx="1330776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600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8125BC-F4E8-4FFC-87DC-58597115B5F8}"/>
                  </a:ext>
                </a:extLst>
              </p:cNvPr>
              <p:cNvSpPr txBox="1"/>
              <p:nvPr/>
            </p:nvSpPr>
            <p:spPr>
              <a:xfrm>
                <a:off x="4715879" y="4296233"/>
                <a:ext cx="3183372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8125BC-F4E8-4FFC-87DC-58597115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79" y="4296233"/>
                <a:ext cx="3183372" cy="319062"/>
              </a:xfrm>
              <a:prstGeom prst="rect">
                <a:avLst/>
              </a:prstGeom>
              <a:blipFill>
                <a:blip r:embed="rId4"/>
                <a:stretch>
                  <a:fillRect l="-1916" t="-148077" b="-2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1DFC7D-5688-4CE0-8E75-6A61D2D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1" y="699736"/>
            <a:ext cx="4997408" cy="677108"/>
          </a:xfrm>
        </p:spPr>
        <p:txBody>
          <a:bodyPr>
            <a:normAutofit fontScale="90000"/>
          </a:bodyPr>
          <a:lstStyle/>
          <a:p>
            <a:r>
              <a:rPr lang="en-US" dirty="0"/>
              <a:t>A quick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5E682-D1AF-40E3-86B9-65DC24665AEA}"/>
              </a:ext>
            </a:extLst>
          </p:cNvPr>
          <p:cNvSpPr txBox="1"/>
          <p:nvPr/>
        </p:nvSpPr>
        <p:spPr>
          <a:xfrm>
            <a:off x="1751127" y="2209263"/>
            <a:ext cx="2076708" cy="129266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18thCentury" pitchFamily="2" charset="0"/>
              </a:rPr>
              <a:t>This movie was $&amp;@^#% garbage!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29013-3B80-4F39-9399-D49ED0464178}"/>
              </a:ext>
            </a:extLst>
          </p:cNvPr>
          <p:cNvSpPr txBox="1"/>
          <p:nvPr/>
        </p:nvSpPr>
        <p:spPr>
          <a:xfrm>
            <a:off x="2095584" y="5212783"/>
            <a:ext cx="1605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IMDb</a:t>
            </a:r>
          </a:p>
          <a:p>
            <a:pPr algn="ctr"/>
            <a:r>
              <a:rPr lang="en-US" dirty="0"/>
              <a:t>Movie Reviews Dataset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F16E8D-EF28-41F9-98BD-D419F393F419}"/>
              </a:ext>
            </a:extLst>
          </p:cNvPr>
          <p:cNvCxnSpPr>
            <a:cxnSpLocks/>
          </p:cNvCxnSpPr>
          <p:nvPr/>
        </p:nvCxnSpPr>
        <p:spPr>
          <a:xfrm>
            <a:off x="3763876" y="5040150"/>
            <a:ext cx="0" cy="123173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65BD3E1-684E-4A2D-B7CB-74FB56145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379" y="5040150"/>
            <a:ext cx="6065906" cy="1231735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B0D680-AD68-4B0F-9D98-9116F28FF150}"/>
              </a:ext>
            </a:extLst>
          </p:cNvPr>
          <p:cNvCxnSpPr>
            <a:cxnSpLocks/>
          </p:cNvCxnSpPr>
          <p:nvPr/>
        </p:nvCxnSpPr>
        <p:spPr>
          <a:xfrm>
            <a:off x="1193442" y="4906851"/>
            <a:ext cx="932430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76F67AD-C1D1-41E0-921A-7EB413530C9A}"/>
              </a:ext>
            </a:extLst>
          </p:cNvPr>
          <p:cNvSpPr txBox="1"/>
          <p:nvPr/>
        </p:nvSpPr>
        <p:spPr>
          <a:xfrm>
            <a:off x="5941272" y="2524510"/>
            <a:ext cx="5409308" cy="2800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Bag-of-words Representation</a:t>
            </a:r>
          </a:p>
          <a:p>
            <a:pPr algn="ctr"/>
            <a:endParaRPr lang="en-US" u="sng" dirty="0"/>
          </a:p>
          <a:p>
            <a:pPr algn="ctr"/>
            <a:endParaRPr lang="en-US" u="sng" dirty="0"/>
          </a:p>
          <a:p>
            <a:pPr algn="ctr"/>
            <a:endParaRPr lang="en-US" u="sng" dirty="0"/>
          </a:p>
          <a:p>
            <a:pPr algn="ctr"/>
            <a:endParaRPr lang="en-US" u="sng" dirty="0"/>
          </a:p>
          <a:p>
            <a:pPr algn="ctr"/>
            <a:endParaRPr lang="en-US" u="sng" dirty="0"/>
          </a:p>
          <a:p>
            <a:pPr algn="ctr"/>
            <a:endParaRPr lang="en-US" sz="800" u="sng" dirty="0"/>
          </a:p>
          <a:p>
            <a:pPr marL="285750" indent="-16986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augment the list of features by using n-grams in addition to individual words.</a:t>
            </a:r>
          </a:p>
          <a:p>
            <a:pPr marL="285750" indent="-16986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Notice that the ordering of the words don’t matter.</a:t>
            </a:r>
          </a:p>
          <a:p>
            <a:pPr marL="285750" indent="-16986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notice that the vast majority of the features will be 0’s.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E30E61-B05E-4EF6-AD8F-17BC255BAB29}"/>
              </a:ext>
            </a:extLst>
          </p:cNvPr>
          <p:cNvSpPr txBox="1"/>
          <p:nvPr/>
        </p:nvSpPr>
        <p:spPr>
          <a:xfrm>
            <a:off x="566270" y="2466132"/>
            <a:ext cx="3031229" cy="33855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Define vocabulary set</a:t>
            </a:r>
          </a:p>
          <a:p>
            <a:pPr algn="ctr"/>
            <a:r>
              <a:rPr lang="en-US" sz="1400" u="sng" dirty="0"/>
              <a:t>(Represent each word with a number)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1DFC7D-5688-4CE0-8E75-6A61D2D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1" y="699736"/>
            <a:ext cx="4997408" cy="677108"/>
          </a:xfrm>
        </p:spPr>
        <p:txBody>
          <a:bodyPr>
            <a:normAutofit fontScale="90000"/>
          </a:bodyPr>
          <a:lstStyle/>
          <a:p>
            <a:r>
              <a:rPr lang="en-US" dirty="0"/>
              <a:t>Some NLP basics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B1B8D-C09A-4580-9808-FCBDAB3D78C5}"/>
              </a:ext>
            </a:extLst>
          </p:cNvPr>
          <p:cNvSpPr txBox="1"/>
          <p:nvPr/>
        </p:nvSpPr>
        <p:spPr>
          <a:xfrm>
            <a:off x="566270" y="1643569"/>
            <a:ext cx="5109020" cy="40011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fornian FB" panose="0207040306080B030204" pitchFamily="18" charset="0"/>
              </a:rPr>
              <a:t>Review: </a:t>
            </a:r>
            <a:r>
              <a:rPr lang="en-US" sz="2000" dirty="0">
                <a:latin typeface="Californian FB" panose="0207040306080B030204" pitchFamily="18" charset="0"/>
              </a:rPr>
              <a:t>“A brilliant and timeless masterpiece.”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0573BD-7DC0-4304-8807-0B2E48105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29352"/>
              </p:ext>
            </p:extLst>
          </p:nvPr>
        </p:nvGraphicFramePr>
        <p:xfrm>
          <a:off x="749189" y="3169213"/>
          <a:ext cx="2665390" cy="26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695">
                  <a:extLst>
                    <a:ext uri="{9D8B030D-6E8A-4147-A177-3AD203B41FA5}">
                      <a16:colId xmlns:a16="http://schemas.microsoft.com/office/drawing/2014/main" val="64314497"/>
                    </a:ext>
                  </a:extLst>
                </a:gridCol>
                <a:gridCol w="1332695">
                  <a:extLst>
                    <a:ext uri="{9D8B030D-6E8A-4147-A177-3AD203B41FA5}">
                      <a16:colId xmlns:a16="http://schemas.microsoft.com/office/drawing/2014/main" val="66712323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Index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Word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748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&lt;UNK&gt;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535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8260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 abandon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4054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ability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269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3724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1143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brilliant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1503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4516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313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9035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timeless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0100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329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zulu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76605"/>
                  </a:ext>
                </a:extLst>
              </a:tr>
            </a:tbl>
          </a:graphicData>
        </a:graphic>
      </p:graphicFrame>
      <p:sp>
        <p:nvSpPr>
          <p:cNvPr id="26" name="Right Brace 25">
            <a:extLst>
              <a:ext uri="{FF2B5EF4-FFF2-40B4-BE49-F238E27FC236}">
                <a16:creationId xmlns:a16="http://schemas.microsoft.com/office/drawing/2014/main" id="{F26904D9-FEF6-4777-BF7A-CA4CD0D42264}"/>
              </a:ext>
            </a:extLst>
          </p:cNvPr>
          <p:cNvSpPr/>
          <p:nvPr/>
        </p:nvSpPr>
        <p:spPr>
          <a:xfrm>
            <a:off x="3495041" y="3700530"/>
            <a:ext cx="60960" cy="1974760"/>
          </a:xfrm>
          <a:prstGeom prst="rightBrace">
            <a:avLst>
              <a:gd name="adj1" fmla="val 8333"/>
              <a:gd name="adj2" fmla="val 47428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0994D9-2114-42A7-982E-9428CF71B32E}"/>
              </a:ext>
            </a:extLst>
          </p:cNvPr>
          <p:cNvCxnSpPr>
            <a:cxnSpLocks/>
          </p:cNvCxnSpPr>
          <p:nvPr/>
        </p:nvCxnSpPr>
        <p:spPr>
          <a:xfrm flipH="1">
            <a:off x="3414579" y="3352800"/>
            <a:ext cx="365839" cy="1524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47EAD7-7701-4AF3-84D5-3C9EF27A8ADD}"/>
              </a:ext>
            </a:extLst>
          </p:cNvPr>
          <p:cNvSpPr txBox="1"/>
          <p:nvPr/>
        </p:nvSpPr>
        <p:spPr>
          <a:xfrm>
            <a:off x="3621223" y="4214759"/>
            <a:ext cx="1230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Each word is mapped to an integer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6556D-22DF-4122-AD95-CCC87289B3BE}"/>
              </a:ext>
            </a:extLst>
          </p:cNvPr>
          <p:cNvSpPr txBox="1"/>
          <p:nvPr/>
        </p:nvSpPr>
        <p:spPr>
          <a:xfrm>
            <a:off x="3729618" y="2820794"/>
            <a:ext cx="1230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Special token for unknown words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E1DBABA-B49F-465E-91FC-D417B74E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97404"/>
              </p:ext>
            </p:extLst>
          </p:nvPr>
        </p:nvGraphicFramePr>
        <p:xfrm>
          <a:off x="6086876" y="2992280"/>
          <a:ext cx="5118100" cy="119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70105212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7310473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84397835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8065142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61058627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411005038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95949657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64297944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4075532427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abandon</a:t>
                      </a:r>
                      <a:endParaRPr 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ability</a:t>
                      </a:r>
                      <a:endParaRPr 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…</a:t>
                      </a:r>
                      <a:endParaRPr 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brilliant</a:t>
                      </a:r>
                      <a:endParaRPr 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…</a:t>
                      </a:r>
                      <a:endParaRPr 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timeless</a:t>
                      </a:r>
                      <a:endParaRPr 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…</a:t>
                      </a:r>
                      <a:endParaRPr 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zulu</a:t>
                      </a:r>
                      <a:endParaRPr 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230729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Review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86304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Review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299719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Review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491772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…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7425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29F6322-FDF5-4667-B686-6632065C7047}"/>
              </a:ext>
            </a:extLst>
          </p:cNvPr>
          <p:cNvSpPr txBox="1"/>
          <p:nvPr/>
        </p:nvSpPr>
        <p:spPr>
          <a:xfrm>
            <a:off x="7477572" y="5578790"/>
            <a:ext cx="2079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Can we improve this?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4E3BF-E915-4144-9454-F127B3EEE80A}"/>
              </a:ext>
            </a:extLst>
          </p:cNvPr>
          <p:cNvCxnSpPr>
            <a:cxnSpLocks/>
          </p:cNvCxnSpPr>
          <p:nvPr/>
        </p:nvCxnSpPr>
        <p:spPr>
          <a:xfrm flipH="1" flipV="1">
            <a:off x="8160914" y="5375558"/>
            <a:ext cx="188889" cy="26189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1" grpId="0" animBg="1"/>
      <p:bldP spid="26" grpId="0" animBg="1"/>
      <p:bldP spid="33" grpId="0"/>
      <p:bldP spid="3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31C80B-F872-4192-ACF7-9AA2B956D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32931"/>
              </p:ext>
            </p:extLst>
          </p:nvPr>
        </p:nvGraphicFramePr>
        <p:xfrm>
          <a:off x="673995" y="1835096"/>
          <a:ext cx="3863661" cy="155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397">
                  <a:extLst>
                    <a:ext uri="{9D8B030D-6E8A-4147-A177-3AD203B41FA5}">
                      <a16:colId xmlns:a16="http://schemas.microsoft.com/office/drawing/2014/main" val="3693937308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164576631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32156746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331837431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50577394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4692917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18259885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336294609"/>
                    </a:ext>
                  </a:extLst>
                </a:gridCol>
                <a:gridCol w="289684">
                  <a:extLst>
                    <a:ext uri="{9D8B030D-6E8A-4147-A177-3AD203B41FA5}">
                      <a16:colId xmlns:a16="http://schemas.microsoft.com/office/drawing/2014/main" val="3820775879"/>
                    </a:ext>
                  </a:extLst>
                </a:gridCol>
                <a:gridCol w="575256">
                  <a:extLst>
                    <a:ext uri="{9D8B030D-6E8A-4147-A177-3AD203B41FA5}">
                      <a16:colId xmlns:a16="http://schemas.microsoft.com/office/drawing/2014/main" val="539455441"/>
                    </a:ext>
                  </a:extLst>
                </a:gridCol>
                <a:gridCol w="188890">
                  <a:extLst>
                    <a:ext uri="{9D8B030D-6E8A-4147-A177-3AD203B41FA5}">
                      <a16:colId xmlns:a16="http://schemas.microsoft.com/office/drawing/2014/main" val="4277528831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 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 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 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0459112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1" u="none" strike="noStrike" dirty="0">
                          <a:effectLst/>
                        </a:rPr>
                        <a:t> king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&lt;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,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,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,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&gt;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0262412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1" u="none" strike="noStrike" dirty="0">
                          <a:effectLst/>
                        </a:rPr>
                        <a:t> queen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&lt;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,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,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,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&gt;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5285645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1" u="none" strike="noStrike" dirty="0">
                          <a:effectLst/>
                        </a:rPr>
                        <a:t> boy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&lt;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,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,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,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&gt;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5247922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1" u="none" strike="noStrike" dirty="0">
                          <a:effectLst/>
                        </a:rPr>
                        <a:t> girl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&lt;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,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,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,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&gt;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81100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1" u="none" strike="noStrike" dirty="0">
                          <a:effectLst/>
                        </a:rPr>
                        <a:t> apple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&lt;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,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,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,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&gt;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7367957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</a:rPr>
                        <a:t> …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&lt;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&gt;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03974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1DFC7D-5688-4CE0-8E75-6A61D2D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18" y="656807"/>
            <a:ext cx="11290478" cy="677108"/>
          </a:xfrm>
        </p:spPr>
        <p:txBody>
          <a:bodyPr>
            <a:noAutofit/>
          </a:bodyPr>
          <a:lstStyle/>
          <a:p>
            <a:r>
              <a:rPr lang="en-US" sz="3400" dirty="0"/>
              <a:t>Word embeddings: vectorized representation of word meanings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C0B963-A26A-44D8-8C44-24A348756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39598"/>
              </p:ext>
            </p:extLst>
          </p:nvPr>
        </p:nvGraphicFramePr>
        <p:xfrm>
          <a:off x="1373221" y="1835096"/>
          <a:ext cx="558800" cy="155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59505958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Female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7954015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-0.96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93161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0.98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5271256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-0.98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3208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1.00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001880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0.08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555173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0594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057F28-D86B-4003-B29D-8183D7DF5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64491"/>
              </p:ext>
            </p:extLst>
          </p:nvPr>
        </p:nvGraphicFramePr>
        <p:xfrm>
          <a:off x="2008924" y="1835096"/>
          <a:ext cx="596900" cy="155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679187624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Royalty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8457072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0.99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16325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0.98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17785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-0.85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948280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-0.85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697559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-0.27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2675930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2381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4F5C33-B90D-49A5-8212-71A7C1A75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92069"/>
              </p:ext>
            </p:extLst>
          </p:nvPr>
        </p:nvGraphicFramePr>
        <p:xfrm>
          <a:off x="2694076" y="1835096"/>
          <a:ext cx="660400" cy="155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547635983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Youthful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982383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-0.80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2553408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-0.89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251082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0.95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69536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0.85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895557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0.01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775163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21903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B299A6-FCE5-4A3B-8962-01CA592A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81446"/>
              </p:ext>
            </p:extLst>
          </p:nvPr>
        </p:nvGraphicFramePr>
        <p:xfrm>
          <a:off x="3511540" y="1835096"/>
          <a:ext cx="289684" cy="155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684">
                  <a:extLst>
                    <a:ext uri="{9D8B030D-6E8A-4147-A177-3AD203B41FA5}">
                      <a16:colId xmlns:a16="http://schemas.microsoft.com/office/drawing/2014/main" val="1083864399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…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198217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8076220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186981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235702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429823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0009082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84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6A9F12-EA4E-4B4F-875B-4E07B85CD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81180"/>
              </p:ext>
            </p:extLst>
          </p:nvPr>
        </p:nvGraphicFramePr>
        <p:xfrm>
          <a:off x="3772760" y="1835096"/>
          <a:ext cx="575256" cy="155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256">
                  <a:extLst>
                    <a:ext uri="{9D8B030D-6E8A-4147-A177-3AD203B41FA5}">
                      <a16:colId xmlns:a16="http://schemas.microsoft.com/office/drawing/2014/main" val="877821282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Edible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395115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-0.92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561427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-0.91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67103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-0.95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926439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-0.96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5236410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0.68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10001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1789473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01896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C64E80-EB5D-4B2C-BB9C-370475AE535B}"/>
              </a:ext>
            </a:extLst>
          </p:cNvPr>
          <p:cNvCxnSpPr>
            <a:cxnSpLocks/>
          </p:cNvCxnSpPr>
          <p:nvPr/>
        </p:nvCxnSpPr>
        <p:spPr>
          <a:xfrm>
            <a:off x="1290536" y="3533401"/>
            <a:ext cx="3130685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2CB196-AA0B-4501-8A37-4E58E6D1811B}"/>
              </a:ext>
            </a:extLst>
          </p:cNvPr>
          <p:cNvSpPr txBox="1"/>
          <p:nvPr/>
        </p:nvSpPr>
        <p:spPr>
          <a:xfrm>
            <a:off x="1326704" y="3558679"/>
            <a:ext cx="30583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tx2"/>
                </a:solidFill>
              </a:rPr>
              <a:t>N-dimensional embedding vectors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6D29C-8471-434D-8059-22003EC11D55}"/>
              </a:ext>
            </a:extLst>
          </p:cNvPr>
          <p:cNvSpPr txBox="1"/>
          <p:nvPr/>
        </p:nvSpPr>
        <p:spPr>
          <a:xfrm>
            <a:off x="673994" y="1527319"/>
            <a:ext cx="3863661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Embedding Matrix (M x 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C90516-09EA-43BE-860B-BECE5AE59C46}"/>
              </a:ext>
            </a:extLst>
          </p:cNvPr>
          <p:cNvCxnSpPr>
            <a:cxnSpLocks/>
          </p:cNvCxnSpPr>
          <p:nvPr/>
        </p:nvCxnSpPr>
        <p:spPr>
          <a:xfrm flipV="1">
            <a:off x="4636897" y="2215166"/>
            <a:ext cx="0" cy="88679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32014D-8BC6-4BBC-AC75-AB0A055F472C}"/>
              </a:ext>
            </a:extLst>
          </p:cNvPr>
          <p:cNvSpPr txBox="1"/>
          <p:nvPr/>
        </p:nvSpPr>
        <p:spPr>
          <a:xfrm rot="16200000">
            <a:off x="4026791" y="2512367"/>
            <a:ext cx="15087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tx2"/>
                </a:solidFill>
              </a:rPr>
              <a:t>Vocabulary size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0132C2-A013-450C-A5FF-26CB6AC83546}"/>
              </a:ext>
            </a:extLst>
          </p:cNvPr>
          <p:cNvSpPr txBox="1"/>
          <p:nvPr/>
        </p:nvSpPr>
        <p:spPr>
          <a:xfrm>
            <a:off x="673992" y="3910688"/>
            <a:ext cx="4253385" cy="23391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587"/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word embeddings from context</a:t>
            </a:r>
          </a:p>
          <a:p>
            <a:pPr marL="1587"/>
            <a:endParaRPr lang="en-US" sz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7338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Word2Vec skip-gram model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https://arxiv.org/pdf/1301.3781.pdf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587"/>
            <a:endParaRPr lang="en-US" sz="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587"/>
            <a:r>
              <a:rPr lang="en-US" sz="15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GloVe</a:t>
            </a: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pre-trained word embeddings</a:t>
            </a:r>
          </a:p>
          <a:p>
            <a:pPr marL="1587"/>
            <a:endParaRPr lang="en-US" sz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7338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Pre-trained word embedding vectors made open source by the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Stanford NLP Group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7338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Trained using the 2014 English Wikipedia dump</a:t>
            </a:r>
          </a:p>
          <a:p>
            <a:pPr marL="287338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400K vocabulary size</a:t>
            </a:r>
          </a:p>
          <a:p>
            <a:pPr marL="287338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Several versions: 50d, 100d, 200d, or 300d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51854-EB5E-4834-8804-AEBCEDCC2B56}"/>
                  </a:ext>
                </a:extLst>
              </p:cNvPr>
              <p:cNvSpPr txBox="1"/>
              <p:nvPr/>
            </p:nvSpPr>
            <p:spPr>
              <a:xfrm>
                <a:off x="5665570" y="1587982"/>
                <a:ext cx="3668119" cy="203664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Word Analogies</a:t>
                </a:r>
                <a:endParaRPr lang="en-US" sz="1400" b="1" u="sng" dirty="0"/>
              </a:p>
              <a:p>
                <a:endParaRPr lang="en-US" sz="1000" dirty="0"/>
              </a:p>
              <a:p>
                <a:pPr algn="ctr"/>
                <a:r>
                  <a:rPr lang="en-US" sz="1400" b="1" dirty="0"/>
                  <a:t>Man : Woman  |  Boy : _____</a:t>
                </a:r>
              </a:p>
              <a:p>
                <a:pPr algn="ctr"/>
                <a:endParaRPr lang="en-US" sz="400" b="1" dirty="0"/>
              </a:p>
              <a:p>
                <a:pPr algn="ctr"/>
                <a:r>
                  <a:rPr lang="en-US" sz="1400" b="1" dirty="0"/>
                  <a:t>    Sparrow : Bird  |  Cobra : _____</a:t>
                </a:r>
              </a:p>
              <a:p>
                <a:endParaRPr lang="en-US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𝐚𝐫𝐠𝐦𝐚𝐱</m:t>
                              </m:r>
                            </m:e>
                            <m:lim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𝐜𝐨𝐬𝐢𝐧𝐞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𝒘𝒐𝒎𝒂𝒏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𝒎𝒂𝒏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𝒃𝒐𝒚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400" b="1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1400" b="1" dirty="0"/>
              </a:p>
              <a:p>
                <a:endParaRPr lang="en-US" sz="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 panose="02040503050406030204" pitchFamily="18" charset="0"/>
                        </a:rPr>
                        <m:t>𝐜𝐨𝐬𝐢𝐧𝐞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51854-EB5E-4834-8804-AEBCEDCC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70" y="1587982"/>
                <a:ext cx="3668119" cy="2036648"/>
              </a:xfrm>
              <a:prstGeom prst="rect">
                <a:avLst/>
              </a:prstGeom>
              <a:blipFill>
                <a:blip r:embed="rId4"/>
                <a:stretch>
                  <a:fillRect t="-1187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D27A010E-45F2-4B5C-B05D-E58BFF994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2476" y="1543519"/>
            <a:ext cx="2323336" cy="2137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0E3D8-73E5-4DC9-B317-9563357CB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570" y="4630633"/>
            <a:ext cx="6220242" cy="13482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FFA4AB-FFD6-4FD3-9BF5-A335F57B8E3A}"/>
              </a:ext>
            </a:extLst>
          </p:cNvPr>
          <p:cNvSpPr txBox="1"/>
          <p:nvPr/>
        </p:nvSpPr>
        <p:spPr>
          <a:xfrm>
            <a:off x="5588297" y="4235185"/>
            <a:ext cx="425338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587"/>
            <a:r>
              <a:rPr lang="en-US" sz="15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329244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 animBg="1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1DFC7D-5688-4CE0-8E75-6A61D2D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18" y="656807"/>
            <a:ext cx="10586862" cy="677108"/>
          </a:xfrm>
        </p:spPr>
        <p:txBody>
          <a:bodyPr>
            <a:noAutofit/>
          </a:bodyPr>
          <a:lstStyle/>
          <a:p>
            <a:r>
              <a:rPr lang="en-US" sz="3400" dirty="0"/>
              <a:t>Recurrent neural networks - 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15652E-0DDB-4CFB-A4C3-73A711C8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7" y="2207930"/>
            <a:ext cx="3880150" cy="2364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3606C4-2EFE-497B-9014-7B66E4D9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91" y="1848254"/>
            <a:ext cx="3724985" cy="27238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54CF2F-5B08-4ED5-9057-DC1AFA580D6A}"/>
              </a:ext>
            </a:extLst>
          </p:cNvPr>
          <p:cNvSpPr/>
          <p:nvPr/>
        </p:nvSpPr>
        <p:spPr>
          <a:xfrm>
            <a:off x="6297111" y="4480706"/>
            <a:ext cx="40317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Californian FB" panose="0207040306080B030204" pitchFamily="18" charset="0"/>
              </a:rPr>
              <a:t>  A         brilliant        and        timeless  masterpiece</a:t>
            </a:r>
            <a:endParaRPr lang="en-US" sz="1500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BC00E05-FFAC-4516-A64E-45C5112F9622}"/>
              </a:ext>
            </a:extLst>
          </p:cNvPr>
          <p:cNvSpPr/>
          <p:nvPr/>
        </p:nvSpPr>
        <p:spPr>
          <a:xfrm>
            <a:off x="10002046" y="2786991"/>
            <a:ext cx="51274" cy="835049"/>
          </a:xfrm>
          <a:prstGeom prst="rightBrace">
            <a:avLst>
              <a:gd name="adj1" fmla="val 56746"/>
              <a:gd name="adj2" fmla="val 52401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105E67-F32C-4B03-A800-F4B0DA167934}"/>
              </a:ext>
            </a:extLst>
          </p:cNvPr>
          <p:cNvSpPr txBox="1"/>
          <p:nvPr/>
        </p:nvSpPr>
        <p:spPr>
          <a:xfrm>
            <a:off x="10128290" y="2795553"/>
            <a:ext cx="101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Recurrent (hidden) layers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FA8DDB-82EE-42F8-923C-B41E910FEC0B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9860562" y="2187610"/>
            <a:ext cx="25324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57F143-9A20-4AC1-9420-846C8CA8C881}"/>
              </a:ext>
            </a:extLst>
          </p:cNvPr>
          <p:cNvSpPr txBox="1"/>
          <p:nvPr/>
        </p:nvSpPr>
        <p:spPr>
          <a:xfrm>
            <a:off x="10113806" y="2018333"/>
            <a:ext cx="802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F0F2A7-15A7-46AC-A6BF-4D837182F888}"/>
              </a:ext>
            </a:extLst>
          </p:cNvPr>
          <p:cNvSpPr txBox="1"/>
          <p:nvPr/>
        </p:nvSpPr>
        <p:spPr>
          <a:xfrm>
            <a:off x="6096001" y="5133197"/>
            <a:ext cx="490728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587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Note:</a:t>
            </a:r>
          </a:p>
          <a:p>
            <a:pPr marL="1587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7013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recurrent layers must be of the same size, the input size.</a:t>
            </a:r>
          </a:p>
          <a:p>
            <a:pPr marL="342900" indent="-227013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only travels in one direction (left to right).</a:t>
            </a:r>
          </a:p>
        </p:txBody>
      </p:sp>
    </p:spTree>
    <p:extLst>
      <p:ext uri="{BB962C8B-B14F-4D97-AF65-F5344CB8AC3E}">
        <p14:creationId xmlns:p14="http://schemas.microsoft.com/office/powerpoint/2010/main" val="71392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 animBg="1"/>
      <p:bldP spid="29" grpId="0"/>
      <p:bldP spid="33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684B8EC5-1892-48DD-A50E-A82A5E17439B}"/>
              </a:ext>
            </a:extLst>
          </p:cNvPr>
          <p:cNvSpPr txBox="1"/>
          <p:nvPr/>
        </p:nvSpPr>
        <p:spPr>
          <a:xfrm>
            <a:off x="6435192" y="5017140"/>
            <a:ext cx="4031770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64A38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/>
              <a:t>If you really want the headache: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A5E9E0-8391-420B-A813-EF29E8B604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1201" y="1034321"/>
            <a:ext cx="4902759" cy="35385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1DFC7D-5688-4CE0-8E75-6A61D2D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18" y="656807"/>
            <a:ext cx="1251876" cy="677108"/>
          </a:xfrm>
        </p:spPr>
        <p:txBody>
          <a:bodyPr>
            <a:noAutofit/>
          </a:bodyPr>
          <a:lstStyle/>
          <a:p>
            <a:r>
              <a:rPr lang="en-US" sz="3400" dirty="0"/>
              <a:t>GRUs: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78EEEF-7068-4484-BB8D-285B89C3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6" y="1741269"/>
            <a:ext cx="3724985" cy="27238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4CB034-611A-42F9-B3D1-803E685F3156}"/>
              </a:ext>
            </a:extLst>
          </p:cNvPr>
          <p:cNvSpPr txBox="1"/>
          <p:nvPr/>
        </p:nvSpPr>
        <p:spPr>
          <a:xfrm>
            <a:off x="5501044" y="3055812"/>
            <a:ext cx="131011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</a:t>
            </a:r>
            <a:r>
              <a:rPr lang="en-US" sz="1400" b="1" baseline="30000" dirty="0">
                <a:solidFill>
                  <a:srgbClr val="C00000"/>
                </a:solidFill>
              </a:rPr>
              <a:t>&lt;t-1&gt;</a:t>
            </a:r>
          </a:p>
          <a:p>
            <a:pPr algn="ctr"/>
            <a:r>
              <a:rPr lang="en-US" sz="1300" dirty="0">
                <a:solidFill>
                  <a:srgbClr val="C00000"/>
                </a:solidFill>
              </a:rPr>
              <a:t>Memory value from previous time step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81B8DC-BB02-4EF8-9688-A01ABDC3E775}"/>
              </a:ext>
            </a:extLst>
          </p:cNvPr>
          <p:cNvCxnSpPr>
            <a:cxnSpLocks/>
          </p:cNvCxnSpPr>
          <p:nvPr/>
        </p:nvCxnSpPr>
        <p:spPr>
          <a:xfrm flipV="1">
            <a:off x="6156101" y="2803577"/>
            <a:ext cx="94445" cy="28826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281AB5-D3FC-4CB4-A8FE-763833206DD1}"/>
              </a:ext>
            </a:extLst>
          </p:cNvPr>
          <p:cNvSpPr txBox="1"/>
          <p:nvPr/>
        </p:nvSpPr>
        <p:spPr>
          <a:xfrm>
            <a:off x="9740340" y="953848"/>
            <a:ext cx="131011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</a:t>
            </a:r>
            <a:r>
              <a:rPr lang="en-US" sz="1400" b="1" baseline="30000" dirty="0">
                <a:solidFill>
                  <a:srgbClr val="C00000"/>
                </a:solidFill>
              </a:rPr>
              <a:t>&lt;t&gt;</a:t>
            </a:r>
          </a:p>
          <a:p>
            <a:pPr algn="ctr"/>
            <a:r>
              <a:rPr lang="en-US" sz="1300" dirty="0">
                <a:solidFill>
                  <a:srgbClr val="C00000"/>
                </a:solidFill>
              </a:rPr>
              <a:t>New calculated memory value (output)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154BB5-9512-4AA3-843E-AD0D2FA8B7B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989454" y="1407819"/>
            <a:ext cx="750886" cy="2415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B3F33F-7BDA-4A1A-B90C-011831B43AF9}"/>
              </a:ext>
            </a:extLst>
          </p:cNvPr>
          <p:cNvCxnSpPr>
            <a:cxnSpLocks/>
          </p:cNvCxnSpPr>
          <p:nvPr/>
        </p:nvCxnSpPr>
        <p:spPr>
          <a:xfrm flipH="1">
            <a:off x="9770772" y="1901644"/>
            <a:ext cx="343436" cy="55958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B06A273-704F-47FE-86B6-846E1011A893}"/>
              </a:ext>
            </a:extLst>
          </p:cNvPr>
          <p:cNvSpPr txBox="1"/>
          <p:nvPr/>
        </p:nvSpPr>
        <p:spPr>
          <a:xfrm>
            <a:off x="7711715" y="4128230"/>
            <a:ext cx="1973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X</a:t>
            </a:r>
            <a:r>
              <a:rPr lang="en-US" sz="1400" b="1" baseline="30000" dirty="0">
                <a:solidFill>
                  <a:srgbClr val="C00000"/>
                </a:solidFill>
              </a:rPr>
              <a:t>&lt;t&gt;</a:t>
            </a:r>
          </a:p>
          <a:p>
            <a:pPr algn="ctr"/>
            <a:r>
              <a:rPr lang="en-US" sz="1300" dirty="0">
                <a:solidFill>
                  <a:srgbClr val="C00000"/>
                </a:solidFill>
              </a:rPr>
              <a:t>New sequential input at current time step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FB5C22-70B5-48C6-8A53-734BD3B11A79}"/>
              </a:ext>
            </a:extLst>
          </p:cNvPr>
          <p:cNvCxnSpPr>
            <a:cxnSpLocks/>
          </p:cNvCxnSpPr>
          <p:nvPr/>
        </p:nvCxnSpPr>
        <p:spPr>
          <a:xfrm flipH="1" flipV="1">
            <a:off x="7804597" y="4218892"/>
            <a:ext cx="669702" cy="3204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DC6BEE-8EDA-4167-8204-8D69D16ED30D}"/>
                  </a:ext>
                </a:extLst>
              </p:cNvPr>
              <p:cNvSpPr txBox="1"/>
              <p:nvPr/>
            </p:nvSpPr>
            <p:spPr>
              <a:xfrm>
                <a:off x="6213286" y="1056343"/>
                <a:ext cx="1310113" cy="702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en-US" sz="1400" b="1" baseline="30000" dirty="0">
                    <a:solidFill>
                      <a:srgbClr val="C00000"/>
                    </a:solidFill>
                  </a:rPr>
                  <a:t>&lt;t&gt;</a:t>
                </a:r>
              </a:p>
              <a:p>
                <a:pPr algn="ctr"/>
                <a:r>
                  <a:rPr lang="en-US" sz="1300" dirty="0">
                    <a:solidFill>
                      <a:srgbClr val="C00000"/>
                    </a:solidFill>
                  </a:rPr>
                  <a:t>Candidate for replacing C</a:t>
                </a:r>
                <a:r>
                  <a:rPr lang="en-US" sz="1300" baseline="30000" dirty="0">
                    <a:solidFill>
                      <a:srgbClr val="C00000"/>
                    </a:solidFill>
                  </a:rPr>
                  <a:t>&lt;t-1&gt;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DC6BEE-8EDA-4167-8204-8D69D16ED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6" y="1056343"/>
                <a:ext cx="1310113" cy="702949"/>
              </a:xfrm>
              <a:prstGeom prst="rect">
                <a:avLst/>
              </a:prstGeom>
              <a:blipFill>
                <a:blip r:embed="rId4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0FC254-65B7-4DE0-8BD8-918F293A3FA5}"/>
              </a:ext>
            </a:extLst>
          </p:cNvPr>
          <p:cNvCxnSpPr>
            <a:cxnSpLocks/>
          </p:cNvCxnSpPr>
          <p:nvPr/>
        </p:nvCxnSpPr>
        <p:spPr>
          <a:xfrm>
            <a:off x="7130374" y="1748116"/>
            <a:ext cx="742911" cy="10002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8EA7A8-127C-45D2-B486-665F08A1D77E}"/>
              </a:ext>
            </a:extLst>
          </p:cNvPr>
          <p:cNvSpPr txBox="1"/>
          <p:nvPr/>
        </p:nvSpPr>
        <p:spPr>
          <a:xfrm>
            <a:off x="9364897" y="3172845"/>
            <a:ext cx="197319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b="1" dirty="0">
                <a:solidFill>
                  <a:srgbClr val="C00000"/>
                </a:solidFill>
              </a:rPr>
              <a:t>Γ</a:t>
            </a:r>
            <a:r>
              <a:rPr lang="en-US" sz="1400" b="1" baseline="-25000" dirty="0">
                <a:solidFill>
                  <a:srgbClr val="C00000"/>
                </a:solidFill>
              </a:rPr>
              <a:t>u</a:t>
            </a:r>
          </a:p>
          <a:p>
            <a:pPr algn="ctr"/>
            <a:r>
              <a:rPr lang="en-US" sz="1300" dirty="0">
                <a:solidFill>
                  <a:srgbClr val="C00000"/>
                </a:solidFill>
              </a:rPr>
              <a:t>Update gate: decides whether or not to replace old memory value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864E03-7977-4A70-8E03-C5F2D95AEE24}"/>
              </a:ext>
            </a:extLst>
          </p:cNvPr>
          <p:cNvCxnSpPr>
            <a:cxnSpLocks/>
          </p:cNvCxnSpPr>
          <p:nvPr/>
        </p:nvCxnSpPr>
        <p:spPr>
          <a:xfrm flipH="1" flipV="1">
            <a:off x="8935792" y="2971421"/>
            <a:ext cx="1255690" cy="3093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05011C2-97E1-4EFE-B545-061BB44A9392}"/>
                  </a:ext>
                </a:extLst>
              </p:cNvPr>
              <p:cNvSpPr/>
              <p:nvPr/>
            </p:nvSpPr>
            <p:spPr>
              <a:xfrm>
                <a:off x="6612091" y="5337923"/>
                <a:ext cx="36190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𝑐𝑐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𝑐𝑥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05011C2-97E1-4EFE-B545-061BB44A9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091" y="5337923"/>
                <a:ext cx="361900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D2745FC-4D62-4590-911D-43864A5105F7}"/>
                  </a:ext>
                </a:extLst>
              </p:cNvPr>
              <p:cNvSpPr/>
              <p:nvPr/>
            </p:nvSpPr>
            <p:spPr>
              <a:xfrm>
                <a:off x="6612091" y="5680291"/>
                <a:ext cx="324595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𝑢𝑥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D2745FC-4D62-4590-911D-43864A510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091" y="5680291"/>
                <a:ext cx="324595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A31DB6-B3D7-4031-86D5-F3CAC35DC0F5}"/>
                  </a:ext>
                </a:extLst>
              </p:cNvPr>
              <p:cNvSpPr/>
              <p:nvPr/>
            </p:nvSpPr>
            <p:spPr>
              <a:xfrm>
                <a:off x="6612091" y="6022659"/>
                <a:ext cx="29688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)∙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A31DB6-B3D7-4031-86D5-F3CAC35DC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091" y="6022659"/>
                <a:ext cx="2968826" cy="30777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8CD38B83-79DE-45AA-8CFD-73C77C8CF52E}"/>
              </a:ext>
            </a:extLst>
          </p:cNvPr>
          <p:cNvSpPr/>
          <p:nvPr/>
        </p:nvSpPr>
        <p:spPr>
          <a:xfrm>
            <a:off x="1559009" y="662732"/>
            <a:ext cx="420115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>
                <a:latin typeface="+mj-lt"/>
              </a:rPr>
              <a:t>Gated Recurrent Units</a:t>
            </a:r>
          </a:p>
        </p:txBody>
      </p:sp>
    </p:spTree>
    <p:extLst>
      <p:ext uri="{BB962C8B-B14F-4D97-AF65-F5344CB8AC3E}">
        <p14:creationId xmlns:p14="http://schemas.microsoft.com/office/powerpoint/2010/main" val="13122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9" grpId="0"/>
      <p:bldP spid="26" grpId="0"/>
      <p:bldP spid="34" grpId="0"/>
      <p:bldP spid="43" grpId="0"/>
      <p:bldP spid="48" grpId="0"/>
      <p:bldP spid="54" grpId="0"/>
      <p:bldP spid="55" grpId="0"/>
      <p:bldP spid="56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DEE01781-F670-4D3B-BB92-4A1D413E1899}"/>
              </a:ext>
            </a:extLst>
          </p:cNvPr>
          <p:cNvSpPr txBox="1"/>
          <p:nvPr/>
        </p:nvSpPr>
        <p:spPr>
          <a:xfrm>
            <a:off x="6544252" y="4458710"/>
            <a:ext cx="4596569" cy="1892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64A38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/>
              <a:t>More headaches…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7B862B-7BAA-420C-BF8C-EE7063B5D8F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5377" y="1482604"/>
            <a:ext cx="5105065" cy="26987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1DFC7D-5688-4CE0-8E75-6A61D2D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17" y="656807"/>
            <a:ext cx="7018985" cy="677108"/>
          </a:xfrm>
        </p:spPr>
        <p:txBody>
          <a:bodyPr>
            <a:noAutofit/>
          </a:bodyPr>
          <a:lstStyle/>
          <a:p>
            <a:r>
              <a:rPr lang="en-US" sz="3400" dirty="0"/>
              <a:t>LSTMs: Long-Short Term Memory Units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2D5CB-C47F-43FF-B735-5E01E3A76233}"/>
              </a:ext>
            </a:extLst>
          </p:cNvPr>
          <p:cNvSpPr txBox="1"/>
          <p:nvPr/>
        </p:nvSpPr>
        <p:spPr>
          <a:xfrm>
            <a:off x="7528967" y="3646259"/>
            <a:ext cx="1642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Separate long-term and short-term memory outputs</a:t>
            </a:r>
            <a:endParaRPr lang="en-US" sz="13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2D101-B123-4F1E-BE38-9F3A9A52B602}"/>
              </a:ext>
            </a:extLst>
          </p:cNvPr>
          <p:cNvCxnSpPr>
            <a:cxnSpLocks/>
          </p:cNvCxnSpPr>
          <p:nvPr/>
        </p:nvCxnSpPr>
        <p:spPr>
          <a:xfrm flipV="1">
            <a:off x="7952205" y="2424136"/>
            <a:ext cx="231820" cy="122212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4AC7E0-61B8-4EC7-9699-9E25376152AC}"/>
              </a:ext>
            </a:extLst>
          </p:cNvPr>
          <p:cNvCxnSpPr>
            <a:cxnSpLocks/>
          </p:cNvCxnSpPr>
          <p:nvPr/>
        </p:nvCxnSpPr>
        <p:spPr>
          <a:xfrm flipV="1">
            <a:off x="7952205" y="3082344"/>
            <a:ext cx="296214" cy="5639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CF8A3B-A77F-46DE-BF61-8EFB5FFF3658}"/>
              </a:ext>
            </a:extLst>
          </p:cNvPr>
          <p:cNvSpPr txBox="1"/>
          <p:nvPr/>
        </p:nvSpPr>
        <p:spPr>
          <a:xfrm>
            <a:off x="5424727" y="3879391"/>
            <a:ext cx="1642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 bunch more gates</a:t>
            </a:r>
            <a:endParaRPr lang="en-US" sz="13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5B2F04-EC5B-476F-9F01-0EDCF639E83F}"/>
              </a:ext>
            </a:extLst>
          </p:cNvPr>
          <p:cNvCxnSpPr>
            <a:cxnSpLocks/>
          </p:cNvCxnSpPr>
          <p:nvPr/>
        </p:nvCxnSpPr>
        <p:spPr>
          <a:xfrm flipH="1" flipV="1">
            <a:off x="5209007" y="3429001"/>
            <a:ext cx="511052" cy="46926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698E27-F92C-4DB6-A895-F7E394A62E59}"/>
              </a:ext>
            </a:extLst>
          </p:cNvPr>
          <p:cNvCxnSpPr>
            <a:cxnSpLocks/>
          </p:cNvCxnSpPr>
          <p:nvPr/>
        </p:nvCxnSpPr>
        <p:spPr>
          <a:xfrm flipH="1" flipV="1">
            <a:off x="5943984" y="3425103"/>
            <a:ext cx="63511" cy="45428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459299-7EC4-4568-943D-B439F6320374}"/>
              </a:ext>
            </a:extLst>
          </p:cNvPr>
          <p:cNvCxnSpPr>
            <a:cxnSpLocks/>
          </p:cNvCxnSpPr>
          <p:nvPr/>
        </p:nvCxnSpPr>
        <p:spPr>
          <a:xfrm flipV="1">
            <a:off x="6510279" y="3456737"/>
            <a:ext cx="478157" cy="44152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3BD2C1E-596A-454A-8677-91152E810460}"/>
              </a:ext>
            </a:extLst>
          </p:cNvPr>
          <p:cNvSpPr txBox="1"/>
          <p:nvPr/>
        </p:nvSpPr>
        <p:spPr>
          <a:xfrm>
            <a:off x="652533" y="4444118"/>
            <a:ext cx="5619596" cy="1923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64A38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/>
              <a:t>Gates of a LSTM Cell:</a:t>
            </a:r>
          </a:p>
          <a:p>
            <a:endParaRPr lang="en-US" sz="600" b="1" dirty="0"/>
          </a:p>
          <a:p>
            <a:pPr marL="285750" indent="-168275">
              <a:buFont typeface="Arial" panose="020B0604020202020204" pitchFamily="34" charset="0"/>
              <a:buChar char="•"/>
            </a:pPr>
            <a:r>
              <a:rPr lang="el-GR" sz="1500" u="sng" dirty="0"/>
              <a:t>Γ</a:t>
            </a:r>
            <a:r>
              <a:rPr lang="en-US" sz="1500" baseline="-25000" dirty="0"/>
              <a:t>u</a:t>
            </a:r>
            <a:r>
              <a:rPr lang="en-US" sz="1500" u="sng" dirty="0"/>
              <a:t> (Update)</a:t>
            </a:r>
            <a:r>
              <a:rPr lang="en-US" sz="1500" dirty="0"/>
              <a:t>: Decides how much of the candidate memory value is worth keeping.</a:t>
            </a:r>
          </a:p>
          <a:p>
            <a:pPr marL="285750" indent="-168275">
              <a:buFont typeface="Arial" panose="020B0604020202020204" pitchFamily="34" charset="0"/>
              <a:buChar char="•"/>
            </a:pPr>
            <a:endParaRPr lang="en-US" sz="400" b="1" dirty="0"/>
          </a:p>
          <a:p>
            <a:pPr marL="285750" indent="-168275">
              <a:buFont typeface="Arial" panose="020B0604020202020204" pitchFamily="34" charset="0"/>
              <a:buChar char="•"/>
            </a:pPr>
            <a:r>
              <a:rPr lang="el-GR" sz="1500" u="sng" dirty="0"/>
              <a:t>Γ</a:t>
            </a:r>
            <a:r>
              <a:rPr lang="en-US" sz="1500" baseline="-25000" dirty="0"/>
              <a:t>f</a:t>
            </a:r>
            <a:r>
              <a:rPr lang="en-US" sz="1500" u="sng" dirty="0"/>
              <a:t> (Forget)</a:t>
            </a:r>
            <a:r>
              <a:rPr lang="en-US" sz="1500" dirty="0"/>
              <a:t>: Decides which pieces of information from the long-term memory state is safe to forget.</a:t>
            </a:r>
          </a:p>
          <a:p>
            <a:pPr marL="285750" indent="-168275">
              <a:buFont typeface="Arial" panose="020B0604020202020204" pitchFamily="34" charset="0"/>
              <a:buChar char="•"/>
            </a:pPr>
            <a:endParaRPr lang="en-US" sz="400" b="1" dirty="0"/>
          </a:p>
          <a:p>
            <a:pPr marL="285750" indent="-168275">
              <a:buFont typeface="Arial" panose="020B0604020202020204" pitchFamily="34" charset="0"/>
              <a:buChar char="•"/>
            </a:pPr>
            <a:r>
              <a:rPr lang="el-GR" sz="1500" u="sng" dirty="0"/>
              <a:t>Γ</a:t>
            </a:r>
            <a:r>
              <a:rPr lang="en-US" sz="1500" baseline="-25000" dirty="0"/>
              <a:t>o</a:t>
            </a:r>
            <a:r>
              <a:rPr lang="en-US" sz="1500" u="sng" dirty="0"/>
              <a:t> (Output)</a:t>
            </a:r>
            <a:r>
              <a:rPr lang="en-US" sz="1500" dirty="0"/>
              <a:t>: Decides which pieces of information should be output as the short-term memory value to the next LSTM cell.</a:t>
            </a:r>
            <a:endParaRPr lang="en-US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3C6AA59-7CCD-450B-8691-D8F066BB00F8}"/>
                  </a:ext>
                </a:extLst>
              </p:cNvPr>
              <p:cNvSpPr/>
              <p:nvPr/>
            </p:nvSpPr>
            <p:spPr>
              <a:xfrm>
                <a:off x="6673405" y="4747610"/>
                <a:ext cx="36456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𝑐𝑥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3C6AA59-7CCD-450B-8691-D8F066BB0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05" y="4747610"/>
                <a:ext cx="364567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73E094C-42F4-4CA9-9F86-C1690F15C953}"/>
                  </a:ext>
                </a:extLst>
              </p:cNvPr>
              <p:cNvSpPr/>
              <p:nvPr/>
            </p:nvSpPr>
            <p:spPr>
              <a:xfrm>
                <a:off x="6673405" y="5011115"/>
                <a:ext cx="32726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𝑢𝑥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73E094C-42F4-4CA9-9F86-C1690F15C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05" y="5011115"/>
                <a:ext cx="327262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43D6FF1-3402-4F44-9260-6C0DEF382612}"/>
                  </a:ext>
                </a:extLst>
              </p:cNvPr>
              <p:cNvSpPr/>
              <p:nvPr/>
            </p:nvSpPr>
            <p:spPr>
              <a:xfrm>
                <a:off x="6673405" y="5264253"/>
                <a:ext cx="3248004" cy="340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𝑓𝑥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43D6FF1-3402-4F44-9260-6C0DEF382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05" y="5264253"/>
                <a:ext cx="3248004" cy="34041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A208133-4492-4908-A8A3-F2E2C2FEDD86}"/>
                  </a:ext>
                </a:extLst>
              </p:cNvPr>
              <p:cNvSpPr/>
              <p:nvPr/>
            </p:nvSpPr>
            <p:spPr>
              <a:xfrm>
                <a:off x="6676482" y="5567646"/>
                <a:ext cx="32418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𝑜𝑎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𝑜𝑥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A208133-4492-4908-A8A3-F2E2C2FE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482" y="5567646"/>
                <a:ext cx="32418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5BECDC5-3A3B-40D0-8549-A59E0A90FFAD}"/>
                  </a:ext>
                </a:extLst>
              </p:cNvPr>
              <p:cNvSpPr/>
              <p:nvPr/>
            </p:nvSpPr>
            <p:spPr>
              <a:xfrm>
                <a:off x="6673404" y="5808429"/>
                <a:ext cx="2491580" cy="328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5BECDC5-3A3B-40D0-8549-A59E0A90F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04" y="5808429"/>
                <a:ext cx="2491580" cy="328808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479018-DBBF-4E97-A8DE-68FDDD51B14A}"/>
                  </a:ext>
                </a:extLst>
              </p:cNvPr>
              <p:cNvSpPr/>
              <p:nvPr/>
            </p:nvSpPr>
            <p:spPr>
              <a:xfrm>
                <a:off x="6689092" y="6063190"/>
                <a:ext cx="19648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479018-DBBF-4E97-A8DE-68FDDD51B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092" y="6063190"/>
                <a:ext cx="196485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Picture 63">
            <a:extLst>
              <a:ext uri="{FF2B5EF4-FFF2-40B4-BE49-F238E27FC236}">
                <a16:creationId xmlns:a16="http://schemas.microsoft.com/office/drawing/2014/main" id="{3C85F410-CD74-47AE-8F11-49A73CBB49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698" y="1942997"/>
            <a:ext cx="2662129" cy="183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A8A0F10-4074-44C0-B310-E3122F15F32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4486" y="1921205"/>
            <a:ext cx="2223901" cy="185236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8A9834DD-24E5-4CE4-8936-48751385E0F1}"/>
              </a:ext>
            </a:extLst>
          </p:cNvPr>
          <p:cNvSpPr/>
          <p:nvPr/>
        </p:nvSpPr>
        <p:spPr>
          <a:xfrm>
            <a:off x="8857685" y="2032000"/>
            <a:ext cx="2339826" cy="1679841"/>
          </a:xfrm>
          <a:prstGeom prst="rect">
            <a:avLst/>
          </a:prstGeom>
          <a:gradFill>
            <a:gsLst>
              <a:gs pos="91000">
                <a:schemeClr val="bg1"/>
              </a:gs>
              <a:gs pos="0">
                <a:schemeClr val="accent1">
                  <a:alpha val="0"/>
                  <a:lumMod val="0"/>
                  <a:lumOff val="10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7A8816-79A5-4552-AF36-0480F4FC81E9}"/>
              </a:ext>
            </a:extLst>
          </p:cNvPr>
          <p:cNvSpPr/>
          <p:nvPr/>
        </p:nvSpPr>
        <p:spPr>
          <a:xfrm>
            <a:off x="622482" y="1921205"/>
            <a:ext cx="2587787" cy="1830575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0">
                <a:schemeClr val="accent1">
                  <a:alpha val="0"/>
                  <a:lumMod val="0"/>
                  <a:lumOff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1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5" grpId="0"/>
      <p:bldP spid="39" grpId="0"/>
      <p:bldP spid="53" grpId="0" animBg="1"/>
      <p:bldP spid="42" grpId="0"/>
      <p:bldP spid="50" grpId="0"/>
      <p:bldP spid="51" grpId="0"/>
      <p:bldP spid="52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1DFC7D-5688-4CE0-8E75-6A61D2D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1" y="699736"/>
            <a:ext cx="7523106" cy="677108"/>
          </a:xfrm>
        </p:spPr>
        <p:txBody>
          <a:bodyPr>
            <a:normAutofit fontScale="90000"/>
          </a:bodyPr>
          <a:lstStyle/>
          <a:p>
            <a:r>
              <a:rPr lang="en-US" dirty="0"/>
              <a:t>Bidirectional recurrent layers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91B6B-DB96-478C-B321-5671F00C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17" y="2306648"/>
            <a:ext cx="4949043" cy="1980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6DA936-D63B-4095-8BDF-CDB0BA10A3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8922" y="3009037"/>
            <a:ext cx="4811801" cy="44774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052C0B-50C1-4C44-8EFA-1403C6CF3F60}"/>
              </a:ext>
            </a:extLst>
          </p:cNvPr>
          <p:cNvCxnSpPr>
            <a:cxnSpLocks/>
          </p:cNvCxnSpPr>
          <p:nvPr/>
        </p:nvCxnSpPr>
        <p:spPr>
          <a:xfrm flipV="1">
            <a:off x="3381062" y="3424958"/>
            <a:ext cx="147320" cy="287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A5B84-A0FA-468A-BC4E-273BFE90432F}"/>
              </a:ext>
            </a:extLst>
          </p:cNvPr>
          <p:cNvCxnSpPr>
            <a:cxnSpLocks/>
          </p:cNvCxnSpPr>
          <p:nvPr/>
        </p:nvCxnSpPr>
        <p:spPr>
          <a:xfrm flipH="1" flipV="1">
            <a:off x="3416622" y="2417307"/>
            <a:ext cx="111760" cy="623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ABD7A1-189A-4E82-8614-2939090AC30C}"/>
              </a:ext>
            </a:extLst>
          </p:cNvPr>
          <p:cNvCxnSpPr>
            <a:cxnSpLocks/>
          </p:cNvCxnSpPr>
          <p:nvPr/>
        </p:nvCxnSpPr>
        <p:spPr>
          <a:xfrm flipV="1">
            <a:off x="4412525" y="3435307"/>
            <a:ext cx="147320" cy="287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3FDDBC-8170-419C-B497-27F7DA57CBD6}"/>
              </a:ext>
            </a:extLst>
          </p:cNvPr>
          <p:cNvCxnSpPr>
            <a:cxnSpLocks/>
          </p:cNvCxnSpPr>
          <p:nvPr/>
        </p:nvCxnSpPr>
        <p:spPr>
          <a:xfrm flipH="1" flipV="1">
            <a:off x="4448085" y="2427656"/>
            <a:ext cx="111760" cy="623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247926-0D20-4088-AECB-F1B1711BB908}"/>
              </a:ext>
            </a:extLst>
          </p:cNvPr>
          <p:cNvCxnSpPr>
            <a:cxnSpLocks/>
          </p:cNvCxnSpPr>
          <p:nvPr/>
        </p:nvCxnSpPr>
        <p:spPr>
          <a:xfrm flipV="1">
            <a:off x="5436347" y="3424958"/>
            <a:ext cx="147320" cy="287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FDCC14-5B72-44D9-A8C7-30A74BEC1665}"/>
              </a:ext>
            </a:extLst>
          </p:cNvPr>
          <p:cNvCxnSpPr>
            <a:cxnSpLocks/>
          </p:cNvCxnSpPr>
          <p:nvPr/>
        </p:nvCxnSpPr>
        <p:spPr>
          <a:xfrm flipH="1" flipV="1">
            <a:off x="5471907" y="2417307"/>
            <a:ext cx="111760" cy="623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028E47-CDAE-4BB1-9D20-A2B8D3C5A0DE}"/>
              </a:ext>
            </a:extLst>
          </p:cNvPr>
          <p:cNvCxnSpPr>
            <a:cxnSpLocks/>
          </p:cNvCxnSpPr>
          <p:nvPr/>
        </p:nvCxnSpPr>
        <p:spPr>
          <a:xfrm flipV="1">
            <a:off x="6467810" y="3424259"/>
            <a:ext cx="147320" cy="287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231E0E-4B09-4EB9-9A0A-DF5642455655}"/>
              </a:ext>
            </a:extLst>
          </p:cNvPr>
          <p:cNvCxnSpPr>
            <a:cxnSpLocks/>
          </p:cNvCxnSpPr>
          <p:nvPr/>
        </p:nvCxnSpPr>
        <p:spPr>
          <a:xfrm flipH="1" flipV="1">
            <a:off x="6503370" y="2416608"/>
            <a:ext cx="111760" cy="623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F14B5-CFBB-46DC-B70E-59E803A403D1}"/>
              </a:ext>
            </a:extLst>
          </p:cNvPr>
          <p:cNvCxnSpPr>
            <a:cxnSpLocks/>
          </p:cNvCxnSpPr>
          <p:nvPr/>
        </p:nvCxnSpPr>
        <p:spPr>
          <a:xfrm flipV="1">
            <a:off x="7500512" y="3424259"/>
            <a:ext cx="147320" cy="287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26B0D9-6F66-4D80-A6E1-5F71625623F3}"/>
              </a:ext>
            </a:extLst>
          </p:cNvPr>
          <p:cNvCxnSpPr>
            <a:cxnSpLocks/>
          </p:cNvCxnSpPr>
          <p:nvPr/>
        </p:nvCxnSpPr>
        <p:spPr>
          <a:xfrm flipH="1" flipV="1">
            <a:off x="7536072" y="2416608"/>
            <a:ext cx="111760" cy="623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39FBF4-10FC-477B-85B2-88CCA88259B0}"/>
              </a:ext>
            </a:extLst>
          </p:cNvPr>
          <p:cNvSpPr txBox="1"/>
          <p:nvPr/>
        </p:nvSpPr>
        <p:spPr>
          <a:xfrm>
            <a:off x="1322603" y="2987947"/>
            <a:ext cx="117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Forward Pass</a:t>
            </a:r>
            <a:endParaRPr lang="en-US" sz="13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6090F7-62DF-46D2-AE5F-ADBC8306728E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495680" y="3040160"/>
            <a:ext cx="495817" cy="10167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69BB4E-9101-461B-8C7F-C0A9ACB31DCA}"/>
              </a:ext>
            </a:extLst>
          </p:cNvPr>
          <p:cNvSpPr txBox="1"/>
          <p:nvPr/>
        </p:nvSpPr>
        <p:spPr>
          <a:xfrm>
            <a:off x="8290397" y="3009037"/>
            <a:ext cx="126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Backward Pass</a:t>
            </a:r>
            <a:endParaRPr lang="en-US" sz="13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A8E951-47B7-470F-8ED1-58C898A32430}"/>
              </a:ext>
            </a:extLst>
          </p:cNvPr>
          <p:cNvCxnSpPr>
            <a:cxnSpLocks/>
            <a:stCxn id="27" idx="1"/>
            <a:endCxn id="4" idx="3"/>
          </p:cNvCxnSpPr>
          <p:nvPr/>
        </p:nvCxnSpPr>
        <p:spPr>
          <a:xfrm flipH="1">
            <a:off x="7970723" y="3162926"/>
            <a:ext cx="319674" cy="6998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4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7D30B9C-BA80-4781-ACD1-540CF649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141" y="4569846"/>
            <a:ext cx="4476094" cy="15785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1DFC7D-5688-4CE0-8E75-6A61D2D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1" y="699736"/>
            <a:ext cx="7523106" cy="677108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recurrent neural networks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991413-8C2F-46C0-9D9C-4DFB7CB4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31" y="1951905"/>
            <a:ext cx="1959648" cy="2168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168DA-9254-4EAB-963D-9C3AB92F31AF}"/>
              </a:ext>
            </a:extLst>
          </p:cNvPr>
          <p:cNvSpPr txBox="1"/>
          <p:nvPr/>
        </p:nvSpPr>
        <p:spPr>
          <a:xfrm>
            <a:off x="684614" y="1492154"/>
            <a:ext cx="1657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Many to One</a:t>
            </a:r>
          </a:p>
          <a:p>
            <a:pPr algn="ctr"/>
            <a:r>
              <a:rPr lang="en-US" sz="1500" dirty="0"/>
              <a:t>Sentiment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FAB37-70F9-4763-BE37-48441F5CB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322" y="1951904"/>
            <a:ext cx="3131961" cy="2168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E6734E-CECE-4C67-9BF5-3DA6E99146B9}"/>
              </a:ext>
            </a:extLst>
          </p:cNvPr>
          <p:cNvSpPr txBox="1"/>
          <p:nvPr/>
        </p:nvSpPr>
        <p:spPr>
          <a:xfrm>
            <a:off x="768328" y="3940415"/>
            <a:ext cx="1657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gency FB" panose="020B0503020202020204" pitchFamily="34" charset="0"/>
              </a:rPr>
              <a:t>A           great         film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93F93-D461-4017-AB0C-F29CE485870C}"/>
              </a:ext>
            </a:extLst>
          </p:cNvPr>
          <p:cNvSpPr txBox="1"/>
          <p:nvPr/>
        </p:nvSpPr>
        <p:spPr>
          <a:xfrm>
            <a:off x="1968209" y="2046152"/>
            <a:ext cx="2727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62AF4-E283-4504-9A6C-CBEAEDA5F4F5}"/>
              </a:ext>
            </a:extLst>
          </p:cNvPr>
          <p:cNvSpPr txBox="1"/>
          <p:nvPr/>
        </p:nvSpPr>
        <p:spPr>
          <a:xfrm>
            <a:off x="2923271" y="1489371"/>
            <a:ext cx="2782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Many to Many</a:t>
            </a:r>
          </a:p>
          <a:p>
            <a:pPr algn="ctr"/>
            <a:r>
              <a:rPr lang="en-US" sz="1500" dirty="0"/>
              <a:t>Named Entity Recognition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1EDF92-F3AA-4D79-85C2-E7BE65C1E1F1}"/>
              </a:ext>
            </a:extLst>
          </p:cNvPr>
          <p:cNvSpPr txBox="1"/>
          <p:nvPr/>
        </p:nvSpPr>
        <p:spPr>
          <a:xfrm>
            <a:off x="2957613" y="3940414"/>
            <a:ext cx="32285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gency FB" panose="020B0503020202020204" pitchFamily="34" charset="0"/>
              </a:rPr>
              <a:t>The          New         York        Times    reported…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21B96D-5F8A-49C1-AF6F-8F0657E8134F}"/>
              </a:ext>
            </a:extLst>
          </p:cNvPr>
          <p:cNvSpPr txBox="1"/>
          <p:nvPr/>
        </p:nvSpPr>
        <p:spPr>
          <a:xfrm>
            <a:off x="3588791" y="2073396"/>
            <a:ext cx="2727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561B4-B9B1-4F78-9571-809905FED70E}"/>
              </a:ext>
            </a:extLst>
          </p:cNvPr>
          <p:cNvSpPr txBox="1"/>
          <p:nvPr/>
        </p:nvSpPr>
        <p:spPr>
          <a:xfrm>
            <a:off x="4186530" y="2076504"/>
            <a:ext cx="2727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A6D6A-94EF-4613-8009-82667832CC33}"/>
              </a:ext>
            </a:extLst>
          </p:cNvPr>
          <p:cNvSpPr txBox="1"/>
          <p:nvPr/>
        </p:nvSpPr>
        <p:spPr>
          <a:xfrm>
            <a:off x="4788562" y="2069102"/>
            <a:ext cx="2727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D8203B-1A24-41B0-A236-C46DD65DDC96}"/>
              </a:ext>
            </a:extLst>
          </p:cNvPr>
          <p:cNvSpPr txBox="1"/>
          <p:nvPr/>
        </p:nvSpPr>
        <p:spPr>
          <a:xfrm>
            <a:off x="2980320" y="2073395"/>
            <a:ext cx="2727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F83849-A833-4E5E-B4C6-53424C0FA996}"/>
              </a:ext>
            </a:extLst>
          </p:cNvPr>
          <p:cNvSpPr txBox="1"/>
          <p:nvPr/>
        </p:nvSpPr>
        <p:spPr>
          <a:xfrm>
            <a:off x="5377715" y="2077594"/>
            <a:ext cx="2727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5AB12-B450-4A8B-9394-3C54A754A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481" y="2111545"/>
            <a:ext cx="2957925" cy="20794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83068-005C-497C-8CA4-516868886482}"/>
              </a:ext>
            </a:extLst>
          </p:cNvPr>
          <p:cNvSpPr txBox="1"/>
          <p:nvPr/>
        </p:nvSpPr>
        <p:spPr>
          <a:xfrm>
            <a:off x="6306415" y="1453009"/>
            <a:ext cx="2782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One to Many</a:t>
            </a:r>
          </a:p>
          <a:p>
            <a:pPr algn="ctr"/>
            <a:r>
              <a:rPr lang="en-US" sz="1500" dirty="0"/>
              <a:t>Image Captioning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1C8ACC-A17A-4B2F-AFD2-883AD25616B6}"/>
              </a:ext>
            </a:extLst>
          </p:cNvPr>
          <p:cNvSpPr txBox="1"/>
          <p:nvPr/>
        </p:nvSpPr>
        <p:spPr>
          <a:xfrm>
            <a:off x="6370808" y="1982943"/>
            <a:ext cx="27820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Dogs     playing        in            the        grass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FF583-BED7-4CD4-B43F-3EED799BA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473" y="4742192"/>
            <a:ext cx="2629664" cy="1195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E5BA6-CFDE-4BC5-8528-70B2293B5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631" y="4742191"/>
            <a:ext cx="2725711" cy="113416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8C1BDF-57E5-4827-8D7B-95AE31EBAC3F}"/>
              </a:ext>
            </a:extLst>
          </p:cNvPr>
          <p:cNvCxnSpPr>
            <a:cxnSpLocks/>
          </p:cNvCxnSpPr>
          <p:nvPr/>
        </p:nvCxnSpPr>
        <p:spPr>
          <a:xfrm flipV="1">
            <a:off x="6605002" y="4076915"/>
            <a:ext cx="0" cy="11680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968105-731C-42BF-8EBB-E5F1F0827A23}"/>
              </a:ext>
            </a:extLst>
          </p:cNvPr>
          <p:cNvCxnSpPr/>
          <p:nvPr/>
        </p:nvCxnSpPr>
        <p:spPr>
          <a:xfrm>
            <a:off x="6340842" y="5245009"/>
            <a:ext cx="26416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9CF2599F-F725-408B-AE3E-3036BCA4F29F}"/>
              </a:ext>
            </a:extLst>
          </p:cNvPr>
          <p:cNvSpPr/>
          <p:nvPr/>
        </p:nvSpPr>
        <p:spPr>
          <a:xfrm rot="5400000">
            <a:off x="8455180" y="4215223"/>
            <a:ext cx="60789" cy="1993546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B6BA94-69F5-4177-93EB-BF709C3F1643}"/>
              </a:ext>
            </a:extLst>
          </p:cNvPr>
          <p:cNvSpPr txBox="1"/>
          <p:nvPr/>
        </p:nvSpPr>
        <p:spPr>
          <a:xfrm>
            <a:off x="7830517" y="4763685"/>
            <a:ext cx="1310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Encoding</a:t>
            </a:r>
            <a:endParaRPr lang="en-US" sz="1600" b="1" baseline="30000" dirty="0">
              <a:solidFill>
                <a:srgbClr val="C00000"/>
              </a:solidFill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F5715924-C918-43F0-A975-36D6F37641A1}"/>
              </a:ext>
            </a:extLst>
          </p:cNvPr>
          <p:cNvSpPr/>
          <p:nvPr/>
        </p:nvSpPr>
        <p:spPr>
          <a:xfrm rot="16200000">
            <a:off x="10686836" y="4562429"/>
            <a:ext cx="82540" cy="2009105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53FAC0-0D5C-4931-981D-30AEEFCFD497}"/>
              </a:ext>
            </a:extLst>
          </p:cNvPr>
          <p:cNvSpPr txBox="1"/>
          <p:nvPr/>
        </p:nvSpPr>
        <p:spPr>
          <a:xfrm>
            <a:off x="10096861" y="5653910"/>
            <a:ext cx="1310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Decoding</a:t>
            </a:r>
            <a:endParaRPr lang="en-US" sz="1600" b="1" baseline="30000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EB0F4C-BB91-4FB0-BF13-F37E30B74299}"/>
              </a:ext>
            </a:extLst>
          </p:cNvPr>
          <p:cNvSpPr txBox="1"/>
          <p:nvPr/>
        </p:nvSpPr>
        <p:spPr>
          <a:xfrm>
            <a:off x="7551313" y="5973186"/>
            <a:ext cx="2444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gency FB" panose="020B0503020202020204" pitchFamily="34" charset="0"/>
              </a:rPr>
              <a:t>I          love        this      movie!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7AB84-626F-4E69-90F2-F72B90D8AF54}"/>
              </a:ext>
            </a:extLst>
          </p:cNvPr>
          <p:cNvSpPr txBox="1"/>
          <p:nvPr/>
        </p:nvSpPr>
        <p:spPr>
          <a:xfrm>
            <a:off x="9723554" y="4448111"/>
            <a:ext cx="211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J’        adore  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ce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        film!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5A16B9-830C-4B99-BC38-84A222C68CA0}"/>
              </a:ext>
            </a:extLst>
          </p:cNvPr>
          <p:cNvSpPr/>
          <p:nvPr/>
        </p:nvSpPr>
        <p:spPr>
          <a:xfrm>
            <a:off x="8375792" y="3981081"/>
            <a:ext cx="23302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u="sng" dirty="0"/>
              <a:t>Sequence to Sequence</a:t>
            </a:r>
          </a:p>
          <a:p>
            <a:pPr algn="ctr"/>
            <a:r>
              <a:rPr lang="en-US" sz="1500" dirty="0"/>
              <a:t>Neural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77774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 animBg="1"/>
      <p:bldP spid="28" grpId="0"/>
      <p:bldP spid="29" grpId="0" animBg="1"/>
      <p:bldP spid="31" grpId="0"/>
      <p:bldP spid="32" grpId="0"/>
      <p:bldP spid="33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701</Words>
  <Application>Microsoft Office PowerPoint</Application>
  <PresentationFormat>Widescreen</PresentationFormat>
  <Paragraphs>280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18thCentury</vt:lpstr>
      <vt:lpstr>Agency FB</vt:lpstr>
      <vt:lpstr>Arial</vt:lpstr>
      <vt:lpstr>Blackout</vt:lpstr>
      <vt:lpstr>Calibri</vt:lpstr>
      <vt:lpstr>Calibri Light</vt:lpstr>
      <vt:lpstr>Californian FB</vt:lpstr>
      <vt:lpstr>Cambria Math</vt:lpstr>
      <vt:lpstr>Office Theme</vt:lpstr>
      <vt:lpstr>Demystifying Neural Networks: Part 2</vt:lpstr>
      <vt:lpstr>A quick review</vt:lpstr>
      <vt:lpstr>Some NLP basics</vt:lpstr>
      <vt:lpstr>Word embeddings: vectorized representation of word meanings</vt:lpstr>
      <vt:lpstr>Recurrent neural networks - Introduction</vt:lpstr>
      <vt:lpstr>GRUs:</vt:lpstr>
      <vt:lpstr>LSTMs: Long-Short Term Memory Units</vt:lpstr>
      <vt:lpstr>Bidirectional recurrent layers</vt:lpstr>
      <vt:lpstr>Types of recurrent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Neural Networks</dc:title>
  <dc:creator>Brandon Wen</dc:creator>
  <cp:lastModifiedBy>Brandon Wen</cp:lastModifiedBy>
  <cp:revision>74</cp:revision>
  <dcterms:created xsi:type="dcterms:W3CDTF">2018-07-30T02:43:14Z</dcterms:created>
  <dcterms:modified xsi:type="dcterms:W3CDTF">2021-03-11T20:36:03Z</dcterms:modified>
</cp:coreProperties>
</file>