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78" r:id="rId7"/>
    <p:sldId id="258" r:id="rId8"/>
    <p:sldId id="277" r:id="rId9"/>
    <p:sldId id="290" r:id="rId10"/>
    <p:sldId id="280" r:id="rId11"/>
    <p:sldId id="281" r:id="rId12"/>
    <p:sldId id="259" r:id="rId13"/>
    <p:sldId id="279" r:id="rId14"/>
    <p:sldId id="287" r:id="rId15"/>
    <p:sldId id="276" r:id="rId16"/>
  </p:sldIdLst>
  <p:sldSz cx="9144000" cy="6858000"/>
  <p:notesSz cx="6858000" cy="9144000"/>
  <p:embeddedFontLst>
    <p:embeddedFont>
      <p:font typeface="Tahoma" panose="020B06040305040402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 rot="5400000">
            <a:off x="4689475" y="2130425"/>
            <a:ext cx="59372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body" idx="1"/>
          </p:nvPr>
        </p:nvSpPr>
        <p:spPr>
          <a:xfrm rot="5400000">
            <a:off x="498475" y="149225"/>
            <a:ext cx="5937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457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4648200" y="117475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8"/>
          <p:cNvSpPr txBox="1"/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 txBox="1"/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1"/>
          </p:nvPr>
        </p:nvSpPr>
        <p:spPr>
          <a:xfrm rot="5400000">
            <a:off x="2095500" y="-46355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190500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268537" y="2565400"/>
            <a:ext cx="489585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ctr"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3600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Pricetag</a:t>
            </a:r>
            <a:endParaRPr lang="en-US" sz="3600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321175" y="4279900"/>
            <a:ext cx="4138612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Clr>
                <a:schemeClr val="dk1"/>
              </a:buClr>
              <a:buSzPts val="1800"/>
              <a:buFont typeface="Tahoma" panose="020B0604030504040204"/>
              <a:buNone/>
            </a:pPr>
            <a:r>
              <a:rPr lang="en-US" sz="1800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От </a:t>
            </a:r>
            <a:r>
              <a:rPr lang="bg-BG" sz="1800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Михаел Динков и Стефан Касамаков </a:t>
            </a:r>
            <a:r>
              <a:rPr lang="en-US" sz="1800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от 11г</a:t>
            </a:r>
            <a:endParaRPr lang="en-US" sz="1800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26285" y="2921000"/>
            <a:ext cx="1615440" cy="2164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az-Cyrl-AZ" altLang="en-US"/>
              <a:t>Бъдещи подобрения</a:t>
            </a:r>
            <a:endParaRPr lang="az-Cyrl-AZ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15265" y="772795"/>
            <a:ext cx="8229600" cy="4953000"/>
          </a:xfrm>
        </p:spPr>
        <p:txBody>
          <a:bodyPr/>
          <a:p>
            <a:r>
              <a:rPr lang="az-Cyrl-AZ" altLang="en-US" sz="2400"/>
              <a:t>По-компактен дизайн</a:t>
            </a:r>
            <a:endParaRPr lang="az-Cyrl-AZ" altLang="en-US" sz="2400"/>
          </a:p>
          <a:p>
            <a:r>
              <a:rPr lang="az-Cyrl-AZ" altLang="en-US" sz="2400"/>
              <a:t>Подръжка на база данни</a:t>
            </a:r>
            <a:endParaRPr lang="az-Cyrl-AZ" altLang="en-US" sz="2400"/>
          </a:p>
          <a:p>
            <a:r>
              <a:rPr lang="en-US" altLang="en-US" sz="2400"/>
              <a:t>Aways-on </a:t>
            </a:r>
            <a:r>
              <a:rPr lang="bg-BG" altLang="en-US" sz="2400"/>
              <a:t>дисплей, който работи без захранване</a:t>
            </a:r>
            <a:endParaRPr lang="bg-BG" altLang="en-US" sz="2400"/>
          </a:p>
          <a:p>
            <a:r>
              <a:rPr lang="bg-BG" altLang="en-US" sz="2400"/>
              <a:t>Възможност за конфигурация на </a:t>
            </a:r>
            <a:r>
              <a:rPr lang="en-US" altLang="bg-BG" sz="2400"/>
              <a:t>Hot key-</a:t>
            </a:r>
            <a:r>
              <a:rPr lang="bg-BG" altLang="bg-BG" sz="2400"/>
              <a:t>ове на приложението</a:t>
            </a:r>
            <a:endParaRPr lang="bg-BG" altLang="bg-BG" sz="2400"/>
          </a:p>
          <a:p>
            <a:r>
              <a:rPr lang="bg-BG" altLang="bg-BG" sz="2400"/>
              <a:t>Приложение за управление поддържано от</a:t>
            </a:r>
            <a:r>
              <a:rPr lang="en-US" altLang="bg-BG" sz="2400"/>
              <a:t> iOS</a:t>
            </a:r>
            <a:endParaRPr lang="en-US" altLang="bg-BG" sz="2400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00250" y="3265805"/>
            <a:ext cx="5144135" cy="3364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30555" y="457200"/>
            <a:ext cx="2949575" cy="886460"/>
          </a:xfrm>
        </p:spPr>
        <p:txBody>
          <a:bodyPr/>
          <a:p>
            <a:r>
              <a:rPr lang="bg-BG" altLang="en-US"/>
              <a:t>Код</a:t>
            </a:r>
            <a:endParaRPr lang="bg-BG" altLang="en-US"/>
          </a:p>
        </p:txBody>
      </p:sp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307840" y="4847590"/>
            <a:ext cx="3615690" cy="2010410"/>
          </a:xfrm>
          <a:prstGeom prst="rect">
            <a:avLst/>
          </a:prstGeom>
        </p:spPr>
      </p:pic>
      <p:pic>
        <p:nvPicPr>
          <p:cNvPr id="6" name="Picture Placeholder 3"/>
          <p:cNvPicPr>
            <a:picLocks noChangeAspect="1"/>
          </p:cNvPicPr>
          <p:nvPr/>
        </p:nvPicPr>
        <p:blipFill>
          <a:blip r:embed="rId2"/>
          <a:srcRect t="1018"/>
          <a:stretch>
            <a:fillRect/>
          </a:stretch>
        </p:blipFill>
        <p:spPr>
          <a:xfrm>
            <a:off x="118110" y="1497965"/>
            <a:ext cx="4189730" cy="537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57200" y="2636837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3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Благодарим за вниманието</a:t>
            </a:r>
            <a:endParaRPr lang="en-US" sz="3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577850" y="946150"/>
            <a:ext cx="723011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bg-BG"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Какво представлява?</a:t>
            </a:r>
            <a:endParaRPr lang="bg-BG" sz="3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1010" y="2025650"/>
            <a:ext cx="82213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az-Cyrl-AZ" altLang="en-US" sz="2400"/>
              <a:t>Проектът представлява дигатална цена, която може да се слага на продукти в магазини и да се контролира, чрез специално приложение, направено специално за проекта.</a:t>
            </a:r>
            <a:endParaRPr lang="az-Cyrl-AZ" altLang="en-US" sz="2400"/>
          </a:p>
        </p:txBody>
      </p:sp>
      <p:pic>
        <p:nvPicPr>
          <p:cNvPr id="2" name="Picture 1" descr="Screenshot_20220623_233928_appinventor.ai_mirrorb75.pricetagapp"/>
          <p:cNvPicPr>
            <a:picLocks noChangeAspect="1"/>
          </p:cNvPicPr>
          <p:nvPr/>
        </p:nvPicPr>
        <p:blipFill>
          <a:blip r:embed="rId1"/>
          <a:srcRect t="3823" b="53409"/>
          <a:stretch>
            <a:fillRect/>
          </a:stretch>
        </p:blipFill>
        <p:spPr>
          <a:xfrm>
            <a:off x="5126355" y="3594100"/>
            <a:ext cx="3153410" cy="2847975"/>
          </a:xfrm>
          <a:prstGeom prst="rect">
            <a:avLst/>
          </a:prstGeom>
        </p:spPr>
      </p:pic>
      <p:pic>
        <p:nvPicPr>
          <p:cNvPr id="3" name="Picture 2" descr="289512092_409867941073174_1941792172981137130_n"/>
          <p:cNvPicPr>
            <a:picLocks noChangeAspect="1"/>
          </p:cNvPicPr>
          <p:nvPr/>
        </p:nvPicPr>
        <p:blipFill>
          <a:blip r:embed="rId2"/>
          <a:srcRect l="-553" t="19360" r="553" b="17028"/>
          <a:stretch>
            <a:fillRect/>
          </a:stretch>
        </p:blipFill>
        <p:spPr>
          <a:xfrm>
            <a:off x="1356995" y="3594100"/>
            <a:ext cx="3493770" cy="289179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bg-BG" altLang="en-US"/>
              <a:t>Управление на проекта</a:t>
            </a:r>
            <a:endParaRPr lang="bg-BG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8600" y="1212850"/>
            <a:ext cx="8229600" cy="4953000"/>
          </a:xfrm>
        </p:spPr>
        <p:txBody>
          <a:bodyPr/>
          <a:p>
            <a:r>
              <a:rPr lang="bg-BG" altLang="en-US"/>
              <a:t>Управлението на проекта става чрез приложение за телефон, за момента работещо само на андроид устроиства.</a:t>
            </a:r>
            <a:endParaRPr lang="bg-BG" altLang="en-US"/>
          </a:p>
        </p:txBody>
      </p:sp>
      <p:pic>
        <p:nvPicPr>
          <p:cNvPr id="4" name="Picture 3" descr="Screenshot_20220623_233928_appinventor.ai_mirrorb75.pricetagapp"/>
          <p:cNvPicPr>
            <a:picLocks noChangeAspect="1"/>
          </p:cNvPicPr>
          <p:nvPr/>
        </p:nvPicPr>
        <p:blipFill>
          <a:blip r:embed="rId1"/>
          <a:srcRect t="3823" b="53456"/>
          <a:stretch>
            <a:fillRect/>
          </a:stretch>
        </p:blipFill>
        <p:spPr>
          <a:xfrm>
            <a:off x="2667000" y="3153410"/>
            <a:ext cx="3809365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1289050"/>
            <a:ext cx="7327900" cy="5000625"/>
          </a:xfrm>
          <a:prstGeom prst="rect">
            <a:avLst/>
          </a:prstGeom>
        </p:spPr>
      </p:pic>
      <p:sp>
        <p:nvSpPr>
          <p:cNvPr id="98" name="Google Shape;98;p15"/>
          <p:cNvSpPr txBox="1"/>
          <p:nvPr/>
        </p:nvSpPr>
        <p:spPr>
          <a:xfrm>
            <a:off x="698500" y="438150"/>
            <a:ext cx="723011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bg-BG" altLang="bg-BG"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Електрическа схема</a:t>
            </a:r>
            <a:endParaRPr lang="bg-BG" altLang="bg-BG" sz="3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17855" y="622300"/>
            <a:ext cx="2949575" cy="635000"/>
          </a:xfrm>
        </p:spPr>
        <p:txBody>
          <a:bodyPr/>
          <a:p>
            <a:r>
              <a:rPr lang="bg-BG" altLang="en-US" sz="4000"/>
              <a:t>Блок схема</a:t>
            </a:r>
            <a:endParaRPr lang="bg-BG" altLang="en-US" sz="4000"/>
          </a:p>
        </p:txBody>
      </p:sp>
      <p:pic>
        <p:nvPicPr>
          <p:cNvPr id="6" name="Picture 5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693545"/>
            <a:ext cx="8334375" cy="4893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bg-BG"/>
              <a:t>Използвани библиотеки</a:t>
            </a:r>
            <a:endParaRPr lang="bg-B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Adafruit_SSD1306</a:t>
            </a:r>
            <a:endParaRPr lang="en-US"/>
          </a:p>
          <a:p>
            <a:r>
              <a:rPr lang="en-US"/>
              <a:t>SoftwareSerial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bg-BG"/>
              <a:t>Начин на свързване</a:t>
            </a:r>
            <a:endParaRPr lang="bg-BG"/>
          </a:p>
        </p:txBody>
      </p:sp>
      <p:sp>
        <p:nvSpPr>
          <p:cNvPr id="3" name="Text Box 2"/>
          <p:cNvSpPr txBox="1"/>
          <p:nvPr/>
        </p:nvSpPr>
        <p:spPr>
          <a:xfrm>
            <a:off x="591185" y="2350770"/>
            <a:ext cx="79609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/>
              <a:t>HC-05</a:t>
            </a:r>
            <a:endParaRPr lang="en-US" altLang="en-US" sz="1800" b="1"/>
          </a:p>
          <a:p>
            <a:r>
              <a:rPr lang="en-US" altLang="en-US"/>
              <a:t>RX --&gt; Arduino TX</a:t>
            </a:r>
            <a:endParaRPr lang="en-US" altLang="en-US"/>
          </a:p>
          <a:p>
            <a:r>
              <a:rPr lang="en-US" altLang="en-US"/>
              <a:t>TX --&gt; Arduino RX</a:t>
            </a:r>
            <a:endParaRPr lang="en-US" altLang="en-US"/>
          </a:p>
          <a:p>
            <a:r>
              <a:rPr lang="en-US" altLang="en-US"/>
              <a:t>+5v --&gt; Arduino 5V</a:t>
            </a:r>
            <a:endParaRPr lang="en-US" altLang="en-US"/>
          </a:p>
          <a:p>
            <a:r>
              <a:rPr lang="en-US" altLang="en-US"/>
              <a:t>GND --&gt; Arduino GND</a:t>
            </a:r>
            <a:endParaRPr lang="en-US" altLang="en-US"/>
          </a:p>
          <a:p>
            <a:endParaRPr lang="en-US" altLang="en-US"/>
          </a:p>
          <a:p>
            <a:r>
              <a:rPr lang="en-US" altLang="en-US" sz="1800" b="1"/>
              <a:t>Adafriut OLED</a:t>
            </a:r>
            <a:endParaRPr lang="en-US" altLang="en-US" sz="1800" b="1"/>
          </a:p>
          <a:p>
            <a:r>
              <a:rPr lang="en-US" altLang="en-US"/>
              <a:t>VCC --&gt; Arduino 5V</a:t>
            </a:r>
            <a:endParaRPr lang="en-US" altLang="en-US"/>
          </a:p>
          <a:p>
            <a:r>
              <a:rPr lang="en-US" altLang="en-US"/>
              <a:t>GND --&gt; Arduino GND</a:t>
            </a:r>
            <a:endParaRPr lang="en-US" altLang="en-US"/>
          </a:p>
          <a:p>
            <a:r>
              <a:rPr lang="en-US" altLang="en-US"/>
              <a:t>SDA --&gt; Arduino A4</a:t>
            </a:r>
            <a:endParaRPr lang="en-US" altLang="en-US"/>
          </a:p>
          <a:p>
            <a:r>
              <a:rPr lang="en-US" altLang="en-US"/>
              <a:t>SCL --&gt; Arduino A5</a:t>
            </a:r>
            <a:endParaRPr lang="en-US" altLang="en-US"/>
          </a:p>
          <a:p>
            <a:endParaRPr lang="en-US" altLang="en-US" sz="1800"/>
          </a:p>
          <a:p>
            <a:r>
              <a:rPr lang="en-US" altLang="en-US" sz="1800" b="1">
                <a:sym typeface="+mn-ea"/>
              </a:rPr>
              <a:t>Arduino Uno</a:t>
            </a:r>
            <a:endParaRPr lang="en-US" altLang="en-US" sz="1800" b="1">
              <a:sym typeface="+mn-ea"/>
            </a:endParaRPr>
          </a:p>
          <a:p>
            <a:r>
              <a:rPr lang="en-US" altLang="en-US"/>
              <a:t>Arduino 5V --&gt; 5V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bg-BG"/>
              <a:t>Използвани елементи</a:t>
            </a:r>
            <a:endParaRPr lang="bg-BG"/>
          </a:p>
        </p:txBody>
      </p:sp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r>
              <a:rPr lang="en-US"/>
              <a:t>Arduino uno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0" y="277495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646680"/>
            <a:ext cx="2985770" cy="2985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80130" y="2057400"/>
            <a:ext cx="2710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Bluetooth module HC-05</a:t>
            </a:r>
            <a:endParaRPr lang="en-US" sz="1600"/>
          </a:p>
          <a:p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505710"/>
            <a:ext cx="2901315" cy="29152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770370" y="2057400"/>
            <a:ext cx="2255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OLED Screen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1125537"/>
            <a:ext cx="6443662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Проектът е пригоден да може да се използва във всеки магазин, супермаркет или магазин за техники, дрехи и т.н.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307975"/>
            <a:ext cx="6998335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bg-BG" altLang="en-US" sz="4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Приложение на проекта </a:t>
            </a:r>
            <a:endParaRPr lang="en-US" sz="4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109;p17"/>
          <p:cNvSpPr txBox="1"/>
          <p:nvPr/>
        </p:nvSpPr>
        <p:spPr>
          <a:xfrm>
            <a:off x="215900" y="2289175"/>
            <a:ext cx="196913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az-Cyrl-AZ" altLang="bg-BG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Плюсове</a:t>
            </a:r>
            <a:endParaRPr lang="en-US" sz="4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08;p17"/>
          <p:cNvSpPr txBox="1"/>
          <p:nvPr/>
        </p:nvSpPr>
        <p:spPr>
          <a:xfrm>
            <a:off x="215900" y="2768917"/>
            <a:ext cx="64436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Екологичност - в днешно време поради инфлацията, цените на продуктите се променят постоянно, което води до честата смяна на хартиените показатели на цени.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По-премиум външен вид.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По-бързо сменяне на цените на продуктите.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09;p17"/>
          <p:cNvSpPr txBox="1"/>
          <p:nvPr/>
        </p:nvSpPr>
        <p:spPr>
          <a:xfrm>
            <a:off x="215900" y="4705350"/>
            <a:ext cx="196913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Cyrl-AZ" sz="2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Минуси</a:t>
            </a:r>
            <a:endParaRPr lang="az-Cyrl-AZ" sz="4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08;p17"/>
          <p:cNvSpPr txBox="1"/>
          <p:nvPr/>
        </p:nvSpPr>
        <p:spPr>
          <a:xfrm>
            <a:off x="215900" y="5099367"/>
            <a:ext cx="6443662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Цена- цената на дигиталният ценопоказател е доста по-висока от колкото на нормалният хартиен показател.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az-Cyrl-AZ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Ще трябва всеки служител да бъде обучен как да борави с устроиството</a:t>
            </a:r>
            <a:endParaRPr lang="az-Cyrl-AZ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3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3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3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/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Tahoma</vt:lpstr>
      <vt:lpstr>Microsoft YaHei</vt:lpstr>
      <vt:lpstr>Arial Unicode MS</vt:lpstr>
      <vt:lpstr>Gear Drives</vt:lpstr>
      <vt:lpstr>1_Gear Drives</vt:lpstr>
      <vt:lpstr>PowerPoint 演示文稿</vt:lpstr>
      <vt:lpstr>PowerPoint 演示文稿</vt:lpstr>
      <vt:lpstr>Управление на проекта</vt:lpstr>
      <vt:lpstr>PowerPoint 演示文稿</vt:lpstr>
      <vt:lpstr>Блок схема</vt:lpstr>
      <vt:lpstr>PowerPoint 演示文稿</vt:lpstr>
      <vt:lpstr>Начин на свързване</vt:lpstr>
      <vt:lpstr>Използвани елементи</vt:lpstr>
      <vt:lpstr>PowerPoint 演示文稿</vt:lpstr>
      <vt:lpstr>Бъдещи подобрения</vt:lpstr>
      <vt:lpstr>Код</vt:lpstr>
      <vt:lpstr>Благодарим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Mihael</cp:lastModifiedBy>
  <cp:revision>4</cp:revision>
  <dcterms:created xsi:type="dcterms:W3CDTF">2022-06-23T21:39:00Z</dcterms:created>
  <dcterms:modified xsi:type="dcterms:W3CDTF">2022-06-25T12:14:09Z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3CB23ACD559841A980D91B8933451460</vt:lpwstr>
  </property>
  <property fmtid="{D5CDD505-2E9C-101B-9397-08002B2CF9AE}" pid="3" name="KSOProductBuildVer">
    <vt:lpwstr>1033-11.2.0.11156</vt:lpwstr>
  </property>
</Properties>
</file>