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283-FDEB-4985-892F-AD07D5B9E27F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AC94-1515-495E-AE66-9F64A968C0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67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283-FDEB-4985-892F-AD07D5B9E27F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AC94-1515-495E-AE66-9F64A968C0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71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283-FDEB-4985-892F-AD07D5B9E27F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AC94-1515-495E-AE66-9F64A968C0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725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283-FDEB-4985-892F-AD07D5B9E27F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AC94-1515-495E-AE66-9F64A968C0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21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283-FDEB-4985-892F-AD07D5B9E27F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AC94-1515-495E-AE66-9F64A968C0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814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283-FDEB-4985-892F-AD07D5B9E27F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AC94-1515-495E-AE66-9F64A968C0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342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283-FDEB-4985-892F-AD07D5B9E27F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AC94-1515-495E-AE66-9F64A968C0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12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283-FDEB-4985-892F-AD07D5B9E27F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AC94-1515-495E-AE66-9F64A968C0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741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283-FDEB-4985-892F-AD07D5B9E27F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AC94-1515-495E-AE66-9F64A968C0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79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283-FDEB-4985-892F-AD07D5B9E27F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AC94-1515-495E-AE66-9F64A968C0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427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283-FDEB-4985-892F-AD07D5B9E27F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AC94-1515-495E-AE66-9F64A968C0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105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CA283-FDEB-4985-892F-AD07D5B9E27F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4AC94-1515-495E-AE66-9F64A968C0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717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3" t="4751" r="49471" b="72152"/>
          <a:stretch/>
        </p:blipFill>
        <p:spPr>
          <a:xfrm>
            <a:off x="2448732" y="2820692"/>
            <a:ext cx="1410346" cy="141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3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Hewlett Packard</dc:creator>
  <cp:lastModifiedBy>Hewlett Packard</cp:lastModifiedBy>
  <cp:revision>1</cp:revision>
  <dcterms:created xsi:type="dcterms:W3CDTF">2019-04-20T05:53:46Z</dcterms:created>
  <dcterms:modified xsi:type="dcterms:W3CDTF">2019-04-20T05:54:36Z</dcterms:modified>
</cp:coreProperties>
</file>