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5F6E-DFA1-45BC-AA83-9398780A4A90}" type="datetimeFigureOut">
              <a:rPr lang="es-MX" smtClean="0"/>
              <a:t>10/02/2020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075F-81CE-425B-9806-AAD67D7D189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71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5F6E-DFA1-45BC-AA83-9398780A4A90}" type="datetimeFigureOut">
              <a:rPr lang="es-MX" smtClean="0"/>
              <a:t>10/02/2020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075F-81CE-425B-9806-AAD67D7D189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057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5F6E-DFA1-45BC-AA83-9398780A4A90}" type="datetimeFigureOut">
              <a:rPr lang="es-MX" smtClean="0"/>
              <a:t>10/02/2020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075F-81CE-425B-9806-AAD67D7D189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240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5F6E-DFA1-45BC-AA83-9398780A4A90}" type="datetimeFigureOut">
              <a:rPr lang="es-MX" smtClean="0"/>
              <a:t>10/02/2020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075F-81CE-425B-9806-AAD67D7D189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860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5F6E-DFA1-45BC-AA83-9398780A4A90}" type="datetimeFigureOut">
              <a:rPr lang="es-MX" smtClean="0"/>
              <a:t>10/02/2020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075F-81CE-425B-9806-AAD67D7D189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455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5F6E-DFA1-45BC-AA83-9398780A4A90}" type="datetimeFigureOut">
              <a:rPr lang="es-MX" smtClean="0"/>
              <a:t>10/02/2020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075F-81CE-425B-9806-AAD67D7D189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47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5F6E-DFA1-45BC-AA83-9398780A4A90}" type="datetimeFigureOut">
              <a:rPr lang="es-MX" smtClean="0"/>
              <a:t>10/02/2020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075F-81CE-425B-9806-AAD67D7D189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95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5F6E-DFA1-45BC-AA83-9398780A4A90}" type="datetimeFigureOut">
              <a:rPr lang="es-MX" smtClean="0"/>
              <a:t>10/02/2020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075F-81CE-425B-9806-AAD67D7D189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437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5F6E-DFA1-45BC-AA83-9398780A4A90}" type="datetimeFigureOut">
              <a:rPr lang="es-MX" smtClean="0"/>
              <a:t>10/02/2020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075F-81CE-425B-9806-AAD67D7D189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229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5F6E-DFA1-45BC-AA83-9398780A4A90}" type="datetimeFigureOut">
              <a:rPr lang="es-MX" smtClean="0"/>
              <a:t>10/02/2020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075F-81CE-425B-9806-AAD67D7D189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230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5F6E-DFA1-45BC-AA83-9398780A4A90}" type="datetimeFigureOut">
              <a:rPr lang="es-MX" smtClean="0"/>
              <a:t>10/02/2020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075F-81CE-425B-9806-AAD67D7D189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65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65F6E-DFA1-45BC-AA83-9398780A4A90}" type="datetimeFigureOut">
              <a:rPr lang="es-MX" smtClean="0"/>
              <a:t>10/02/2020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F075F-81CE-425B-9806-AAD67D7D189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350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91790" y="2213102"/>
            <a:ext cx="153920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IDENTIFICAR </a:t>
            </a:r>
          </a:p>
          <a:p>
            <a:pPr algn="ctr"/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s-MX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7288" y="3020623"/>
            <a:ext cx="164820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Revisar cual es el </a:t>
            </a:r>
          </a:p>
          <a:p>
            <a:pPr algn="ct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principal problema</a:t>
            </a:r>
          </a:p>
          <a:p>
            <a:pPr algn="ct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a resolver 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03868" y="3982033"/>
            <a:ext cx="231505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Coordinación y explicación</a:t>
            </a:r>
          </a:p>
          <a:p>
            <a:pPr algn="ct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del proyecto con el cliente</a:t>
            </a:r>
          </a:p>
          <a:p>
            <a:pPr algn="ct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(Maestros)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89438" y="4943443"/>
            <a:ext cx="234391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Investigar soluciones y que</a:t>
            </a:r>
          </a:p>
          <a:p>
            <a:pPr algn="ct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recursos se necesitan para</a:t>
            </a:r>
          </a:p>
          <a:p>
            <a:pPr algn="ct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el proyecto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738167" y="2213101"/>
            <a:ext cx="153388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METODOS</a:t>
            </a:r>
          </a:p>
          <a:p>
            <a:pPr algn="ctr"/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Y RECURSOS</a:t>
            </a:r>
            <a:endParaRPr lang="es-MX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413303" y="3020623"/>
            <a:ext cx="21836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Investigar sobre como se</a:t>
            </a:r>
          </a:p>
          <a:p>
            <a:pPr algn="ct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va a realizar el proyecto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129579" y="3755419"/>
            <a:ext cx="275107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Costos de los recursos y el </a:t>
            </a:r>
          </a:p>
          <a:p>
            <a:pPr algn="ct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alcance que se tiene para</a:t>
            </a:r>
          </a:p>
          <a:p>
            <a:pPr algn="ct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conseguirlos y donde adquirirlos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253010" y="4729409"/>
            <a:ext cx="250421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Adquisición de los materiales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489097" y="2214574"/>
            <a:ext cx="179305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DESARROLLO </a:t>
            </a:r>
          </a:p>
          <a:p>
            <a:pPr algn="ctr"/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DEL PROYECTO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6253747" y="3010219"/>
            <a:ext cx="226376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Programación en el</a:t>
            </a:r>
          </a:p>
          <a:p>
            <a:pPr algn="ct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lenguaje mas conveniente</a:t>
            </a:r>
          </a:p>
          <a:p>
            <a:pPr algn="ct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para el proyecto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362753" y="4026646"/>
            <a:ext cx="2045753" cy="338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Prueba de la aplicación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044558" y="4630859"/>
            <a:ext cx="2741456" cy="57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Documentación (Manual técnico</a:t>
            </a:r>
          </a:p>
          <a:p>
            <a:pPr algn="ct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y manual de usuario)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9312866" y="2213101"/>
            <a:ext cx="231531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PRESENTACIÓN DEL </a:t>
            </a:r>
          </a:p>
          <a:p>
            <a:pPr algn="ctr"/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RESULTADO FINAL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9174341" y="3033834"/>
            <a:ext cx="25923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Prueba del proyecto finalizado</a:t>
            </a:r>
          </a:p>
          <a:p>
            <a:pPr algn="ct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 los clientes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9119843" y="3779171"/>
            <a:ext cx="270138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Modificaciones dependiendo de</a:t>
            </a:r>
          </a:p>
          <a:p>
            <a:pPr algn="ct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Los resultados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Conector recto 20"/>
          <p:cNvCxnSpPr>
            <a:stCxn id="4" idx="2"/>
            <a:endCxn id="5" idx="0"/>
          </p:cNvCxnSpPr>
          <p:nvPr/>
        </p:nvCxnSpPr>
        <p:spPr>
          <a:xfrm>
            <a:off x="1661392" y="2797877"/>
            <a:ext cx="0" cy="222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1661392" y="3759287"/>
            <a:ext cx="0" cy="222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661392" y="4720697"/>
            <a:ext cx="0" cy="222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4499595" y="2787473"/>
            <a:ext cx="0" cy="222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4487719" y="3543843"/>
            <a:ext cx="0" cy="222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4499595" y="4506663"/>
            <a:ext cx="0" cy="222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7397174" y="2787473"/>
            <a:ext cx="0" cy="222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7397174" y="3760652"/>
            <a:ext cx="0" cy="245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7397174" y="4375637"/>
            <a:ext cx="0" cy="245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461008" y="2799348"/>
            <a:ext cx="0" cy="222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10484759" y="3557054"/>
            <a:ext cx="0" cy="222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5272048" y="563904"/>
            <a:ext cx="14237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TOMA DE </a:t>
            </a:r>
          </a:p>
          <a:p>
            <a:pPr algn="ctr"/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ASISTENCIA</a:t>
            </a:r>
          </a:p>
        </p:txBody>
      </p:sp>
      <p:cxnSp>
        <p:nvCxnSpPr>
          <p:cNvPr id="35" name="Conector recto 34"/>
          <p:cNvCxnSpPr/>
          <p:nvPr/>
        </p:nvCxnSpPr>
        <p:spPr>
          <a:xfrm>
            <a:off x="5983942" y="1148679"/>
            <a:ext cx="0" cy="222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662542" y="1377542"/>
            <a:ext cx="88222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>
            <a:endCxn id="4" idx="0"/>
          </p:cNvCxnSpPr>
          <p:nvPr/>
        </p:nvCxnSpPr>
        <p:spPr>
          <a:xfrm>
            <a:off x="1661392" y="1383660"/>
            <a:ext cx="0" cy="829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10484759" y="1383660"/>
            <a:ext cx="0" cy="829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4499595" y="1383660"/>
            <a:ext cx="0" cy="829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7409050" y="1383300"/>
            <a:ext cx="0" cy="829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/>
          <p:cNvSpPr txBox="1"/>
          <p:nvPr/>
        </p:nvSpPr>
        <p:spPr>
          <a:xfrm>
            <a:off x="2097536" y="3518051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1D</a:t>
            </a:r>
            <a:endParaRPr lang="es-MX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2797437" y="4514818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1S</a:t>
            </a:r>
            <a:endParaRPr lang="es-MX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2833348" y="5472296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1S</a:t>
            </a:r>
            <a:endParaRPr lang="es-MX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5596914" y="3309503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1S</a:t>
            </a:r>
            <a:endParaRPr lang="es-MX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5832644" y="4259877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1S</a:t>
            </a:r>
            <a:endParaRPr lang="es-MX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5717788" y="4812269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3D</a:t>
            </a:r>
            <a:endParaRPr lang="es-MX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5238664" y="2587021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17D</a:t>
            </a:r>
            <a:endParaRPr lang="es-MX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2414302" y="2599932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15D</a:t>
            </a:r>
            <a:endParaRPr lang="es-MX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8142883" y="3518051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1M</a:t>
            </a:r>
            <a:endParaRPr lang="es-MX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CuadroTexto 70"/>
          <p:cNvSpPr txBox="1"/>
          <p:nvPr/>
        </p:nvSpPr>
        <p:spPr>
          <a:xfrm>
            <a:off x="8407484" y="4151782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1S</a:t>
            </a:r>
            <a:endParaRPr lang="es-MX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8786014" y="4975569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1S</a:t>
            </a:r>
            <a:endParaRPr lang="es-MX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8306835" y="2556641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1M Y 3S</a:t>
            </a:r>
            <a:endParaRPr lang="es-MX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CuadroTexto 73"/>
          <p:cNvSpPr txBox="1"/>
          <p:nvPr/>
        </p:nvSpPr>
        <p:spPr>
          <a:xfrm>
            <a:off x="11766717" y="3321865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2D</a:t>
            </a:r>
            <a:endParaRPr lang="es-MX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11821224" y="4071559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1S</a:t>
            </a:r>
            <a:endParaRPr lang="es-MX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11651947" y="2555732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9D</a:t>
            </a:r>
            <a:endParaRPr lang="es-MX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6695836" y="909261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3M</a:t>
            </a:r>
            <a:endParaRPr lang="es-MX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14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Habilidades necesarias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Liderazgo (Organizador del proyecto)</a:t>
            </a:r>
          </a:p>
          <a:p>
            <a:r>
              <a:rPr lang="es-ES" dirty="0"/>
              <a:t>Programación </a:t>
            </a:r>
            <a:r>
              <a:rPr lang="es-MX" dirty="0"/>
              <a:t> (</a:t>
            </a:r>
            <a:r>
              <a:rPr lang="es-MX" dirty="0" err="1"/>
              <a:t>Xamarin</a:t>
            </a:r>
            <a:r>
              <a:rPr lang="es-MX" dirty="0"/>
              <a:t>, C#)</a:t>
            </a:r>
            <a:endParaRPr lang="es-ES" dirty="0"/>
          </a:p>
          <a:p>
            <a:r>
              <a:rPr lang="es-ES" dirty="0"/>
              <a:t>Conocimiento en base de datos</a:t>
            </a:r>
          </a:p>
          <a:p>
            <a:r>
              <a:rPr lang="es-ES" dirty="0"/>
              <a:t>Aplicaciones móviles </a:t>
            </a:r>
          </a:p>
          <a:p>
            <a:r>
              <a:rPr lang="es-ES" dirty="0"/>
              <a:t>Administración (Tiempo, recursos, alcance, logística, comunicación)</a:t>
            </a:r>
          </a:p>
          <a:p>
            <a:r>
              <a:rPr lang="es-ES" dirty="0"/>
              <a:t>Documentación </a:t>
            </a:r>
          </a:p>
          <a:p>
            <a:pPr marL="0" indent="0">
              <a:buNone/>
            </a:pPr>
            <a:endParaRPr lang="es-E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00590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159</Words>
  <Application>Microsoft Office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PowerPoint Presentation</vt:lpstr>
      <vt:lpstr>Habilidades necesarias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Nestor velez</dc:creator>
  <cp:lastModifiedBy>Mauricio De la Fuente</cp:lastModifiedBy>
  <cp:revision>8</cp:revision>
  <dcterms:created xsi:type="dcterms:W3CDTF">2020-02-11T01:40:16Z</dcterms:created>
  <dcterms:modified xsi:type="dcterms:W3CDTF">2020-02-11T15:28:53Z</dcterms:modified>
</cp:coreProperties>
</file>