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8adbc3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8adbc3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8adbc3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8adbc3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8adbc32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48adbc32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8adbc32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48adbc3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8adbc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8adbc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8adbc3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8adbc3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8adbc3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8adbc3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8adbc3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8adbc3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8adbc3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8adbc3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8adbc32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8adbc3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8adbc3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8adbc3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8adbc3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8adbc3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reecodecamp.org/news/how-to-ask-good-questions-as-a-developer-9f71ff809b63/" TargetMode="External"/><Relationship Id="rId4" Type="http://schemas.openxmlformats.org/officeDocument/2006/relationships/hyperlink" Target="https://stackoverflow.com/help/how-to-as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agoogleaday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ucl.ac.uk/students/news/2020/apr/10-benefits-helping-oth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Best Practices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52000" y="4789500"/>
            <a:ext cx="169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Presented By Raafat H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32181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Stackoverflow is your best friend.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200" y="87400"/>
            <a:ext cx="4320600" cy="49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0" y="4879150"/>
            <a:ext cx="7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</a:t>
            </a:r>
            <a:r>
              <a:rPr lang="en" sz="1100"/>
              <a:t>https://codeburst.io/stack-overflow-programmers-best-friend-ef77e4d142c4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321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824850"/>
            <a:ext cx="33861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Understand your problem.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</a:t>
            </a:r>
            <a:r>
              <a:rPr lang="en"/>
              <a:t>right</a:t>
            </a:r>
            <a:r>
              <a:rPr lang="en"/>
              <a:t> question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https://www.freecodecamp.org/news/how-to-ask-good-questions-as-a-developer-9f71ff809b63/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https://stackoverflow.com/help/how-to-ask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Googling is a skill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http://www.agoogleaday.com/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350" y="1800925"/>
            <a:ext cx="34983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Help Yourself First!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629" y="438150"/>
            <a:ext cx="40513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24125" y="4728875"/>
            <a:ext cx="7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Source:https://eyf2014.wordpress.com/2013/09/02/take-care-of-yourself/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963674"/>
            <a:ext cx="9144000" cy="61071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454075" y="4703625"/>
            <a:ext cx="6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https://www.ucl.ac.uk/students/news/2020/apr/10-benefits-helping-others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rgbClr val="21242C"/>
                </a:solidFill>
                <a:highlight>
                  <a:srgbClr val="FFFFFF"/>
                </a:highlight>
              </a:rPr>
              <a:t>Divide-and-conquer is my favourite!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24125" y="4728875"/>
            <a:ext cx="7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Source:https://eyf2014.wordpress.com/2013/09/02/take-care-of-yourself/</a:t>
            </a:r>
            <a:endParaRPr sz="11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13" y="1325825"/>
            <a:ext cx="4027975" cy="30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1950">
                <a:solidFill>
                  <a:srgbClr val="21242C"/>
                </a:solidFill>
                <a:highlight>
                  <a:srgbClr val="FFFFFF"/>
                </a:highlight>
              </a:rPr>
              <a:t>Divide-and-conquer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24125" y="4728875"/>
            <a:ext cx="7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Source:https://eyf2014.wordpress.com/2013/09/02/take-care-of-yourself/</a:t>
            </a:r>
            <a:endParaRPr sz="11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925" y="969775"/>
            <a:ext cx="5490026" cy="35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14595"/>
          <a:stretch/>
        </p:blipFill>
        <p:spPr>
          <a:xfrm>
            <a:off x="-112050" y="-1057375"/>
            <a:ext cx="9256051" cy="66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087300" y="3135275"/>
            <a:ext cx="271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Sorry...</a:t>
            </a:r>
            <a:endParaRPr b="1" sz="3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247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shortcuts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451" y="0"/>
            <a:ext cx="4781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46525" y="4784900"/>
            <a:ext cx="3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r>
              <a:rPr lang="en"/>
              <a:t>https://twitter.com/techindustan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24125" y="4728875"/>
            <a:ext cx="7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Source:https://eyf2014.wordpress.com/2013/09/02/take-care-of-yourself/</a:t>
            </a:r>
            <a:endParaRPr sz="11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7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28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299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Boost the overall productivity</a:t>
            </a:r>
            <a:endParaRPr b="1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949250"/>
            <a:ext cx="4941799" cy="370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24125" y="4728875"/>
            <a:ext cx="726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Source:https://eyf2014.wordpress.com/2013/09/02/take-care-of-yourself/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