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78d2ede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78d2ede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78d2ede7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78d2ede7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78d2ede7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78d2ede7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78d2ede7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78d2ede7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78d2ede7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78d2ede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78d2ede7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78d2ede7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567500" y="4804800"/>
            <a:ext cx="157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Presented by Raafat H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Conda Installations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47375" y="4717675"/>
            <a:ext cx="796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 https://towardsdatascience.com/managing-project-specific-environments-with-conda-b8b50aa8be0e</a:t>
            </a:r>
            <a:endParaRPr sz="11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550" y="972187"/>
            <a:ext cx="5618926" cy="3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 pre-installed packages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125" y="800100"/>
            <a:ext cx="66675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 Navigator makes it easy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500" y="1152475"/>
            <a:ext cx="6897224" cy="37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Conda Vs pip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229" y="1017725"/>
            <a:ext cx="8126247" cy="37964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69300" y="4703625"/>
            <a:ext cx="876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Source:https://www.anaconda.com/blog/understanding-conda-and-pip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Conda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951" y="1102800"/>
            <a:ext cx="3137325" cy="36981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69300" y="4703625"/>
            <a:ext cx="876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</a:t>
            </a:r>
            <a:r>
              <a:rPr lang="en" sz="1100"/>
              <a:t>https://angus.readthedocs.io/en/2019/conda_tutorial.html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Conda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69300" y="4703625"/>
            <a:ext cx="876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Source:https://angus.readthedocs.io/en/2019/conda_tutorial.html</a:t>
            </a:r>
            <a:endParaRPr sz="11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525" y="934575"/>
            <a:ext cx="7292974" cy="381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