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70adb8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70adb8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70adb8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770adb8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70adb8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70adb8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70adb8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770adb8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770adb8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770adb8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70adb87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70adb87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70adb8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70adb8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70adb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70adb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70adb8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770adb8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70adb8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70adb8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0adb8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0adb8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70adb8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70adb8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70adb87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70adb87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70adb8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70adb8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70adb8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770adb8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greenido.files.wordpress.com/2013/07/git-local-remote.png?w=696&amp;h=57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Fetch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75" y="1152474"/>
            <a:ext cx="7518650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/>
              <a:t>https://www.atlassian.com/git/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47700"/>
            <a:ext cx="6858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50" y="1775363"/>
            <a:ext cx="3852526" cy="23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25" y="1739700"/>
            <a:ext cx="4144900" cy="24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918075" y="1260975"/>
            <a:ext cx="270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Before Pushing</a:t>
            </a:r>
            <a:endParaRPr b="1" sz="2000"/>
          </a:p>
        </p:txBody>
      </p:sp>
      <p:sp>
        <p:nvSpPr>
          <p:cNvPr id="143" name="Google Shape;143;p24"/>
          <p:cNvSpPr txBox="1"/>
          <p:nvPr/>
        </p:nvSpPr>
        <p:spPr>
          <a:xfrm>
            <a:off x="5373325" y="1260975"/>
            <a:ext cx="270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After</a:t>
            </a:r>
            <a:r>
              <a:rPr b="1" lang="en" sz="2000"/>
              <a:t> Pushing</a:t>
            </a:r>
            <a:endParaRPr b="1" sz="2000"/>
          </a:p>
        </p:txBody>
      </p:sp>
      <p:sp>
        <p:nvSpPr>
          <p:cNvPr id="144" name="Google Shape;144;p24"/>
          <p:cNvSpPr txBox="1"/>
          <p:nvPr/>
        </p:nvSpPr>
        <p:spPr>
          <a:xfrm>
            <a:off x="2124075" y="3326975"/>
            <a:ext cx="1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Local</a:t>
            </a:r>
            <a:endParaRPr b="1" sz="1800"/>
          </a:p>
        </p:txBody>
      </p:sp>
      <p:sp>
        <p:nvSpPr>
          <p:cNvPr id="145" name="Google Shape;145;p24"/>
          <p:cNvSpPr txBox="1"/>
          <p:nvPr/>
        </p:nvSpPr>
        <p:spPr>
          <a:xfrm>
            <a:off x="2741050" y="1864425"/>
            <a:ext cx="1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Remote</a:t>
            </a:r>
            <a:endParaRPr b="1" sz="1800"/>
          </a:p>
        </p:txBody>
      </p:sp>
      <p:sp>
        <p:nvSpPr>
          <p:cNvPr id="146" name="Google Shape;146;p24"/>
          <p:cNvSpPr txBox="1"/>
          <p:nvPr/>
        </p:nvSpPr>
        <p:spPr>
          <a:xfrm>
            <a:off x="7284775" y="1996825"/>
            <a:ext cx="1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Remote</a:t>
            </a:r>
            <a:endParaRPr b="1" sz="1800"/>
          </a:p>
        </p:txBody>
      </p:sp>
      <p:sp>
        <p:nvSpPr>
          <p:cNvPr id="147" name="Google Shape;147;p24"/>
          <p:cNvSpPr txBox="1"/>
          <p:nvPr/>
        </p:nvSpPr>
        <p:spPr>
          <a:xfrm>
            <a:off x="7709975" y="3545750"/>
            <a:ext cx="1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Local</a:t>
            </a:r>
            <a:endParaRPr b="1" sz="1800"/>
          </a:p>
        </p:txBody>
      </p:sp>
      <p:sp>
        <p:nvSpPr>
          <p:cNvPr id="148" name="Google Shape;148;p24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source:https://www.atlassian.com/git/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 Request (Propose Changes)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/>
              <a:t>https://medium.com/objectsharp/customizing-pull-requests-c148ca1dcb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5" y="1552025"/>
            <a:ext cx="8985426" cy="24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700" y="1102100"/>
            <a:ext cx="6638001" cy="3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source:https://www.javatpoint.com/git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- Git for Product Management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03" y="1106263"/>
            <a:ext cx="6612149" cy="35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/>
              <a:t>https://www.atlassian.com/git/tutorials/why-git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Git Terminal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vs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GitHub Desktop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13" y="97075"/>
            <a:ext cx="44275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D4D4D"/>
              </a:solidFill>
              <a:highlight>
                <a:srgbClr val="F5F5F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100" y="1146175"/>
            <a:ext cx="47625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source:https://www.javatpoint.com/git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00" y="190500"/>
            <a:ext cx="57150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source:https://www.javatpoint.com/git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25" y="445013"/>
            <a:ext cx="5340330" cy="44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source:https://www.javatpoint.com/git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3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status Life Cycle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3" y="869425"/>
            <a:ext cx="8375375" cy="37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75650" y="46346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source:Pro git Book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25" y="1393747"/>
            <a:ext cx="5765024" cy="30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source:Pro git 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Synching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Git Remote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Git Clone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Git Fetch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Git Push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Git Pull</a:t>
            </a:r>
            <a:endParaRPr b="1" sz="21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800" y="852925"/>
            <a:ext cx="5137649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source:https://www.atlassian.com/git/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Stages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76" y="196900"/>
            <a:ext cx="5789474" cy="474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https://greenido.files.wordpress.com/2013/07/git-local-remote.png?w=696&amp;h=570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763" y="1298988"/>
            <a:ext cx="4358475" cy="31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20325" y="47784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/>
              <a:t>https://www.w3docs.com/learn-git/git-clone.html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