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65" r:id="rId4"/>
    <p:sldId id="271" r:id="rId5"/>
    <p:sldId id="259" r:id="rId6"/>
    <p:sldId id="266" r:id="rId7"/>
    <p:sldId id="273" r:id="rId8"/>
    <p:sldId id="264" r:id="rId9"/>
    <p:sldId id="268" r:id="rId10"/>
    <p:sldId id="274" r:id="rId11"/>
    <p:sldId id="270" r:id="rId12"/>
    <p:sldId id="267" r:id="rId13"/>
    <p:sldId id="272" r:id="rId14"/>
    <p:sldId id="275" r:id="rId15"/>
    <p:sldId id="257" r:id="rId16"/>
    <p:sldId id="263" r:id="rId17"/>
    <p:sldId id="258" r:id="rId18"/>
    <p:sldId id="26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4"/>
    <p:restoredTop sz="94704"/>
  </p:normalViewPr>
  <p:slideViewPr>
    <p:cSldViewPr snapToGrid="0">
      <p:cViewPr varScale="1">
        <p:scale>
          <a:sx n="80" d="100"/>
          <a:sy n="80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8D884-91A5-4DA4-9AD1-D944A1F311D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F140F2-5793-4EB4-8CA4-BB9CE937207C}">
      <dgm:prSet/>
      <dgm:spPr/>
      <dgm:t>
        <a:bodyPr/>
        <a:lstStyle/>
        <a:p>
          <a:r>
            <a:rPr lang="fr-FR" dirty="0"/>
            <a:t>Gain de temps, plus besoin d’aller sur plusieurs site internet. Tout est centraliser</a:t>
          </a:r>
          <a:endParaRPr lang="en-US" dirty="0"/>
        </a:p>
      </dgm:t>
    </dgm:pt>
    <dgm:pt modelId="{E31E47B0-F05D-450C-A498-ABDBE3FA73A2}" type="parTrans" cxnId="{7A4D429B-011D-41BA-8780-608544188AB2}">
      <dgm:prSet/>
      <dgm:spPr/>
      <dgm:t>
        <a:bodyPr/>
        <a:lstStyle/>
        <a:p>
          <a:endParaRPr lang="en-US"/>
        </a:p>
      </dgm:t>
    </dgm:pt>
    <dgm:pt modelId="{0C41603D-3E3E-4FDC-89F7-84D18938A25E}" type="sibTrans" cxnId="{7A4D429B-011D-41BA-8780-608544188AB2}">
      <dgm:prSet/>
      <dgm:spPr/>
      <dgm:t>
        <a:bodyPr/>
        <a:lstStyle/>
        <a:p>
          <a:endParaRPr lang="en-US"/>
        </a:p>
      </dgm:t>
    </dgm:pt>
    <dgm:pt modelId="{13BAE3E6-B18D-4724-B50A-F43352C625FC}">
      <dgm:prSet/>
      <dgm:spPr/>
      <dgm:t>
        <a:bodyPr/>
        <a:lstStyle/>
        <a:p>
          <a:r>
            <a:rPr lang="fr-FR" dirty="0"/>
            <a:t>Suivi de toutes ses candidatures (voir si : en attente d’analyse, accepter, refuser)</a:t>
          </a:r>
          <a:endParaRPr lang="en-US" dirty="0"/>
        </a:p>
      </dgm:t>
    </dgm:pt>
    <dgm:pt modelId="{B3710A20-EE1F-4CD2-88FA-322E7AE4D9DE}" type="parTrans" cxnId="{CF3E6F68-C265-4FC9-851A-793975BE7E01}">
      <dgm:prSet/>
      <dgm:spPr/>
      <dgm:t>
        <a:bodyPr/>
        <a:lstStyle/>
        <a:p>
          <a:endParaRPr lang="en-US"/>
        </a:p>
      </dgm:t>
    </dgm:pt>
    <dgm:pt modelId="{F3F8FB79-7709-4D8A-AF6B-9D52E9A28CDA}" type="sibTrans" cxnId="{CF3E6F68-C265-4FC9-851A-793975BE7E01}">
      <dgm:prSet/>
      <dgm:spPr/>
      <dgm:t>
        <a:bodyPr/>
        <a:lstStyle/>
        <a:p>
          <a:endParaRPr lang="en-US"/>
        </a:p>
      </dgm:t>
    </dgm:pt>
    <dgm:pt modelId="{B667D7BF-75BF-4CD2-873D-D70F7D867340}">
      <dgm:prSet/>
      <dgm:spPr/>
      <dgm:t>
        <a:bodyPr/>
        <a:lstStyle/>
        <a:p>
          <a:r>
            <a:rPr lang="fr-FR" dirty="0"/>
            <a:t>Informer de toutes les offres disponibles par mail ou via une notification.</a:t>
          </a:r>
          <a:endParaRPr lang="en-US" dirty="0"/>
        </a:p>
      </dgm:t>
    </dgm:pt>
    <dgm:pt modelId="{9430D9C6-A97D-4BF2-85E3-BAA16A1AC979}" type="parTrans" cxnId="{63B83EFA-EA0F-4E28-B726-534FD328401B}">
      <dgm:prSet/>
      <dgm:spPr/>
      <dgm:t>
        <a:bodyPr/>
        <a:lstStyle/>
        <a:p>
          <a:endParaRPr lang="en-US"/>
        </a:p>
      </dgm:t>
    </dgm:pt>
    <dgm:pt modelId="{08DCAA49-0CDB-4DA7-B1D1-87768C989B1D}" type="sibTrans" cxnId="{63B83EFA-EA0F-4E28-B726-534FD328401B}">
      <dgm:prSet/>
      <dgm:spPr/>
      <dgm:t>
        <a:bodyPr/>
        <a:lstStyle/>
        <a:p>
          <a:endParaRPr lang="en-US"/>
        </a:p>
      </dgm:t>
    </dgm:pt>
    <dgm:pt modelId="{B846ED4C-615F-F044-845B-3E7DE1496678}" type="pres">
      <dgm:prSet presAssocID="{2168D884-91A5-4DA4-9AD1-D944A1F311D3}" presName="diagram" presStyleCnt="0">
        <dgm:presLayoutVars>
          <dgm:dir/>
          <dgm:resizeHandles val="exact"/>
        </dgm:presLayoutVars>
      </dgm:prSet>
      <dgm:spPr/>
    </dgm:pt>
    <dgm:pt modelId="{4D332A3C-91FE-0645-8DB1-9DAC86243945}" type="pres">
      <dgm:prSet presAssocID="{B6F140F2-5793-4EB4-8CA4-BB9CE937207C}" presName="node" presStyleLbl="node1" presStyleIdx="0" presStyleCnt="3" custScaleY="205744">
        <dgm:presLayoutVars>
          <dgm:bulletEnabled val="1"/>
        </dgm:presLayoutVars>
      </dgm:prSet>
      <dgm:spPr/>
    </dgm:pt>
    <dgm:pt modelId="{C56C62B8-028F-9B4E-9B51-34B155206194}" type="pres">
      <dgm:prSet presAssocID="{0C41603D-3E3E-4FDC-89F7-84D18938A25E}" presName="sibTrans" presStyleLbl="sibTrans2D1" presStyleIdx="0" presStyleCnt="2"/>
      <dgm:spPr/>
    </dgm:pt>
    <dgm:pt modelId="{5E3BD375-6510-6F4B-ABAF-7C208FB14F6B}" type="pres">
      <dgm:prSet presAssocID="{0C41603D-3E3E-4FDC-89F7-84D18938A25E}" presName="connectorText" presStyleLbl="sibTrans2D1" presStyleIdx="0" presStyleCnt="2"/>
      <dgm:spPr/>
    </dgm:pt>
    <dgm:pt modelId="{FBE59801-7BA9-4F4C-9475-CD596EDAEE9C}" type="pres">
      <dgm:prSet presAssocID="{13BAE3E6-B18D-4724-B50A-F43352C625FC}" presName="node" presStyleLbl="node1" presStyleIdx="1" presStyleCnt="3" custScaleY="203321">
        <dgm:presLayoutVars>
          <dgm:bulletEnabled val="1"/>
        </dgm:presLayoutVars>
      </dgm:prSet>
      <dgm:spPr/>
    </dgm:pt>
    <dgm:pt modelId="{BA463DB4-8632-0349-BC84-30B7F1DB91D2}" type="pres">
      <dgm:prSet presAssocID="{F3F8FB79-7709-4D8A-AF6B-9D52E9A28CDA}" presName="sibTrans" presStyleLbl="sibTrans2D1" presStyleIdx="1" presStyleCnt="2"/>
      <dgm:spPr/>
    </dgm:pt>
    <dgm:pt modelId="{7B05E44B-EDEA-EA4F-B3F2-9F4BE9766669}" type="pres">
      <dgm:prSet presAssocID="{F3F8FB79-7709-4D8A-AF6B-9D52E9A28CDA}" presName="connectorText" presStyleLbl="sibTrans2D1" presStyleIdx="1" presStyleCnt="2"/>
      <dgm:spPr/>
    </dgm:pt>
    <dgm:pt modelId="{62B53B2E-C3F8-3D41-B38E-BD3E06E564B0}" type="pres">
      <dgm:prSet presAssocID="{B667D7BF-75BF-4CD2-873D-D70F7D867340}" presName="node" presStyleLbl="node1" presStyleIdx="2" presStyleCnt="3" custScaleY="195316">
        <dgm:presLayoutVars>
          <dgm:bulletEnabled val="1"/>
        </dgm:presLayoutVars>
      </dgm:prSet>
      <dgm:spPr/>
    </dgm:pt>
  </dgm:ptLst>
  <dgm:cxnLst>
    <dgm:cxn modelId="{E5F9C41E-EE6A-4947-A0CB-305600F19D49}" type="presOf" srcId="{0C41603D-3E3E-4FDC-89F7-84D18938A25E}" destId="{C56C62B8-028F-9B4E-9B51-34B155206194}" srcOrd="0" destOrd="0" presId="urn:microsoft.com/office/officeart/2005/8/layout/process5"/>
    <dgm:cxn modelId="{77353247-4506-A447-A223-F663F73B3916}" type="presOf" srcId="{B6F140F2-5793-4EB4-8CA4-BB9CE937207C}" destId="{4D332A3C-91FE-0645-8DB1-9DAC86243945}" srcOrd="0" destOrd="0" presId="urn:microsoft.com/office/officeart/2005/8/layout/process5"/>
    <dgm:cxn modelId="{CF3E6F68-C265-4FC9-851A-793975BE7E01}" srcId="{2168D884-91A5-4DA4-9AD1-D944A1F311D3}" destId="{13BAE3E6-B18D-4724-B50A-F43352C625FC}" srcOrd="1" destOrd="0" parTransId="{B3710A20-EE1F-4CD2-88FA-322E7AE4D9DE}" sibTransId="{F3F8FB79-7709-4D8A-AF6B-9D52E9A28CDA}"/>
    <dgm:cxn modelId="{86206E8C-648C-0341-8E35-7444839C476C}" type="presOf" srcId="{13BAE3E6-B18D-4724-B50A-F43352C625FC}" destId="{FBE59801-7BA9-4F4C-9475-CD596EDAEE9C}" srcOrd="0" destOrd="0" presId="urn:microsoft.com/office/officeart/2005/8/layout/process5"/>
    <dgm:cxn modelId="{7A4D429B-011D-41BA-8780-608544188AB2}" srcId="{2168D884-91A5-4DA4-9AD1-D944A1F311D3}" destId="{B6F140F2-5793-4EB4-8CA4-BB9CE937207C}" srcOrd="0" destOrd="0" parTransId="{E31E47B0-F05D-450C-A498-ABDBE3FA73A2}" sibTransId="{0C41603D-3E3E-4FDC-89F7-84D18938A25E}"/>
    <dgm:cxn modelId="{4501BBA1-C0D5-4844-B6D1-007DF288F8D3}" type="presOf" srcId="{B667D7BF-75BF-4CD2-873D-D70F7D867340}" destId="{62B53B2E-C3F8-3D41-B38E-BD3E06E564B0}" srcOrd="0" destOrd="0" presId="urn:microsoft.com/office/officeart/2005/8/layout/process5"/>
    <dgm:cxn modelId="{7C96D3A4-6921-B540-A50C-A205E878C4A3}" type="presOf" srcId="{2168D884-91A5-4DA4-9AD1-D944A1F311D3}" destId="{B846ED4C-615F-F044-845B-3E7DE1496678}" srcOrd="0" destOrd="0" presId="urn:microsoft.com/office/officeart/2005/8/layout/process5"/>
    <dgm:cxn modelId="{109684C9-17DF-0B45-8F93-0FFFB51AB154}" type="presOf" srcId="{F3F8FB79-7709-4D8A-AF6B-9D52E9A28CDA}" destId="{BA463DB4-8632-0349-BC84-30B7F1DB91D2}" srcOrd="0" destOrd="0" presId="urn:microsoft.com/office/officeart/2005/8/layout/process5"/>
    <dgm:cxn modelId="{BD29E3CB-0702-0A4C-91E4-D6C76F354075}" type="presOf" srcId="{F3F8FB79-7709-4D8A-AF6B-9D52E9A28CDA}" destId="{7B05E44B-EDEA-EA4F-B3F2-9F4BE9766669}" srcOrd="1" destOrd="0" presId="urn:microsoft.com/office/officeart/2005/8/layout/process5"/>
    <dgm:cxn modelId="{97BADBEF-FE82-AF45-BDA4-05B1D18D5DB4}" type="presOf" srcId="{0C41603D-3E3E-4FDC-89F7-84D18938A25E}" destId="{5E3BD375-6510-6F4B-ABAF-7C208FB14F6B}" srcOrd="1" destOrd="0" presId="urn:microsoft.com/office/officeart/2005/8/layout/process5"/>
    <dgm:cxn modelId="{63B83EFA-EA0F-4E28-B726-534FD328401B}" srcId="{2168D884-91A5-4DA4-9AD1-D944A1F311D3}" destId="{B667D7BF-75BF-4CD2-873D-D70F7D867340}" srcOrd="2" destOrd="0" parTransId="{9430D9C6-A97D-4BF2-85E3-BAA16A1AC979}" sibTransId="{08DCAA49-0CDB-4DA7-B1D1-87768C989B1D}"/>
    <dgm:cxn modelId="{567B1E22-BC05-D04C-BDA7-0432ABFCA81E}" type="presParOf" srcId="{B846ED4C-615F-F044-845B-3E7DE1496678}" destId="{4D332A3C-91FE-0645-8DB1-9DAC86243945}" srcOrd="0" destOrd="0" presId="urn:microsoft.com/office/officeart/2005/8/layout/process5"/>
    <dgm:cxn modelId="{D59ABD4C-643D-9B4C-9D51-2AA1DC474337}" type="presParOf" srcId="{B846ED4C-615F-F044-845B-3E7DE1496678}" destId="{C56C62B8-028F-9B4E-9B51-34B155206194}" srcOrd="1" destOrd="0" presId="urn:microsoft.com/office/officeart/2005/8/layout/process5"/>
    <dgm:cxn modelId="{91F46D68-9773-E941-8169-2C139C2BA9E2}" type="presParOf" srcId="{C56C62B8-028F-9B4E-9B51-34B155206194}" destId="{5E3BD375-6510-6F4B-ABAF-7C208FB14F6B}" srcOrd="0" destOrd="0" presId="urn:microsoft.com/office/officeart/2005/8/layout/process5"/>
    <dgm:cxn modelId="{CE4E331E-E0BB-9044-98BA-CF38E3291FCF}" type="presParOf" srcId="{B846ED4C-615F-F044-845B-3E7DE1496678}" destId="{FBE59801-7BA9-4F4C-9475-CD596EDAEE9C}" srcOrd="2" destOrd="0" presId="urn:microsoft.com/office/officeart/2005/8/layout/process5"/>
    <dgm:cxn modelId="{BF6D0043-8F3A-244C-BE8C-D24BCACF4154}" type="presParOf" srcId="{B846ED4C-615F-F044-845B-3E7DE1496678}" destId="{BA463DB4-8632-0349-BC84-30B7F1DB91D2}" srcOrd="3" destOrd="0" presId="urn:microsoft.com/office/officeart/2005/8/layout/process5"/>
    <dgm:cxn modelId="{D1DC7424-F87A-8A43-9F84-C676B6B8D52E}" type="presParOf" srcId="{BA463DB4-8632-0349-BC84-30B7F1DB91D2}" destId="{7B05E44B-EDEA-EA4F-B3F2-9F4BE9766669}" srcOrd="0" destOrd="0" presId="urn:microsoft.com/office/officeart/2005/8/layout/process5"/>
    <dgm:cxn modelId="{D2C180EE-B791-0D4C-8D81-740DF3116461}" type="presParOf" srcId="{B846ED4C-615F-F044-845B-3E7DE1496678}" destId="{62B53B2E-C3F8-3D41-B38E-BD3E06E564B0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E9D4D-9670-4D54-9B5A-48E4A0E41A0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4FCEBF-CECD-4B9E-B315-7F666271F637}">
      <dgm:prSet/>
      <dgm:spPr/>
      <dgm:t>
        <a:bodyPr/>
        <a:lstStyle/>
        <a:p>
          <a:r>
            <a:rPr lang="fr-FR" dirty="0"/>
            <a:t>Adnam (Côté </a:t>
          </a:r>
          <a:r>
            <a:rPr lang="fr-FR" dirty="0" err="1"/>
            <a:t>Front-End</a:t>
          </a:r>
          <a:r>
            <a:rPr lang="fr-FR" dirty="0"/>
            <a:t>) :</a:t>
          </a:r>
          <a:endParaRPr lang="en-US" dirty="0"/>
        </a:p>
      </dgm:t>
    </dgm:pt>
    <dgm:pt modelId="{163B04A4-891B-4314-9644-58BF16BF8802}" type="parTrans" cxnId="{A5A2EC90-9DB7-4914-B011-57DE938DD02B}">
      <dgm:prSet/>
      <dgm:spPr/>
      <dgm:t>
        <a:bodyPr/>
        <a:lstStyle/>
        <a:p>
          <a:endParaRPr lang="en-US"/>
        </a:p>
      </dgm:t>
    </dgm:pt>
    <dgm:pt modelId="{C6F3E4FC-9F7F-42E3-9BAF-32B7184185FE}" type="sibTrans" cxnId="{A5A2EC90-9DB7-4914-B011-57DE938DD02B}">
      <dgm:prSet/>
      <dgm:spPr/>
      <dgm:t>
        <a:bodyPr/>
        <a:lstStyle/>
        <a:p>
          <a:endParaRPr lang="en-US"/>
        </a:p>
      </dgm:t>
    </dgm:pt>
    <dgm:pt modelId="{31E86924-9FC4-41A2-9947-70F43E1D1659}">
      <dgm:prSet/>
      <dgm:spPr/>
      <dgm:t>
        <a:bodyPr/>
        <a:lstStyle/>
        <a:p>
          <a:r>
            <a:rPr lang="fr-FR" dirty="0"/>
            <a:t>- (Html/CSS/Javascript)</a:t>
          </a:r>
          <a:endParaRPr lang="en-US" dirty="0"/>
        </a:p>
      </dgm:t>
    </dgm:pt>
    <dgm:pt modelId="{F6676E08-1D55-48D2-A272-FFD5C8E25AD6}" type="parTrans" cxnId="{EFB25FAE-EC56-4E70-8814-89918AA9C9F9}">
      <dgm:prSet/>
      <dgm:spPr/>
      <dgm:t>
        <a:bodyPr/>
        <a:lstStyle/>
        <a:p>
          <a:endParaRPr lang="en-US"/>
        </a:p>
      </dgm:t>
    </dgm:pt>
    <dgm:pt modelId="{D7C6D6E0-BC81-4E51-ACC9-A06822997A64}" type="sibTrans" cxnId="{EFB25FAE-EC56-4E70-8814-89918AA9C9F9}">
      <dgm:prSet/>
      <dgm:spPr/>
      <dgm:t>
        <a:bodyPr/>
        <a:lstStyle/>
        <a:p>
          <a:endParaRPr lang="en-US"/>
        </a:p>
      </dgm:t>
    </dgm:pt>
    <dgm:pt modelId="{D9B3024E-7CEB-41A4-A268-CB70AD866FF0}">
      <dgm:prSet/>
      <dgm:spPr/>
      <dgm:t>
        <a:bodyPr/>
        <a:lstStyle/>
        <a:p>
          <a:r>
            <a:rPr lang="fr-FR" dirty="0"/>
            <a:t>Lionnel (Côté </a:t>
          </a:r>
          <a:r>
            <a:rPr lang="fr-FR" dirty="0" err="1"/>
            <a:t>Back-End</a:t>
          </a:r>
          <a:r>
            <a:rPr lang="fr-FR" dirty="0"/>
            <a:t>) :</a:t>
          </a:r>
          <a:endParaRPr lang="en-US" dirty="0"/>
        </a:p>
      </dgm:t>
    </dgm:pt>
    <dgm:pt modelId="{362951B0-DB6A-41BD-B8C0-9FAD1E241D12}" type="parTrans" cxnId="{ABB672C6-641C-45D9-B44E-3981C6306D3B}">
      <dgm:prSet/>
      <dgm:spPr/>
      <dgm:t>
        <a:bodyPr/>
        <a:lstStyle/>
        <a:p>
          <a:endParaRPr lang="en-US"/>
        </a:p>
      </dgm:t>
    </dgm:pt>
    <dgm:pt modelId="{1D356FF3-2639-4EF3-8F49-C857D519A32C}" type="sibTrans" cxnId="{ABB672C6-641C-45D9-B44E-3981C6306D3B}">
      <dgm:prSet/>
      <dgm:spPr/>
      <dgm:t>
        <a:bodyPr/>
        <a:lstStyle/>
        <a:p>
          <a:endParaRPr lang="en-US"/>
        </a:p>
      </dgm:t>
    </dgm:pt>
    <dgm:pt modelId="{3B0F38FA-3494-4674-B0A4-C6127BF4DB18}">
      <dgm:prSet/>
      <dgm:spPr/>
      <dgm:t>
        <a:bodyPr/>
        <a:lstStyle/>
        <a:p>
          <a:r>
            <a:rPr lang="fr-FR" dirty="0"/>
            <a:t>(</a:t>
          </a:r>
          <a:r>
            <a:rPr lang="fr-FR" dirty="0" err="1"/>
            <a:t>Php</a:t>
          </a:r>
          <a:r>
            <a:rPr lang="fr-FR" dirty="0"/>
            <a:t>/</a:t>
          </a:r>
          <a:r>
            <a:rPr lang="fr-FR" dirty="0" err="1"/>
            <a:t>MySql</a:t>
          </a:r>
          <a:r>
            <a:rPr lang="fr-FR" dirty="0"/>
            <a:t>)</a:t>
          </a:r>
          <a:endParaRPr lang="en-US" dirty="0"/>
        </a:p>
      </dgm:t>
    </dgm:pt>
    <dgm:pt modelId="{39A23DFA-7492-42EF-8EED-3FB79DEDC8F5}" type="parTrans" cxnId="{462CE92D-C8D6-461B-8ECA-40394685CFEA}">
      <dgm:prSet/>
      <dgm:spPr/>
      <dgm:t>
        <a:bodyPr/>
        <a:lstStyle/>
        <a:p>
          <a:endParaRPr lang="en-US"/>
        </a:p>
      </dgm:t>
    </dgm:pt>
    <dgm:pt modelId="{C84F1B97-0586-4E05-8DEE-00E346456519}" type="sibTrans" cxnId="{462CE92D-C8D6-461B-8ECA-40394685CFEA}">
      <dgm:prSet/>
      <dgm:spPr/>
      <dgm:t>
        <a:bodyPr/>
        <a:lstStyle/>
        <a:p>
          <a:endParaRPr lang="en-US"/>
        </a:p>
      </dgm:t>
    </dgm:pt>
    <dgm:pt modelId="{D76BC54A-C5A0-C34D-81F0-EA1F3DAE6B37}" type="pres">
      <dgm:prSet presAssocID="{54BE9D4D-9670-4D54-9B5A-48E4A0E41A0C}" presName="outerComposite" presStyleCnt="0">
        <dgm:presLayoutVars>
          <dgm:chMax val="5"/>
          <dgm:dir/>
          <dgm:resizeHandles val="exact"/>
        </dgm:presLayoutVars>
      </dgm:prSet>
      <dgm:spPr/>
    </dgm:pt>
    <dgm:pt modelId="{74393427-88FE-4147-B645-9F3D0F700CD2}" type="pres">
      <dgm:prSet presAssocID="{54BE9D4D-9670-4D54-9B5A-48E4A0E41A0C}" presName="dummyMaxCanvas" presStyleCnt="0">
        <dgm:presLayoutVars/>
      </dgm:prSet>
      <dgm:spPr/>
    </dgm:pt>
    <dgm:pt modelId="{D4ECA1A3-EF3D-9743-A3A1-8CE9F698AD14}" type="pres">
      <dgm:prSet presAssocID="{54BE9D4D-9670-4D54-9B5A-48E4A0E41A0C}" presName="FourNodes_1" presStyleLbl="node1" presStyleIdx="0" presStyleCnt="4">
        <dgm:presLayoutVars>
          <dgm:bulletEnabled val="1"/>
        </dgm:presLayoutVars>
      </dgm:prSet>
      <dgm:spPr/>
    </dgm:pt>
    <dgm:pt modelId="{22783120-6D3E-0643-AED9-A904A4533078}" type="pres">
      <dgm:prSet presAssocID="{54BE9D4D-9670-4D54-9B5A-48E4A0E41A0C}" presName="FourNodes_2" presStyleLbl="node1" presStyleIdx="1" presStyleCnt="4">
        <dgm:presLayoutVars>
          <dgm:bulletEnabled val="1"/>
        </dgm:presLayoutVars>
      </dgm:prSet>
      <dgm:spPr/>
    </dgm:pt>
    <dgm:pt modelId="{D85061CB-642C-0A40-B413-DFDC9F6E5D9C}" type="pres">
      <dgm:prSet presAssocID="{54BE9D4D-9670-4D54-9B5A-48E4A0E41A0C}" presName="FourNodes_3" presStyleLbl="node1" presStyleIdx="2" presStyleCnt="4">
        <dgm:presLayoutVars>
          <dgm:bulletEnabled val="1"/>
        </dgm:presLayoutVars>
      </dgm:prSet>
      <dgm:spPr/>
    </dgm:pt>
    <dgm:pt modelId="{C088CE80-BA24-D841-9735-41C649E19BD2}" type="pres">
      <dgm:prSet presAssocID="{54BE9D4D-9670-4D54-9B5A-48E4A0E41A0C}" presName="FourNodes_4" presStyleLbl="node1" presStyleIdx="3" presStyleCnt="4">
        <dgm:presLayoutVars>
          <dgm:bulletEnabled val="1"/>
        </dgm:presLayoutVars>
      </dgm:prSet>
      <dgm:spPr/>
    </dgm:pt>
    <dgm:pt modelId="{CEAC83D4-4FC9-8B4E-A0A5-E1B6C139E348}" type="pres">
      <dgm:prSet presAssocID="{54BE9D4D-9670-4D54-9B5A-48E4A0E41A0C}" presName="FourConn_1-2" presStyleLbl="fgAccFollowNode1" presStyleIdx="0" presStyleCnt="3">
        <dgm:presLayoutVars>
          <dgm:bulletEnabled val="1"/>
        </dgm:presLayoutVars>
      </dgm:prSet>
      <dgm:spPr/>
    </dgm:pt>
    <dgm:pt modelId="{4252DBF3-FF57-4E42-91F6-DB9F4A86B3FA}" type="pres">
      <dgm:prSet presAssocID="{54BE9D4D-9670-4D54-9B5A-48E4A0E41A0C}" presName="FourConn_2-3" presStyleLbl="fgAccFollowNode1" presStyleIdx="1" presStyleCnt="3">
        <dgm:presLayoutVars>
          <dgm:bulletEnabled val="1"/>
        </dgm:presLayoutVars>
      </dgm:prSet>
      <dgm:spPr/>
    </dgm:pt>
    <dgm:pt modelId="{B90A1945-C211-BA49-8614-2B020CE9C4D2}" type="pres">
      <dgm:prSet presAssocID="{54BE9D4D-9670-4D54-9B5A-48E4A0E41A0C}" presName="FourConn_3-4" presStyleLbl="fgAccFollowNode1" presStyleIdx="2" presStyleCnt="3">
        <dgm:presLayoutVars>
          <dgm:bulletEnabled val="1"/>
        </dgm:presLayoutVars>
      </dgm:prSet>
      <dgm:spPr/>
    </dgm:pt>
    <dgm:pt modelId="{9C9AB9FB-DD02-774D-AB8C-FBAD133D8020}" type="pres">
      <dgm:prSet presAssocID="{54BE9D4D-9670-4D54-9B5A-48E4A0E41A0C}" presName="FourNodes_1_text" presStyleLbl="node1" presStyleIdx="3" presStyleCnt="4">
        <dgm:presLayoutVars>
          <dgm:bulletEnabled val="1"/>
        </dgm:presLayoutVars>
      </dgm:prSet>
      <dgm:spPr/>
    </dgm:pt>
    <dgm:pt modelId="{699C6989-03A6-FE46-B004-F5E4BAA9AF94}" type="pres">
      <dgm:prSet presAssocID="{54BE9D4D-9670-4D54-9B5A-48E4A0E41A0C}" presName="FourNodes_2_text" presStyleLbl="node1" presStyleIdx="3" presStyleCnt="4">
        <dgm:presLayoutVars>
          <dgm:bulletEnabled val="1"/>
        </dgm:presLayoutVars>
      </dgm:prSet>
      <dgm:spPr/>
    </dgm:pt>
    <dgm:pt modelId="{A85F9CCE-9DD3-F943-B62B-2A12AD0F273D}" type="pres">
      <dgm:prSet presAssocID="{54BE9D4D-9670-4D54-9B5A-48E4A0E41A0C}" presName="FourNodes_3_text" presStyleLbl="node1" presStyleIdx="3" presStyleCnt="4">
        <dgm:presLayoutVars>
          <dgm:bulletEnabled val="1"/>
        </dgm:presLayoutVars>
      </dgm:prSet>
      <dgm:spPr/>
    </dgm:pt>
    <dgm:pt modelId="{321681F4-D57A-3043-A128-7B6663A7ECFE}" type="pres">
      <dgm:prSet presAssocID="{54BE9D4D-9670-4D54-9B5A-48E4A0E41A0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D311505-3093-AA46-A573-77B187924785}" type="presOf" srcId="{31E86924-9FC4-41A2-9947-70F43E1D1659}" destId="{22783120-6D3E-0643-AED9-A904A4533078}" srcOrd="0" destOrd="0" presId="urn:microsoft.com/office/officeart/2005/8/layout/vProcess5"/>
    <dgm:cxn modelId="{44C9DB08-B445-1348-9E87-5C66DE41AC1F}" type="presOf" srcId="{54BE9D4D-9670-4D54-9B5A-48E4A0E41A0C}" destId="{D76BC54A-C5A0-C34D-81F0-EA1F3DAE6B37}" srcOrd="0" destOrd="0" presId="urn:microsoft.com/office/officeart/2005/8/layout/vProcess5"/>
    <dgm:cxn modelId="{EA265F1C-83A6-FF41-951D-EBC2406EA4EC}" type="presOf" srcId="{084FCEBF-CECD-4B9E-B315-7F666271F637}" destId="{D4ECA1A3-EF3D-9743-A3A1-8CE9F698AD14}" srcOrd="0" destOrd="0" presId="urn:microsoft.com/office/officeart/2005/8/layout/vProcess5"/>
    <dgm:cxn modelId="{7563A626-B70A-3549-8F5D-9CF43137F517}" type="presOf" srcId="{D9B3024E-7CEB-41A4-A268-CB70AD866FF0}" destId="{A85F9CCE-9DD3-F943-B62B-2A12AD0F273D}" srcOrd="1" destOrd="0" presId="urn:microsoft.com/office/officeart/2005/8/layout/vProcess5"/>
    <dgm:cxn modelId="{462CE92D-C8D6-461B-8ECA-40394685CFEA}" srcId="{54BE9D4D-9670-4D54-9B5A-48E4A0E41A0C}" destId="{3B0F38FA-3494-4674-B0A4-C6127BF4DB18}" srcOrd="3" destOrd="0" parTransId="{39A23DFA-7492-42EF-8EED-3FB79DEDC8F5}" sibTransId="{C84F1B97-0586-4E05-8DEE-00E346456519}"/>
    <dgm:cxn modelId="{B7CE303F-7966-5A4F-9AC5-B4C94815A4C2}" type="presOf" srcId="{3B0F38FA-3494-4674-B0A4-C6127BF4DB18}" destId="{321681F4-D57A-3043-A128-7B6663A7ECFE}" srcOrd="1" destOrd="0" presId="urn:microsoft.com/office/officeart/2005/8/layout/vProcess5"/>
    <dgm:cxn modelId="{79F8C859-75BD-5445-B27B-0EFDCA591689}" type="presOf" srcId="{1D356FF3-2639-4EF3-8F49-C857D519A32C}" destId="{B90A1945-C211-BA49-8614-2B020CE9C4D2}" srcOrd="0" destOrd="0" presId="urn:microsoft.com/office/officeart/2005/8/layout/vProcess5"/>
    <dgm:cxn modelId="{2810FD5C-FCF9-1442-8F56-D182B2C6068E}" type="presOf" srcId="{D7C6D6E0-BC81-4E51-ACC9-A06822997A64}" destId="{4252DBF3-FF57-4E42-91F6-DB9F4A86B3FA}" srcOrd="0" destOrd="0" presId="urn:microsoft.com/office/officeart/2005/8/layout/vProcess5"/>
    <dgm:cxn modelId="{60A4D97B-AE2D-194F-859F-DAE9D3DED5C6}" type="presOf" srcId="{31E86924-9FC4-41A2-9947-70F43E1D1659}" destId="{699C6989-03A6-FE46-B004-F5E4BAA9AF94}" srcOrd="1" destOrd="0" presId="urn:microsoft.com/office/officeart/2005/8/layout/vProcess5"/>
    <dgm:cxn modelId="{A5A2EC90-9DB7-4914-B011-57DE938DD02B}" srcId="{54BE9D4D-9670-4D54-9B5A-48E4A0E41A0C}" destId="{084FCEBF-CECD-4B9E-B315-7F666271F637}" srcOrd="0" destOrd="0" parTransId="{163B04A4-891B-4314-9644-58BF16BF8802}" sibTransId="{C6F3E4FC-9F7F-42E3-9BAF-32B7184185FE}"/>
    <dgm:cxn modelId="{7F4A1592-F78A-0440-994B-6509DD169365}" type="presOf" srcId="{D9B3024E-7CEB-41A4-A268-CB70AD866FF0}" destId="{D85061CB-642C-0A40-B413-DFDC9F6E5D9C}" srcOrd="0" destOrd="0" presId="urn:microsoft.com/office/officeart/2005/8/layout/vProcess5"/>
    <dgm:cxn modelId="{EFB25FAE-EC56-4E70-8814-89918AA9C9F9}" srcId="{54BE9D4D-9670-4D54-9B5A-48E4A0E41A0C}" destId="{31E86924-9FC4-41A2-9947-70F43E1D1659}" srcOrd="1" destOrd="0" parTransId="{F6676E08-1D55-48D2-A272-FFD5C8E25AD6}" sibTransId="{D7C6D6E0-BC81-4E51-ACC9-A06822997A64}"/>
    <dgm:cxn modelId="{ABB672C6-641C-45D9-B44E-3981C6306D3B}" srcId="{54BE9D4D-9670-4D54-9B5A-48E4A0E41A0C}" destId="{D9B3024E-7CEB-41A4-A268-CB70AD866FF0}" srcOrd="2" destOrd="0" parTransId="{362951B0-DB6A-41BD-B8C0-9FAD1E241D12}" sibTransId="{1D356FF3-2639-4EF3-8F49-C857D519A32C}"/>
    <dgm:cxn modelId="{1DEA11C7-4AFF-A24F-8808-F152468246F3}" type="presOf" srcId="{C6F3E4FC-9F7F-42E3-9BAF-32B7184185FE}" destId="{CEAC83D4-4FC9-8B4E-A0A5-E1B6C139E348}" srcOrd="0" destOrd="0" presId="urn:microsoft.com/office/officeart/2005/8/layout/vProcess5"/>
    <dgm:cxn modelId="{898D04D0-242F-444F-A221-36BF21E150FE}" type="presOf" srcId="{084FCEBF-CECD-4B9E-B315-7F666271F637}" destId="{9C9AB9FB-DD02-774D-AB8C-FBAD133D8020}" srcOrd="1" destOrd="0" presId="urn:microsoft.com/office/officeart/2005/8/layout/vProcess5"/>
    <dgm:cxn modelId="{C372A4DD-6E89-8648-B04E-5CB1954A93FC}" type="presOf" srcId="{3B0F38FA-3494-4674-B0A4-C6127BF4DB18}" destId="{C088CE80-BA24-D841-9735-41C649E19BD2}" srcOrd="0" destOrd="0" presId="urn:microsoft.com/office/officeart/2005/8/layout/vProcess5"/>
    <dgm:cxn modelId="{E3750619-4680-9449-A8D9-6EB9CB7C4194}" type="presParOf" srcId="{D76BC54A-C5A0-C34D-81F0-EA1F3DAE6B37}" destId="{74393427-88FE-4147-B645-9F3D0F700CD2}" srcOrd="0" destOrd="0" presId="urn:microsoft.com/office/officeart/2005/8/layout/vProcess5"/>
    <dgm:cxn modelId="{652767AC-2EB1-7546-89D4-DAF6035D441E}" type="presParOf" srcId="{D76BC54A-C5A0-C34D-81F0-EA1F3DAE6B37}" destId="{D4ECA1A3-EF3D-9743-A3A1-8CE9F698AD14}" srcOrd="1" destOrd="0" presId="urn:microsoft.com/office/officeart/2005/8/layout/vProcess5"/>
    <dgm:cxn modelId="{6D70EAB2-70B2-224C-9A7D-9DD44167F447}" type="presParOf" srcId="{D76BC54A-C5A0-C34D-81F0-EA1F3DAE6B37}" destId="{22783120-6D3E-0643-AED9-A904A4533078}" srcOrd="2" destOrd="0" presId="urn:microsoft.com/office/officeart/2005/8/layout/vProcess5"/>
    <dgm:cxn modelId="{5F2459F0-8795-9F48-A166-0F75B3A718B6}" type="presParOf" srcId="{D76BC54A-C5A0-C34D-81F0-EA1F3DAE6B37}" destId="{D85061CB-642C-0A40-B413-DFDC9F6E5D9C}" srcOrd="3" destOrd="0" presId="urn:microsoft.com/office/officeart/2005/8/layout/vProcess5"/>
    <dgm:cxn modelId="{5505E8CA-43A0-1E49-B5B7-55D382FC1068}" type="presParOf" srcId="{D76BC54A-C5A0-C34D-81F0-EA1F3DAE6B37}" destId="{C088CE80-BA24-D841-9735-41C649E19BD2}" srcOrd="4" destOrd="0" presId="urn:microsoft.com/office/officeart/2005/8/layout/vProcess5"/>
    <dgm:cxn modelId="{8CCD03C1-59B1-2F43-A695-F6F9A3CCB9C5}" type="presParOf" srcId="{D76BC54A-C5A0-C34D-81F0-EA1F3DAE6B37}" destId="{CEAC83D4-4FC9-8B4E-A0A5-E1B6C139E348}" srcOrd="5" destOrd="0" presId="urn:microsoft.com/office/officeart/2005/8/layout/vProcess5"/>
    <dgm:cxn modelId="{4FE93639-A57D-B948-B923-AAFE42DFB811}" type="presParOf" srcId="{D76BC54A-C5A0-C34D-81F0-EA1F3DAE6B37}" destId="{4252DBF3-FF57-4E42-91F6-DB9F4A86B3FA}" srcOrd="6" destOrd="0" presId="urn:microsoft.com/office/officeart/2005/8/layout/vProcess5"/>
    <dgm:cxn modelId="{B35B9856-F661-3149-BFD4-4CCDEE39452D}" type="presParOf" srcId="{D76BC54A-C5A0-C34D-81F0-EA1F3DAE6B37}" destId="{B90A1945-C211-BA49-8614-2B020CE9C4D2}" srcOrd="7" destOrd="0" presId="urn:microsoft.com/office/officeart/2005/8/layout/vProcess5"/>
    <dgm:cxn modelId="{854FD06E-389D-7E42-AACB-F31909ABEADC}" type="presParOf" srcId="{D76BC54A-C5A0-C34D-81F0-EA1F3DAE6B37}" destId="{9C9AB9FB-DD02-774D-AB8C-FBAD133D8020}" srcOrd="8" destOrd="0" presId="urn:microsoft.com/office/officeart/2005/8/layout/vProcess5"/>
    <dgm:cxn modelId="{7E795EB9-5BE6-A54E-A27B-D6D016863924}" type="presParOf" srcId="{D76BC54A-C5A0-C34D-81F0-EA1F3DAE6B37}" destId="{699C6989-03A6-FE46-B004-F5E4BAA9AF94}" srcOrd="9" destOrd="0" presId="urn:microsoft.com/office/officeart/2005/8/layout/vProcess5"/>
    <dgm:cxn modelId="{CC1534D6-9E5A-8F44-8ACB-268D321601C0}" type="presParOf" srcId="{D76BC54A-C5A0-C34D-81F0-EA1F3DAE6B37}" destId="{A85F9CCE-9DD3-F943-B62B-2A12AD0F273D}" srcOrd="10" destOrd="0" presId="urn:microsoft.com/office/officeart/2005/8/layout/vProcess5"/>
    <dgm:cxn modelId="{993EF399-F393-7E43-AA52-2908483E0954}" type="presParOf" srcId="{D76BC54A-C5A0-C34D-81F0-EA1F3DAE6B37}" destId="{321681F4-D57A-3043-A128-7B6663A7ECF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E00801-D9F6-4280-AC8E-CAEED248936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6F02BE-A50B-4F0A-BC60-7B099462A58D}">
      <dgm:prSet/>
      <dgm:spPr/>
      <dgm:t>
        <a:bodyPr/>
        <a:lstStyle/>
        <a:p>
          <a:r>
            <a:rPr lang="fr-FR" dirty="0"/>
            <a:t>Mettre à jour ses disponibilités, et sa mobilité géographique</a:t>
          </a:r>
          <a:endParaRPr lang="en-US" dirty="0"/>
        </a:p>
      </dgm:t>
    </dgm:pt>
    <dgm:pt modelId="{34E01221-23D4-4804-993A-C32FD60875AF}" type="parTrans" cxnId="{87ED7530-D166-48BD-836E-49D5A930F411}">
      <dgm:prSet/>
      <dgm:spPr/>
      <dgm:t>
        <a:bodyPr/>
        <a:lstStyle/>
        <a:p>
          <a:endParaRPr lang="en-US"/>
        </a:p>
      </dgm:t>
    </dgm:pt>
    <dgm:pt modelId="{EB5EECB4-2D21-4210-979A-E8FFEAEE6775}" type="sibTrans" cxnId="{87ED7530-D166-48BD-836E-49D5A930F411}">
      <dgm:prSet/>
      <dgm:spPr/>
      <dgm:t>
        <a:bodyPr/>
        <a:lstStyle/>
        <a:p>
          <a:endParaRPr lang="en-US"/>
        </a:p>
      </dgm:t>
    </dgm:pt>
    <dgm:pt modelId="{EA785E6D-BE3A-4C10-8BE2-00125D5B511A}">
      <dgm:prSet/>
      <dgm:spPr/>
      <dgm:t>
        <a:bodyPr/>
        <a:lstStyle/>
        <a:p>
          <a:r>
            <a:rPr lang="fr-FR" dirty="0"/>
            <a:t>Créations de communauté/</a:t>
          </a:r>
          <a:r>
            <a:rPr lang="fr-FR" dirty="0" err="1"/>
            <a:t>forum+Possibilité</a:t>
          </a:r>
          <a:r>
            <a:rPr lang="fr-FR" dirty="0"/>
            <a:t> de répondre à des forums</a:t>
          </a:r>
          <a:endParaRPr lang="en-US" dirty="0"/>
        </a:p>
      </dgm:t>
    </dgm:pt>
    <dgm:pt modelId="{0B88D178-963B-4555-AD6D-D5B287C4649E}" type="parTrans" cxnId="{26207488-5ED6-46F2-B0BB-F10C73B24D03}">
      <dgm:prSet/>
      <dgm:spPr/>
      <dgm:t>
        <a:bodyPr/>
        <a:lstStyle/>
        <a:p>
          <a:endParaRPr lang="en-US"/>
        </a:p>
      </dgm:t>
    </dgm:pt>
    <dgm:pt modelId="{27BE479F-00B0-47E2-95BC-DE94EE671B68}" type="sibTrans" cxnId="{26207488-5ED6-46F2-B0BB-F10C73B24D03}">
      <dgm:prSet/>
      <dgm:spPr/>
      <dgm:t>
        <a:bodyPr/>
        <a:lstStyle/>
        <a:p>
          <a:endParaRPr lang="en-US"/>
        </a:p>
      </dgm:t>
    </dgm:pt>
    <dgm:pt modelId="{713D3548-48EA-46E4-A72C-62530616E085}">
      <dgm:prSet/>
      <dgm:spPr/>
      <dgm:t>
        <a:bodyPr/>
        <a:lstStyle/>
        <a:p>
          <a:r>
            <a:rPr lang="en-US" dirty="0"/>
            <a:t>-</a:t>
          </a:r>
          <a:r>
            <a:rPr lang="en-US" dirty="0" err="1"/>
            <a:t>Accessibiliter</a:t>
          </a:r>
          <a:r>
            <a:rPr lang="en-US" dirty="0"/>
            <a:t> à un tableau de bord</a:t>
          </a:r>
        </a:p>
      </dgm:t>
    </dgm:pt>
    <dgm:pt modelId="{063C107D-A108-4126-A4F7-5D1252466898}" type="parTrans" cxnId="{5305A357-8ECD-4353-BA19-90FCD5B13944}">
      <dgm:prSet/>
      <dgm:spPr/>
      <dgm:t>
        <a:bodyPr/>
        <a:lstStyle/>
        <a:p>
          <a:endParaRPr lang="en-US"/>
        </a:p>
      </dgm:t>
    </dgm:pt>
    <dgm:pt modelId="{6933513A-34DC-4990-9FF4-7B5516528A2E}" type="sibTrans" cxnId="{5305A357-8ECD-4353-BA19-90FCD5B13944}">
      <dgm:prSet/>
      <dgm:spPr/>
      <dgm:t>
        <a:bodyPr/>
        <a:lstStyle/>
        <a:p>
          <a:endParaRPr lang="en-US"/>
        </a:p>
      </dgm:t>
    </dgm:pt>
    <dgm:pt modelId="{98A505A3-8D66-4AE9-847A-920A5CE4736A}">
      <dgm:prSet/>
      <dgm:spPr/>
      <dgm:t>
        <a:bodyPr/>
        <a:lstStyle/>
        <a:p>
          <a:r>
            <a:rPr lang="fr-FR" dirty="0"/>
            <a:t>-Possibilité de faire un compte-rendu de son stage ou alternance.</a:t>
          </a:r>
          <a:endParaRPr lang="en-US" dirty="0"/>
        </a:p>
      </dgm:t>
    </dgm:pt>
    <dgm:pt modelId="{836C61BA-7C58-4B8B-8CCE-E8123AECC05F}" type="parTrans" cxnId="{57842B95-DC75-48CC-B6C2-649CE78FA3D1}">
      <dgm:prSet/>
      <dgm:spPr/>
      <dgm:t>
        <a:bodyPr/>
        <a:lstStyle/>
        <a:p>
          <a:endParaRPr lang="en-US"/>
        </a:p>
      </dgm:t>
    </dgm:pt>
    <dgm:pt modelId="{4F28295B-5E09-494D-ABD8-4EECAE5A5297}" type="sibTrans" cxnId="{57842B95-DC75-48CC-B6C2-649CE78FA3D1}">
      <dgm:prSet/>
      <dgm:spPr/>
      <dgm:t>
        <a:bodyPr/>
        <a:lstStyle/>
        <a:p>
          <a:endParaRPr lang="en-US"/>
        </a:p>
      </dgm:t>
    </dgm:pt>
    <dgm:pt modelId="{CE18D9BC-0CF0-9C44-856B-95B39415B0CB}" type="pres">
      <dgm:prSet presAssocID="{DEE00801-D9F6-4280-AC8E-CAEED2489365}" presName="linear" presStyleCnt="0">
        <dgm:presLayoutVars>
          <dgm:animLvl val="lvl"/>
          <dgm:resizeHandles val="exact"/>
        </dgm:presLayoutVars>
      </dgm:prSet>
      <dgm:spPr/>
    </dgm:pt>
    <dgm:pt modelId="{11E5CC03-37B6-8D4E-AEA8-B9A8799015FF}" type="pres">
      <dgm:prSet presAssocID="{5D6F02BE-A50B-4F0A-BC60-7B099462A5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902700-99DD-F543-80BB-EAB3AAA93C69}" type="pres">
      <dgm:prSet presAssocID="{EB5EECB4-2D21-4210-979A-E8FFEAEE6775}" presName="spacer" presStyleCnt="0"/>
      <dgm:spPr/>
    </dgm:pt>
    <dgm:pt modelId="{5CFCAC3A-779A-CE41-8F94-27197A915A62}" type="pres">
      <dgm:prSet presAssocID="{EA785E6D-BE3A-4C10-8BE2-00125D5B51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D7D5C7-DCDF-F447-851A-BE4894988688}" type="pres">
      <dgm:prSet presAssocID="{27BE479F-00B0-47E2-95BC-DE94EE671B68}" presName="spacer" presStyleCnt="0"/>
      <dgm:spPr/>
    </dgm:pt>
    <dgm:pt modelId="{23C334F4-58FD-314F-B071-C2C1235091B9}" type="pres">
      <dgm:prSet presAssocID="{713D3548-48EA-46E4-A72C-62530616E0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EAB0D9-6131-7644-B5E5-61A0B904CE99}" type="pres">
      <dgm:prSet presAssocID="{6933513A-34DC-4990-9FF4-7B5516528A2E}" presName="spacer" presStyleCnt="0"/>
      <dgm:spPr/>
    </dgm:pt>
    <dgm:pt modelId="{7B18B52C-09A1-6F4B-9A3F-CFE46225C1BE}" type="pres">
      <dgm:prSet presAssocID="{98A505A3-8D66-4AE9-847A-920A5CE4736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ED7530-D166-48BD-836E-49D5A930F411}" srcId="{DEE00801-D9F6-4280-AC8E-CAEED2489365}" destId="{5D6F02BE-A50B-4F0A-BC60-7B099462A58D}" srcOrd="0" destOrd="0" parTransId="{34E01221-23D4-4804-993A-C32FD60875AF}" sibTransId="{EB5EECB4-2D21-4210-979A-E8FFEAEE6775}"/>
    <dgm:cxn modelId="{B2F9A63A-7444-6E47-83C7-99C7A6154C38}" type="presOf" srcId="{5D6F02BE-A50B-4F0A-BC60-7B099462A58D}" destId="{11E5CC03-37B6-8D4E-AEA8-B9A8799015FF}" srcOrd="0" destOrd="0" presId="urn:microsoft.com/office/officeart/2005/8/layout/vList2"/>
    <dgm:cxn modelId="{19BA613D-FF0C-864D-974C-9B264ADDCB6A}" type="presOf" srcId="{EA785E6D-BE3A-4C10-8BE2-00125D5B511A}" destId="{5CFCAC3A-779A-CE41-8F94-27197A915A62}" srcOrd="0" destOrd="0" presId="urn:microsoft.com/office/officeart/2005/8/layout/vList2"/>
    <dgm:cxn modelId="{444C8442-AD57-F44C-9718-9D92323C3428}" type="presOf" srcId="{DEE00801-D9F6-4280-AC8E-CAEED2489365}" destId="{CE18D9BC-0CF0-9C44-856B-95B39415B0CB}" srcOrd="0" destOrd="0" presId="urn:microsoft.com/office/officeart/2005/8/layout/vList2"/>
    <dgm:cxn modelId="{5305A357-8ECD-4353-BA19-90FCD5B13944}" srcId="{DEE00801-D9F6-4280-AC8E-CAEED2489365}" destId="{713D3548-48EA-46E4-A72C-62530616E085}" srcOrd="2" destOrd="0" parTransId="{063C107D-A108-4126-A4F7-5D1252466898}" sibTransId="{6933513A-34DC-4990-9FF4-7B5516528A2E}"/>
    <dgm:cxn modelId="{05CB867E-7BB6-A64E-9680-9AA003A397B2}" type="presOf" srcId="{98A505A3-8D66-4AE9-847A-920A5CE4736A}" destId="{7B18B52C-09A1-6F4B-9A3F-CFE46225C1BE}" srcOrd="0" destOrd="0" presId="urn:microsoft.com/office/officeart/2005/8/layout/vList2"/>
    <dgm:cxn modelId="{26207488-5ED6-46F2-B0BB-F10C73B24D03}" srcId="{DEE00801-D9F6-4280-AC8E-CAEED2489365}" destId="{EA785E6D-BE3A-4C10-8BE2-00125D5B511A}" srcOrd="1" destOrd="0" parTransId="{0B88D178-963B-4555-AD6D-D5B287C4649E}" sibTransId="{27BE479F-00B0-47E2-95BC-DE94EE671B68}"/>
    <dgm:cxn modelId="{57842B95-DC75-48CC-B6C2-649CE78FA3D1}" srcId="{DEE00801-D9F6-4280-AC8E-CAEED2489365}" destId="{98A505A3-8D66-4AE9-847A-920A5CE4736A}" srcOrd="3" destOrd="0" parTransId="{836C61BA-7C58-4B8B-8CCE-E8123AECC05F}" sibTransId="{4F28295B-5E09-494D-ABD8-4EECAE5A5297}"/>
    <dgm:cxn modelId="{C1AFB7A1-9DC6-E24F-82D4-0270F0D13396}" type="presOf" srcId="{713D3548-48EA-46E4-A72C-62530616E085}" destId="{23C334F4-58FD-314F-B071-C2C1235091B9}" srcOrd="0" destOrd="0" presId="urn:microsoft.com/office/officeart/2005/8/layout/vList2"/>
    <dgm:cxn modelId="{3D58998C-8BB6-EF49-96CA-09FC72534D36}" type="presParOf" srcId="{CE18D9BC-0CF0-9C44-856B-95B39415B0CB}" destId="{11E5CC03-37B6-8D4E-AEA8-B9A8799015FF}" srcOrd="0" destOrd="0" presId="urn:microsoft.com/office/officeart/2005/8/layout/vList2"/>
    <dgm:cxn modelId="{9D147C01-E6E9-734D-9AD0-86925AA40CCD}" type="presParOf" srcId="{CE18D9BC-0CF0-9C44-856B-95B39415B0CB}" destId="{47902700-99DD-F543-80BB-EAB3AAA93C69}" srcOrd="1" destOrd="0" presId="urn:microsoft.com/office/officeart/2005/8/layout/vList2"/>
    <dgm:cxn modelId="{537552B0-B68C-E142-9BAF-36848FC46DEA}" type="presParOf" srcId="{CE18D9BC-0CF0-9C44-856B-95B39415B0CB}" destId="{5CFCAC3A-779A-CE41-8F94-27197A915A62}" srcOrd="2" destOrd="0" presId="urn:microsoft.com/office/officeart/2005/8/layout/vList2"/>
    <dgm:cxn modelId="{EE02D009-D9BF-5948-A9D4-D595E049C045}" type="presParOf" srcId="{CE18D9BC-0CF0-9C44-856B-95B39415B0CB}" destId="{0FD7D5C7-DCDF-F447-851A-BE4894988688}" srcOrd="3" destOrd="0" presId="urn:microsoft.com/office/officeart/2005/8/layout/vList2"/>
    <dgm:cxn modelId="{A2E36ADB-24CF-F347-9A8C-3A3039C4C667}" type="presParOf" srcId="{CE18D9BC-0CF0-9C44-856B-95B39415B0CB}" destId="{23C334F4-58FD-314F-B071-C2C1235091B9}" srcOrd="4" destOrd="0" presId="urn:microsoft.com/office/officeart/2005/8/layout/vList2"/>
    <dgm:cxn modelId="{3E5E8C84-3062-CA43-80EB-5D61ED9C153C}" type="presParOf" srcId="{CE18D9BC-0CF0-9C44-856B-95B39415B0CB}" destId="{F8EAB0D9-6131-7644-B5E5-61A0B904CE99}" srcOrd="5" destOrd="0" presId="urn:microsoft.com/office/officeart/2005/8/layout/vList2"/>
    <dgm:cxn modelId="{0DE6DE85-17DF-9840-B872-7845F2FF719B}" type="presParOf" srcId="{CE18D9BC-0CF0-9C44-856B-95B39415B0CB}" destId="{7B18B52C-09A1-6F4B-9A3F-CFE46225C1B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86A81D-A6D9-4D6C-AB0C-B089366982E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6005DA-387E-4921-94E1-B9D2B8BCFEEA}">
      <dgm:prSet/>
      <dgm:spPr/>
      <dgm:t>
        <a:bodyPr/>
        <a:lstStyle/>
        <a:p>
          <a:r>
            <a:rPr lang="fr-FR"/>
            <a:t>-VISIBILITE SUR DIVERS PROFIL ETUDIANT</a:t>
          </a:r>
          <a:endParaRPr lang="en-US"/>
        </a:p>
      </dgm:t>
    </dgm:pt>
    <dgm:pt modelId="{F7106B23-4FED-4CEF-9284-79A2A9756F3F}" type="parTrans" cxnId="{93A61CA2-9033-4D76-9B9F-5F20B656AD28}">
      <dgm:prSet/>
      <dgm:spPr/>
      <dgm:t>
        <a:bodyPr/>
        <a:lstStyle/>
        <a:p>
          <a:endParaRPr lang="en-US"/>
        </a:p>
      </dgm:t>
    </dgm:pt>
    <dgm:pt modelId="{92A9438C-F30E-49C2-B0F1-AA66B6536F64}" type="sibTrans" cxnId="{93A61CA2-9033-4D76-9B9F-5F20B656AD28}">
      <dgm:prSet/>
      <dgm:spPr/>
      <dgm:t>
        <a:bodyPr/>
        <a:lstStyle/>
        <a:p>
          <a:endParaRPr lang="en-US"/>
        </a:p>
      </dgm:t>
    </dgm:pt>
    <dgm:pt modelId="{60221DBC-120F-44FE-AEFC-3CF316316CC0}">
      <dgm:prSet/>
      <dgm:spPr/>
      <dgm:t>
        <a:bodyPr/>
        <a:lstStyle/>
        <a:p>
          <a:r>
            <a:rPr lang="en-US" dirty="0"/>
            <a:t>-</a:t>
          </a:r>
          <a:r>
            <a:rPr lang="en-US" dirty="0" err="1"/>
            <a:t>Possibiliter</a:t>
          </a:r>
          <a:r>
            <a:rPr lang="en-US" dirty="0"/>
            <a:t> de </a:t>
          </a:r>
          <a:r>
            <a:rPr lang="en-US" dirty="0" err="1"/>
            <a:t>créer</a:t>
          </a:r>
          <a:r>
            <a:rPr lang="en-US" dirty="0"/>
            <a:t> </a:t>
          </a:r>
          <a:r>
            <a:rPr lang="en-US" dirty="0" err="1"/>
            <a:t>une</a:t>
          </a:r>
          <a:r>
            <a:rPr lang="en-US" dirty="0"/>
            <a:t> </a:t>
          </a:r>
          <a:r>
            <a:rPr lang="en-US" dirty="0" err="1"/>
            <a:t>ou</a:t>
          </a:r>
          <a:r>
            <a:rPr lang="en-US" dirty="0"/>
            <a:t> </a:t>
          </a:r>
          <a:r>
            <a:rPr lang="en-US" dirty="0" err="1"/>
            <a:t>plusieurs</a:t>
          </a:r>
          <a:r>
            <a:rPr lang="en-US" dirty="0"/>
            <a:t> </a:t>
          </a:r>
          <a:r>
            <a:rPr lang="en-US" dirty="0" err="1"/>
            <a:t>offres</a:t>
          </a:r>
          <a:endParaRPr lang="en-US" dirty="0"/>
        </a:p>
      </dgm:t>
    </dgm:pt>
    <dgm:pt modelId="{C259B7CD-BFA0-4390-876B-72B0A9038775}" type="parTrans" cxnId="{94BC4987-83DC-4A4F-893B-F352A16BA427}">
      <dgm:prSet/>
      <dgm:spPr/>
      <dgm:t>
        <a:bodyPr/>
        <a:lstStyle/>
        <a:p>
          <a:endParaRPr lang="en-US"/>
        </a:p>
      </dgm:t>
    </dgm:pt>
    <dgm:pt modelId="{78DDB219-CF1E-49CE-BCF6-9100CA487158}" type="sibTrans" cxnId="{94BC4987-83DC-4A4F-893B-F352A16BA427}">
      <dgm:prSet/>
      <dgm:spPr/>
      <dgm:t>
        <a:bodyPr/>
        <a:lstStyle/>
        <a:p>
          <a:endParaRPr lang="en-US"/>
        </a:p>
      </dgm:t>
    </dgm:pt>
    <dgm:pt modelId="{9A98502D-32C9-EE41-A55C-D298BB1E0DDF}" type="pres">
      <dgm:prSet presAssocID="{1586A81D-A6D9-4D6C-AB0C-B089366982E5}" presName="linear" presStyleCnt="0">
        <dgm:presLayoutVars>
          <dgm:animLvl val="lvl"/>
          <dgm:resizeHandles val="exact"/>
        </dgm:presLayoutVars>
      </dgm:prSet>
      <dgm:spPr/>
    </dgm:pt>
    <dgm:pt modelId="{71A5F787-6D74-DA4A-8622-6DD94DAD10B4}" type="pres">
      <dgm:prSet presAssocID="{2E6005DA-387E-4921-94E1-B9D2B8BCFE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A2521B-4848-0A49-A817-4017666212E3}" type="pres">
      <dgm:prSet presAssocID="{92A9438C-F30E-49C2-B0F1-AA66B6536F64}" presName="spacer" presStyleCnt="0"/>
      <dgm:spPr/>
    </dgm:pt>
    <dgm:pt modelId="{4B5BC73F-4B9B-D14A-92DA-71D69C68F2F3}" type="pres">
      <dgm:prSet presAssocID="{60221DBC-120F-44FE-AEFC-3CF316316CC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EE4B85E-2FCB-E547-BE44-39E8D111761B}" type="presOf" srcId="{1586A81D-A6D9-4D6C-AB0C-B089366982E5}" destId="{9A98502D-32C9-EE41-A55C-D298BB1E0DDF}" srcOrd="0" destOrd="0" presId="urn:microsoft.com/office/officeart/2005/8/layout/vList2"/>
    <dgm:cxn modelId="{7FD23683-EA08-534C-A31D-1AB5251217C0}" type="presOf" srcId="{2E6005DA-387E-4921-94E1-B9D2B8BCFEEA}" destId="{71A5F787-6D74-DA4A-8622-6DD94DAD10B4}" srcOrd="0" destOrd="0" presId="urn:microsoft.com/office/officeart/2005/8/layout/vList2"/>
    <dgm:cxn modelId="{94BC4987-83DC-4A4F-893B-F352A16BA427}" srcId="{1586A81D-A6D9-4D6C-AB0C-B089366982E5}" destId="{60221DBC-120F-44FE-AEFC-3CF316316CC0}" srcOrd="1" destOrd="0" parTransId="{C259B7CD-BFA0-4390-876B-72B0A9038775}" sibTransId="{78DDB219-CF1E-49CE-BCF6-9100CA487158}"/>
    <dgm:cxn modelId="{04409E88-AFC5-7E4F-B019-8D0D724F71B6}" type="presOf" srcId="{60221DBC-120F-44FE-AEFC-3CF316316CC0}" destId="{4B5BC73F-4B9B-D14A-92DA-71D69C68F2F3}" srcOrd="0" destOrd="0" presId="urn:microsoft.com/office/officeart/2005/8/layout/vList2"/>
    <dgm:cxn modelId="{93A61CA2-9033-4D76-9B9F-5F20B656AD28}" srcId="{1586A81D-A6D9-4D6C-AB0C-B089366982E5}" destId="{2E6005DA-387E-4921-94E1-B9D2B8BCFEEA}" srcOrd="0" destOrd="0" parTransId="{F7106B23-4FED-4CEF-9284-79A2A9756F3F}" sibTransId="{92A9438C-F30E-49C2-B0F1-AA66B6536F64}"/>
    <dgm:cxn modelId="{5B39D79F-62EF-F74A-9827-50EC2CF5D56A}" type="presParOf" srcId="{9A98502D-32C9-EE41-A55C-D298BB1E0DDF}" destId="{71A5F787-6D74-DA4A-8622-6DD94DAD10B4}" srcOrd="0" destOrd="0" presId="urn:microsoft.com/office/officeart/2005/8/layout/vList2"/>
    <dgm:cxn modelId="{15247CE8-A7FA-5849-B6F5-4E877C41F249}" type="presParOf" srcId="{9A98502D-32C9-EE41-A55C-D298BB1E0DDF}" destId="{28A2521B-4848-0A49-A817-4017666212E3}" srcOrd="1" destOrd="0" presId="urn:microsoft.com/office/officeart/2005/8/layout/vList2"/>
    <dgm:cxn modelId="{119E2409-B923-9641-BEBE-4336ACF5D29A}" type="presParOf" srcId="{9A98502D-32C9-EE41-A55C-D298BB1E0DDF}" destId="{4B5BC73F-4B9B-D14A-92DA-71D69C68F2F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32A3C-91FE-0645-8DB1-9DAC86243945}">
      <dsp:nvSpPr>
        <dsp:cNvPr id="0" name=""/>
        <dsp:cNvSpPr/>
      </dsp:nvSpPr>
      <dsp:spPr>
        <a:xfrm>
          <a:off x="6793" y="297662"/>
          <a:ext cx="2030563" cy="2506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Gain de temps, plus besoin d’aller sur plusieurs site internet. Tout est centraliser</a:t>
          </a:r>
          <a:endParaRPr lang="en-US" sz="1800" kern="1200" dirty="0"/>
        </a:p>
      </dsp:txBody>
      <dsp:txXfrm>
        <a:off x="66266" y="357135"/>
        <a:ext cx="1911617" cy="2387711"/>
      </dsp:txXfrm>
    </dsp:sp>
    <dsp:sp modelId="{C56C62B8-028F-9B4E-9B51-34B155206194}">
      <dsp:nvSpPr>
        <dsp:cNvPr id="0" name=""/>
        <dsp:cNvSpPr/>
      </dsp:nvSpPr>
      <dsp:spPr>
        <a:xfrm>
          <a:off x="2216046" y="1299201"/>
          <a:ext cx="430479" cy="503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16046" y="1399917"/>
        <a:ext cx="301335" cy="302147"/>
      </dsp:txXfrm>
    </dsp:sp>
    <dsp:sp modelId="{FBE59801-7BA9-4F4C-9475-CD596EDAEE9C}">
      <dsp:nvSpPr>
        <dsp:cNvPr id="0" name=""/>
        <dsp:cNvSpPr/>
      </dsp:nvSpPr>
      <dsp:spPr>
        <a:xfrm>
          <a:off x="2849582" y="312423"/>
          <a:ext cx="2030563" cy="2477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Suivi de toutes ses candidatures (voir si : en attente d’analyse, accepter, refuser)</a:t>
          </a:r>
          <a:endParaRPr lang="en-US" sz="1700" kern="1200" dirty="0"/>
        </a:p>
      </dsp:txBody>
      <dsp:txXfrm>
        <a:off x="2909055" y="371896"/>
        <a:ext cx="1911617" cy="2358190"/>
      </dsp:txXfrm>
    </dsp:sp>
    <dsp:sp modelId="{BA463DB4-8632-0349-BC84-30B7F1DB91D2}">
      <dsp:nvSpPr>
        <dsp:cNvPr id="0" name=""/>
        <dsp:cNvSpPr/>
      </dsp:nvSpPr>
      <dsp:spPr>
        <a:xfrm>
          <a:off x="5058835" y="1299201"/>
          <a:ext cx="430479" cy="5035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58835" y="1399917"/>
        <a:ext cx="301335" cy="302147"/>
      </dsp:txXfrm>
    </dsp:sp>
    <dsp:sp modelId="{62B53B2E-C3F8-3D41-B38E-BD3E06E564B0}">
      <dsp:nvSpPr>
        <dsp:cNvPr id="0" name=""/>
        <dsp:cNvSpPr/>
      </dsp:nvSpPr>
      <dsp:spPr>
        <a:xfrm>
          <a:off x="5692370" y="361186"/>
          <a:ext cx="2030563" cy="2379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Informer de toutes les offres disponibles par mail ou via une notification.</a:t>
          </a:r>
          <a:endParaRPr lang="en-US" sz="1700" kern="1200" dirty="0"/>
        </a:p>
      </dsp:txBody>
      <dsp:txXfrm>
        <a:off x="5751843" y="420659"/>
        <a:ext cx="1911617" cy="2260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CA1A3-EF3D-9743-A3A1-8CE9F698AD14}">
      <dsp:nvSpPr>
        <dsp:cNvPr id="0" name=""/>
        <dsp:cNvSpPr/>
      </dsp:nvSpPr>
      <dsp:spPr>
        <a:xfrm>
          <a:off x="0" y="0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Adnam (Côté </a:t>
          </a:r>
          <a:r>
            <a:rPr lang="fr-FR" sz="3000" kern="1200" dirty="0" err="1"/>
            <a:t>Front-End</a:t>
          </a:r>
          <a:r>
            <a:rPr lang="fr-FR" sz="3000" kern="1200" dirty="0"/>
            <a:t>) :</a:t>
          </a:r>
          <a:endParaRPr lang="en-US" sz="3000" kern="1200" dirty="0"/>
        </a:p>
      </dsp:txBody>
      <dsp:txXfrm>
        <a:off x="20025" y="20025"/>
        <a:ext cx="7413736" cy="643654"/>
      </dsp:txXfrm>
    </dsp:sp>
    <dsp:sp modelId="{22783120-6D3E-0643-AED9-A904A4533078}">
      <dsp:nvSpPr>
        <dsp:cNvPr id="0" name=""/>
        <dsp:cNvSpPr/>
      </dsp:nvSpPr>
      <dsp:spPr>
        <a:xfrm>
          <a:off x="687527" y="808014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- (Html/CSS/Javascript)</a:t>
          </a:r>
          <a:endParaRPr lang="en-US" sz="3000" kern="1200" dirty="0"/>
        </a:p>
      </dsp:txBody>
      <dsp:txXfrm>
        <a:off x="707552" y="828039"/>
        <a:ext cx="7037294" cy="643654"/>
      </dsp:txXfrm>
    </dsp:sp>
    <dsp:sp modelId="{D85061CB-642C-0A40-B413-DFDC9F6E5D9C}">
      <dsp:nvSpPr>
        <dsp:cNvPr id="0" name=""/>
        <dsp:cNvSpPr/>
      </dsp:nvSpPr>
      <dsp:spPr>
        <a:xfrm>
          <a:off x="1364792" y="1616028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Lionnel (Côté </a:t>
          </a:r>
          <a:r>
            <a:rPr lang="fr-FR" sz="3000" kern="1200" dirty="0" err="1"/>
            <a:t>Back-End</a:t>
          </a:r>
          <a:r>
            <a:rPr lang="fr-FR" sz="3000" kern="1200" dirty="0"/>
            <a:t>) :</a:t>
          </a:r>
          <a:endParaRPr lang="en-US" sz="3000" kern="1200" dirty="0"/>
        </a:p>
      </dsp:txBody>
      <dsp:txXfrm>
        <a:off x="1384817" y="1636053"/>
        <a:ext cx="7047556" cy="643654"/>
      </dsp:txXfrm>
    </dsp:sp>
    <dsp:sp modelId="{C088CE80-BA24-D841-9735-41C649E19BD2}">
      <dsp:nvSpPr>
        <dsp:cNvPr id="0" name=""/>
        <dsp:cNvSpPr/>
      </dsp:nvSpPr>
      <dsp:spPr>
        <a:xfrm>
          <a:off x="2052319" y="2424043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(</a:t>
          </a:r>
          <a:r>
            <a:rPr lang="fr-FR" sz="3000" kern="1200" dirty="0" err="1"/>
            <a:t>Php</a:t>
          </a:r>
          <a:r>
            <a:rPr lang="fr-FR" sz="3000" kern="1200" dirty="0"/>
            <a:t>/</a:t>
          </a:r>
          <a:r>
            <a:rPr lang="fr-FR" sz="3000" kern="1200" dirty="0" err="1"/>
            <a:t>MySql</a:t>
          </a:r>
          <a:r>
            <a:rPr lang="fr-FR" sz="3000" kern="1200" dirty="0"/>
            <a:t>)</a:t>
          </a:r>
          <a:endParaRPr lang="en-US" sz="3000" kern="1200" dirty="0"/>
        </a:p>
      </dsp:txBody>
      <dsp:txXfrm>
        <a:off x="2072344" y="2444068"/>
        <a:ext cx="7037294" cy="643654"/>
      </dsp:txXfrm>
    </dsp:sp>
    <dsp:sp modelId="{CEAC83D4-4FC9-8B4E-A0A5-E1B6C139E348}">
      <dsp:nvSpPr>
        <dsp:cNvPr id="0" name=""/>
        <dsp:cNvSpPr/>
      </dsp:nvSpPr>
      <dsp:spPr>
        <a:xfrm>
          <a:off x="7764872" y="523655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64864" y="523655"/>
        <a:ext cx="244423" cy="334416"/>
      </dsp:txXfrm>
    </dsp:sp>
    <dsp:sp modelId="{4252DBF3-FF57-4E42-91F6-DB9F4A86B3FA}">
      <dsp:nvSpPr>
        <dsp:cNvPr id="0" name=""/>
        <dsp:cNvSpPr/>
      </dsp:nvSpPr>
      <dsp:spPr>
        <a:xfrm>
          <a:off x="8452399" y="1331670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52391" y="1331670"/>
        <a:ext cx="244423" cy="334416"/>
      </dsp:txXfrm>
    </dsp:sp>
    <dsp:sp modelId="{B90A1945-C211-BA49-8614-2B020CE9C4D2}">
      <dsp:nvSpPr>
        <dsp:cNvPr id="0" name=""/>
        <dsp:cNvSpPr/>
      </dsp:nvSpPr>
      <dsp:spPr>
        <a:xfrm>
          <a:off x="9129664" y="2139684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229656" y="2139684"/>
        <a:ext cx="244423" cy="334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5CC03-37B6-8D4E-AEA8-B9A8799015FF}">
      <dsp:nvSpPr>
        <dsp:cNvPr id="0" name=""/>
        <dsp:cNvSpPr/>
      </dsp:nvSpPr>
      <dsp:spPr>
        <a:xfrm>
          <a:off x="0" y="684669"/>
          <a:ext cx="6785810" cy="1081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Mettre à jour ses disponibilités, et sa mobilité géographique</a:t>
          </a:r>
          <a:endParaRPr lang="en-US" sz="2800" kern="1200" dirty="0"/>
        </a:p>
      </dsp:txBody>
      <dsp:txXfrm>
        <a:off x="52774" y="737443"/>
        <a:ext cx="6680262" cy="975532"/>
      </dsp:txXfrm>
    </dsp:sp>
    <dsp:sp modelId="{5CFCAC3A-779A-CE41-8F94-27197A915A62}">
      <dsp:nvSpPr>
        <dsp:cNvPr id="0" name=""/>
        <dsp:cNvSpPr/>
      </dsp:nvSpPr>
      <dsp:spPr>
        <a:xfrm>
          <a:off x="0" y="1846389"/>
          <a:ext cx="6785810" cy="108108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Créations de communauté/</a:t>
          </a:r>
          <a:r>
            <a:rPr lang="fr-FR" sz="2800" kern="1200" dirty="0" err="1"/>
            <a:t>forum+Possibilité</a:t>
          </a:r>
          <a:r>
            <a:rPr lang="fr-FR" sz="2800" kern="1200" dirty="0"/>
            <a:t> de répondre à des forums</a:t>
          </a:r>
          <a:endParaRPr lang="en-US" sz="2800" kern="1200" dirty="0"/>
        </a:p>
      </dsp:txBody>
      <dsp:txXfrm>
        <a:off x="52774" y="1899163"/>
        <a:ext cx="6680262" cy="975532"/>
      </dsp:txXfrm>
    </dsp:sp>
    <dsp:sp modelId="{23C334F4-58FD-314F-B071-C2C1235091B9}">
      <dsp:nvSpPr>
        <dsp:cNvPr id="0" name=""/>
        <dsp:cNvSpPr/>
      </dsp:nvSpPr>
      <dsp:spPr>
        <a:xfrm>
          <a:off x="0" y="3008109"/>
          <a:ext cx="6785810" cy="108108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-</a:t>
          </a:r>
          <a:r>
            <a:rPr lang="en-US" sz="2800" kern="1200" dirty="0" err="1"/>
            <a:t>Accessibiliter</a:t>
          </a:r>
          <a:r>
            <a:rPr lang="en-US" sz="2800" kern="1200" dirty="0"/>
            <a:t> à un tableau de bord</a:t>
          </a:r>
        </a:p>
      </dsp:txBody>
      <dsp:txXfrm>
        <a:off x="52774" y="3060883"/>
        <a:ext cx="6680262" cy="975532"/>
      </dsp:txXfrm>
    </dsp:sp>
    <dsp:sp modelId="{7B18B52C-09A1-6F4B-9A3F-CFE46225C1BE}">
      <dsp:nvSpPr>
        <dsp:cNvPr id="0" name=""/>
        <dsp:cNvSpPr/>
      </dsp:nvSpPr>
      <dsp:spPr>
        <a:xfrm>
          <a:off x="0" y="4169829"/>
          <a:ext cx="6785810" cy="108108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-Possibilité de faire un compte-rendu de son stage ou alternance.</a:t>
          </a:r>
          <a:endParaRPr lang="en-US" sz="2800" kern="1200" dirty="0"/>
        </a:p>
      </dsp:txBody>
      <dsp:txXfrm>
        <a:off x="52774" y="4222603"/>
        <a:ext cx="6680262" cy="975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5F787-6D74-DA4A-8622-6DD94DAD10B4}">
      <dsp:nvSpPr>
        <dsp:cNvPr id="0" name=""/>
        <dsp:cNvSpPr/>
      </dsp:nvSpPr>
      <dsp:spPr>
        <a:xfrm>
          <a:off x="0" y="29750"/>
          <a:ext cx="5607050" cy="23692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/>
            <a:t>-VISIBILITE SUR DIVERS PROFIL ETUDIANT</a:t>
          </a:r>
          <a:endParaRPr lang="en-US" sz="4500" kern="1200"/>
        </a:p>
      </dsp:txBody>
      <dsp:txXfrm>
        <a:off x="115657" y="145407"/>
        <a:ext cx="5375736" cy="2137935"/>
      </dsp:txXfrm>
    </dsp:sp>
    <dsp:sp modelId="{4B5BC73F-4B9B-D14A-92DA-71D69C68F2F3}">
      <dsp:nvSpPr>
        <dsp:cNvPr id="0" name=""/>
        <dsp:cNvSpPr/>
      </dsp:nvSpPr>
      <dsp:spPr>
        <a:xfrm>
          <a:off x="0" y="2528599"/>
          <a:ext cx="5607050" cy="236924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-</a:t>
          </a:r>
          <a:r>
            <a:rPr lang="en-US" sz="4500" kern="1200" dirty="0" err="1"/>
            <a:t>Possibiliter</a:t>
          </a:r>
          <a:r>
            <a:rPr lang="en-US" sz="4500" kern="1200" dirty="0"/>
            <a:t> de </a:t>
          </a:r>
          <a:r>
            <a:rPr lang="en-US" sz="4500" kern="1200" dirty="0" err="1"/>
            <a:t>créer</a:t>
          </a:r>
          <a:r>
            <a:rPr lang="en-US" sz="4500" kern="1200" dirty="0"/>
            <a:t> </a:t>
          </a:r>
          <a:r>
            <a:rPr lang="en-US" sz="4500" kern="1200" dirty="0" err="1"/>
            <a:t>une</a:t>
          </a:r>
          <a:r>
            <a:rPr lang="en-US" sz="4500" kern="1200" dirty="0"/>
            <a:t> </a:t>
          </a:r>
          <a:r>
            <a:rPr lang="en-US" sz="4500" kern="1200" dirty="0" err="1"/>
            <a:t>ou</a:t>
          </a:r>
          <a:r>
            <a:rPr lang="en-US" sz="4500" kern="1200" dirty="0"/>
            <a:t> </a:t>
          </a:r>
          <a:r>
            <a:rPr lang="en-US" sz="4500" kern="1200" dirty="0" err="1"/>
            <a:t>plusieurs</a:t>
          </a:r>
          <a:r>
            <a:rPr lang="en-US" sz="4500" kern="1200" dirty="0"/>
            <a:t> </a:t>
          </a:r>
          <a:r>
            <a:rPr lang="en-US" sz="4500" kern="1200" dirty="0" err="1"/>
            <a:t>offres</a:t>
          </a:r>
          <a:endParaRPr lang="en-US" sz="4500" kern="1200" dirty="0"/>
        </a:p>
      </dsp:txBody>
      <dsp:txXfrm>
        <a:off x="115657" y="2644256"/>
        <a:ext cx="5375736" cy="2137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25DD8-B127-4445-A67E-33CC2855A82E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16114-6B41-7B4C-B09C-ED1399827E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84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16114-6B41-7B4C-B09C-ED1399827E0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71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753E-0B8D-1046-A806-331860DF19AF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6CB5-A087-5F48-A469-9C3F234DB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298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753E-0B8D-1046-A806-331860DF19AF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6CB5-A087-5F48-A469-9C3F234DB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56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753E-0B8D-1046-A806-331860DF19AF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6CB5-A087-5F48-A469-9C3F234DB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41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753E-0B8D-1046-A806-331860DF19AF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6CB5-A087-5F48-A469-9C3F234DB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54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753E-0B8D-1046-A806-331860DF19AF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6CB5-A087-5F48-A469-9C3F234DB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579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753E-0B8D-1046-A806-331860DF19AF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6CB5-A087-5F48-A469-9C3F234DB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753E-0B8D-1046-A806-331860DF19AF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6CB5-A087-5F48-A469-9C3F234DB01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4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753E-0B8D-1046-A806-331860DF19AF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6CB5-A087-5F48-A469-9C3F234DB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753E-0B8D-1046-A806-331860DF19AF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6CB5-A087-5F48-A469-9C3F234DB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97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753E-0B8D-1046-A806-331860DF19AF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6CB5-A087-5F48-A469-9C3F234DB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93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F89753E-0B8D-1046-A806-331860DF19AF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6CB5-A087-5F48-A469-9C3F234DB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43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F89753E-0B8D-1046-A806-331860DF19AF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4B6CB5-A087-5F48-A469-9C3F234DB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86502-B6C6-B44E-0463-0B802A0C3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LYAK-ETUDES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B262E9-7221-233F-3693-2704E9AD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fr-FR" dirty="0"/>
          </a:p>
          <a:p>
            <a:r>
              <a:rPr lang="fr-FR" sz="3600" b="1" dirty="0"/>
              <a:t>Plateforme permettant aux étudiants de trouver un stage ou une alternance.</a:t>
            </a:r>
          </a:p>
        </p:txBody>
      </p:sp>
    </p:spTree>
    <p:extLst>
      <p:ext uri="{BB962C8B-B14F-4D97-AF65-F5344CB8AC3E}">
        <p14:creationId xmlns:p14="http://schemas.microsoft.com/office/powerpoint/2010/main" val="235391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ED4E92-D517-405A-94C7-DF85FE30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dirty="0"/>
              <a:t>PAGE COMMUNAUTÉ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Police, capture d’écran, conception&#10;&#10;Description générée automatiquement">
            <a:extLst>
              <a:ext uri="{FF2B5EF4-FFF2-40B4-BE49-F238E27FC236}">
                <a16:creationId xmlns:a16="http://schemas.microsoft.com/office/drawing/2014/main" id="{A11BBDC0-CA88-7480-8312-6162F99BA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0451" y="1117473"/>
            <a:ext cx="6024853" cy="430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6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A4F4E-D265-D7F2-AD80-E22DA09C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TABLEAU DE BORD</a:t>
            </a:r>
          </a:p>
        </p:txBody>
      </p:sp>
      <p:sp>
        <p:nvSpPr>
          <p:cNvPr id="29" name="Flowchart: Document 23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Page web, nombre&#10;&#10;Description générée automatiquement">
            <a:extLst>
              <a:ext uri="{FF2B5EF4-FFF2-40B4-BE49-F238E27FC236}">
                <a16:creationId xmlns:a16="http://schemas.microsoft.com/office/drawing/2014/main" id="{9C6891A6-2667-4810-ADC7-E5E623669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406" y="1117473"/>
            <a:ext cx="6695895" cy="430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6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0D2E6B-F1D3-D9F9-96C5-7BC192EC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compte-rendu stage ou alternance</a:t>
            </a:r>
          </a:p>
        </p:txBody>
      </p:sp>
      <p:pic>
        <p:nvPicPr>
          <p:cNvPr id="5" name="Espace réservé du contenu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82E2B946-5DF8-9D4A-C498-182618DE0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19" b="11269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1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203771-B571-2A4B-6DAF-F7A99C19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Avantage ENTREPRISE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8AE2799-0D13-BF16-FA26-42B19249E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1515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68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318919-D46A-48AF-E959-B399D2C2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Different profiles </a:t>
            </a:r>
            <a:r>
              <a:rPr lang="en-US" dirty="0" err="1"/>
              <a:t>etudiant</a:t>
            </a:r>
            <a:endParaRPr lang="en-US" dirty="0"/>
          </a:p>
        </p:txBody>
      </p:sp>
      <p:pic>
        <p:nvPicPr>
          <p:cNvPr id="5" name="Espace réservé du contenu 4" descr="Une image contenant texte, Site web, Page web, Publicité en ligne&#10;&#10;Description générée automatiquement">
            <a:extLst>
              <a:ext uri="{FF2B5EF4-FFF2-40B4-BE49-F238E27FC236}">
                <a16:creationId xmlns:a16="http://schemas.microsoft.com/office/drawing/2014/main" id="{9FE0EDD7-DA0B-3D14-9B54-EAA4973FA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842" y="449179"/>
            <a:ext cx="7058526" cy="56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3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1DAE3D-9113-0F76-1EFE-634FA2B8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REVIEW CODE (Filtre </a:t>
            </a:r>
            <a:r>
              <a:rPr lang="fr-FR" dirty="0" err="1">
                <a:solidFill>
                  <a:srgbClr val="FFFFFF"/>
                </a:solidFill>
              </a:rPr>
              <a:t>recherchE</a:t>
            </a:r>
            <a:r>
              <a:rPr lang="fr-FR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Espace réservé du contenu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432AAD51-BE6B-DD9A-3954-086DB450B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355" y="414338"/>
            <a:ext cx="6783558" cy="5786437"/>
          </a:xfrm>
        </p:spPr>
      </p:pic>
    </p:spTree>
    <p:extLst>
      <p:ext uri="{BB962C8B-B14F-4D97-AF65-F5344CB8AC3E}">
        <p14:creationId xmlns:p14="http://schemas.microsoft.com/office/powerpoint/2010/main" val="49305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06BD84-225D-09B7-C21C-55EFBD41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OFFRE</a:t>
            </a:r>
          </a:p>
        </p:txBody>
      </p:sp>
      <p:pic>
        <p:nvPicPr>
          <p:cNvPr id="7" name="Image 6" descr="Une image contenant texte, capture d’écran, Page web, Site web&#10;&#10;Description générée automatiquement">
            <a:extLst>
              <a:ext uri="{FF2B5EF4-FFF2-40B4-BE49-F238E27FC236}">
                <a16:creationId xmlns:a16="http://schemas.microsoft.com/office/drawing/2014/main" id="{3AFE6AF3-681A-9FC1-289E-9EDFA6A8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89" y="256673"/>
            <a:ext cx="6969372" cy="62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Site web, Page web, Publicité en ligne&#10;&#10;Description générée automatiquement">
            <a:extLst>
              <a:ext uri="{FF2B5EF4-FFF2-40B4-BE49-F238E27FC236}">
                <a16:creationId xmlns:a16="http://schemas.microsoft.com/office/drawing/2014/main" id="{0D888964-047A-ABBD-BC0D-15EA95D4D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03" r="24390" b="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53B77884-70AC-9710-8194-FFBFD4C9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PAGE ARTICLES/CONSEILS</a:t>
            </a:r>
          </a:p>
        </p:txBody>
      </p:sp>
    </p:spTree>
    <p:extLst>
      <p:ext uri="{BB962C8B-B14F-4D97-AF65-F5344CB8AC3E}">
        <p14:creationId xmlns:p14="http://schemas.microsoft.com/office/powerpoint/2010/main" val="248912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DF4DE3-B343-6F16-3B72-DFBEB2F4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</a:t>
            </a:r>
            <a:r>
              <a:rPr lang="fr-FR" dirty="0" err="1">
                <a:solidFill>
                  <a:schemeClr val="bg1"/>
                </a:solidFill>
              </a:rPr>
              <a:t>RuBRIQUE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 descr="Une image contenant texte, capture d’écran, Site web, Page web&#10;&#10;Description générée automatiquement">
            <a:extLst>
              <a:ext uri="{FF2B5EF4-FFF2-40B4-BE49-F238E27FC236}">
                <a16:creationId xmlns:a16="http://schemas.microsoft.com/office/drawing/2014/main" id="{61519E8C-3ED6-1FAB-11D4-CDEF8E85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643467"/>
            <a:ext cx="7010399" cy="583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s plan de mains en train d’applaudir">
            <a:extLst>
              <a:ext uri="{FF2B5EF4-FFF2-40B4-BE49-F238E27FC236}">
                <a16:creationId xmlns:a16="http://schemas.microsoft.com/office/drawing/2014/main" id="{70F786CA-A1DE-D0EC-A358-A94C8FD73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6" b="15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6C519D-791C-53BC-C2FB-513CF860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Merci pour </a:t>
            </a:r>
            <a:r>
              <a:rPr lang="en-US" sz="4000" dirty="0" err="1">
                <a:solidFill>
                  <a:schemeClr val="tx1"/>
                </a:solidFill>
              </a:rPr>
              <a:t>votre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ecoute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B09A2-9A25-B9A1-A971-B62F9410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4352544"/>
            <a:ext cx="6801612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4165457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8C902-8856-2E0A-73A3-7AF0C7BD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sz="2400" b="1" i="1">
                <a:solidFill>
                  <a:schemeClr val="tx1"/>
                </a:solidFill>
              </a:rPr>
              <a:t>Notre Objectif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C749E-8AF9-B6D2-B57C-988DABDDA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-Faciliter la recherche de stage ou d’alternance pour les étudiants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55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58187-89D8-FE39-58E8-AF330EF5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u="sng" dirty="0"/>
              <a:t>POINT POSITIF UTILISATEURS </a:t>
            </a:r>
            <a:endParaRPr lang="fr-FR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7626765-96E8-C2D1-1C6C-017F5F5AC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046327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41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4C7E1-294B-53C2-8896-3CDFEE99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Page d’accueil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Police, Marque&#10;&#10;Description générée automatiquement">
            <a:extLst>
              <a:ext uri="{FF2B5EF4-FFF2-40B4-BE49-F238E27FC236}">
                <a16:creationId xmlns:a16="http://schemas.microsoft.com/office/drawing/2014/main" id="{F54F6169-F1C4-1CF0-6E1E-029F33878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116" y="954787"/>
            <a:ext cx="6962273" cy="446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0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8F3945F3-3447-E897-0E15-3E38E6C96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6" r="23089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D60545-AE5A-5DB5-A497-45C9F10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Page Inscription</a:t>
            </a:r>
          </a:p>
        </p:txBody>
      </p:sp>
    </p:spTree>
    <p:extLst>
      <p:ext uri="{BB962C8B-B14F-4D97-AF65-F5344CB8AC3E}">
        <p14:creationId xmlns:p14="http://schemas.microsoft.com/office/powerpoint/2010/main" val="414818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757F8-7A24-5022-E22C-E2584A85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fr-FR"/>
              <a:t>Repartition DES MISSIONS</a:t>
            </a:r>
          </a:p>
        </p:txBody>
      </p:sp>
      <p:graphicFrame>
        <p:nvGraphicFramePr>
          <p:cNvPr id="25" name="Espace réservé du contenu 2">
            <a:extLst>
              <a:ext uri="{FF2B5EF4-FFF2-40B4-BE49-F238E27FC236}">
                <a16:creationId xmlns:a16="http://schemas.microsoft.com/office/drawing/2014/main" id="{4EA817C3-B9C6-B4F0-3036-72FC984B6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43632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56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88ED1-4FC5-EF9A-C8A3-8C808945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Profil Etudiant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Page web, logiciel, Site web&#10;&#10;Description générée automatiquement">
            <a:extLst>
              <a:ext uri="{FF2B5EF4-FFF2-40B4-BE49-F238E27FC236}">
                <a16:creationId xmlns:a16="http://schemas.microsoft.com/office/drawing/2014/main" id="{75208FFB-87A1-AD39-35DC-787DA4B6E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406" y="954786"/>
            <a:ext cx="6819941" cy="446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1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49E437-A418-61ED-D8C5-46CB61BC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Avantage eTUDIANT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8E1249AC-03FC-966E-4232-4375A60C0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946781"/>
              </p:ext>
            </p:extLst>
          </p:nvPr>
        </p:nvGraphicFramePr>
        <p:xfrm>
          <a:off x="4973053" y="336883"/>
          <a:ext cx="6785810" cy="5935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5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92A96D-FEE2-4381-4F7A-35F2B82F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363974" cy="4696629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DISPONIBILITE &amp; </a:t>
            </a:r>
            <a:r>
              <a:rPr lang="fr-FR" sz="2400" dirty="0" err="1">
                <a:solidFill>
                  <a:schemeClr val="bg1"/>
                </a:solidFill>
              </a:rPr>
              <a:t>Mobilite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geographique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D749F8D6-F022-AA21-045E-EC4B93A65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02336"/>
            <a:ext cx="6888479" cy="59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3202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254</TotalTime>
  <Words>206</Words>
  <Application>Microsoft Macintosh PowerPoint</Application>
  <PresentationFormat>Grand écran</PresentationFormat>
  <Paragraphs>41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Aptos</vt:lpstr>
      <vt:lpstr>Arial</vt:lpstr>
      <vt:lpstr>Gill Sans MT</vt:lpstr>
      <vt:lpstr>Colis</vt:lpstr>
      <vt:lpstr>LYAK-ETUDES</vt:lpstr>
      <vt:lpstr>Notre Objectif</vt:lpstr>
      <vt:lpstr>POINT POSITIF UTILISATEURS </vt:lpstr>
      <vt:lpstr>Page d’accueil</vt:lpstr>
      <vt:lpstr>Présentation PowerPoint</vt:lpstr>
      <vt:lpstr>Repartition DES MISSIONS</vt:lpstr>
      <vt:lpstr>Profil Etudiant</vt:lpstr>
      <vt:lpstr>Avantage eTUDIANT</vt:lpstr>
      <vt:lpstr>DISPONIBILITE &amp; Mobilite geographique</vt:lpstr>
      <vt:lpstr>PAGE COMMUNAUTÉ</vt:lpstr>
      <vt:lpstr>TABLEAU DE BORD</vt:lpstr>
      <vt:lpstr>compte-rendu stage ou alternance</vt:lpstr>
      <vt:lpstr>Avantage ENTREPRISE</vt:lpstr>
      <vt:lpstr>Different profiles etudiant</vt:lpstr>
      <vt:lpstr>REVIEW CODE (Filtre recherchE)</vt:lpstr>
      <vt:lpstr>Page OFFRE</vt:lpstr>
      <vt:lpstr>Présentation PowerPoint</vt:lpstr>
      <vt:lpstr>Page RuBRIQUE</vt:lpstr>
      <vt:lpstr>Merci pour votre ecoute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KOUD DEMAURISA Adnam</dc:creator>
  <cp:lastModifiedBy>KOUD DEMAURISA Adnam</cp:lastModifiedBy>
  <cp:revision>6</cp:revision>
  <dcterms:created xsi:type="dcterms:W3CDTF">2024-06-04T20:15:53Z</dcterms:created>
  <dcterms:modified xsi:type="dcterms:W3CDTF">2024-06-05T00:30:14Z</dcterms:modified>
</cp:coreProperties>
</file>