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6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3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6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A50BDE-F187-43E3-B7C6-8FD7BC526BF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3A023C-E135-4E25-A4B4-1468887E38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0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Address 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8710" y="3598341"/>
            <a:ext cx="9144000" cy="19104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 project by: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bg1"/>
                </a:solidFill>
              </a:rPr>
              <a:t>Zain Ul Hassan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bg1"/>
                </a:solidFill>
              </a:rPr>
              <a:t>Ezza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Ansar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bg1"/>
                </a:solidFill>
              </a:rPr>
              <a:t>Uswa</a:t>
            </a:r>
            <a:r>
              <a:rPr lang="en-US" sz="1800" dirty="0" smtClean="0">
                <a:solidFill>
                  <a:schemeClr val="bg1"/>
                </a:solidFill>
              </a:rPr>
              <a:t> Ahmad Khan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chemeClr val="bg1"/>
                </a:solidFill>
              </a:rPr>
              <a:t>Faiza</a:t>
            </a:r>
            <a:r>
              <a:rPr lang="en-US" sz="1800" dirty="0" smtClean="0">
                <a:solidFill>
                  <a:schemeClr val="bg1"/>
                </a:solidFill>
              </a:rPr>
              <a:t> Amin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91" y="2492894"/>
            <a:ext cx="52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Console Based Contact Manager in C++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1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400" dirty="0" smtClean="0">
                <a:effectLst/>
              </a:rPr>
              <a:t>Address </a:t>
            </a:r>
            <a:r>
              <a:rPr lang="en-GB" sz="2400" dirty="0">
                <a:effectLst/>
              </a:rPr>
              <a:t>Book is a simple yet powerful console based application that allows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>
                <a:effectLst/>
              </a:rPr>
              <a:t>users to manage their contact </a:t>
            </a:r>
            <a:r>
              <a:rPr lang="en-GB" sz="2400" dirty="0" smtClean="0">
                <a:effectLst/>
              </a:rPr>
              <a:t>efficiently. The </a:t>
            </a:r>
            <a:r>
              <a:rPr lang="en-GB" sz="2400" dirty="0">
                <a:effectLst/>
              </a:rPr>
              <a:t>main purpose of this project is to create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>
                <a:effectLst/>
              </a:rPr>
              <a:t>a user friendly interface that allows users to add, </a:t>
            </a:r>
            <a:r>
              <a:rPr lang="en-GB" sz="2400" dirty="0" smtClean="0">
                <a:effectLst/>
              </a:rPr>
              <a:t>edit or </a:t>
            </a:r>
            <a:r>
              <a:rPr lang="en-GB" sz="2400" dirty="0">
                <a:effectLst/>
              </a:rPr>
              <a:t>delete </a:t>
            </a:r>
            <a:r>
              <a:rPr lang="en-GB" sz="2400" dirty="0" smtClean="0">
                <a:effectLst/>
              </a:rPr>
              <a:t>contacts.</a:t>
            </a:r>
            <a:r>
              <a:rPr lang="en-GB" sz="2400" dirty="0" smtClean="0"/>
              <a:t> </a:t>
            </a:r>
            <a:r>
              <a:rPr lang="en-GB" sz="2400" dirty="0" smtClean="0">
                <a:effectLst/>
              </a:rPr>
              <a:t>The </a:t>
            </a:r>
            <a:r>
              <a:rPr lang="en-GB" sz="2400" dirty="0">
                <a:effectLst/>
              </a:rPr>
              <a:t>application </a:t>
            </a:r>
            <a:r>
              <a:rPr lang="en-GB" sz="2400" dirty="0" smtClean="0">
                <a:effectLst/>
              </a:rPr>
              <a:t>is </a:t>
            </a:r>
            <a:r>
              <a:rPr lang="en-GB" sz="2400" dirty="0">
                <a:effectLst/>
              </a:rPr>
              <a:t>built using the C++ programming language.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59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 new contact</a:t>
            </a:r>
          </a:p>
          <a:p>
            <a:r>
              <a:rPr lang="en-US" sz="2800" dirty="0" smtClean="0"/>
              <a:t>Edit existing contact</a:t>
            </a:r>
          </a:p>
          <a:p>
            <a:r>
              <a:rPr lang="en-US" sz="2800" dirty="0" smtClean="0"/>
              <a:t>List all contacts</a:t>
            </a:r>
          </a:p>
          <a:p>
            <a:r>
              <a:rPr lang="en-US" sz="2800" dirty="0" smtClean="0"/>
              <a:t>Delete a contact</a:t>
            </a:r>
          </a:p>
          <a:p>
            <a:r>
              <a:rPr lang="en-US" sz="2800" dirty="0" smtClean="0"/>
              <a:t>View contact 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956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C++ Programming Language</a:t>
            </a:r>
          </a:p>
          <a:p>
            <a:r>
              <a:rPr lang="en-US" sz="2800" dirty="0" smtClean="0"/>
              <a:t>Code Blocks 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85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716810"/>
            <a:ext cx="11321144" cy="59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2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690687"/>
            <a:ext cx="11321144" cy="59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7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0" y="692331"/>
            <a:ext cx="11314860" cy="59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8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Basic </a:t>
            </a:r>
            <a:r>
              <a:rPr lang="en-GB" sz="2400" dirty="0"/>
              <a:t>concepts such as variables, functions, loops, arrays </a:t>
            </a:r>
            <a:r>
              <a:rPr lang="en-GB" sz="2400" dirty="0" smtClean="0"/>
              <a:t>etc.</a:t>
            </a:r>
          </a:p>
          <a:p>
            <a:r>
              <a:rPr lang="en-GB" sz="2400" dirty="0" smtClean="0"/>
              <a:t>Advance concepts like structures and file handling</a:t>
            </a:r>
          </a:p>
          <a:p>
            <a:r>
              <a:rPr lang="en-GB" sz="2400" dirty="0" smtClean="0"/>
              <a:t>Improving </a:t>
            </a:r>
            <a:r>
              <a:rPr lang="en-GB" sz="2400" dirty="0"/>
              <a:t>problem solving </a:t>
            </a:r>
            <a:r>
              <a:rPr lang="en-GB" sz="2400" dirty="0" smtClean="0"/>
              <a:t>skills</a:t>
            </a:r>
          </a:p>
          <a:p>
            <a:r>
              <a:rPr lang="en-GB" sz="2400" dirty="0" smtClean="0"/>
              <a:t>Practicing </a:t>
            </a:r>
            <a:r>
              <a:rPr lang="en-GB" sz="2400" dirty="0"/>
              <a:t>software development </a:t>
            </a:r>
            <a:r>
              <a:rPr lang="en-GB" sz="2400" dirty="0" smtClean="0"/>
              <a:t>practices</a:t>
            </a:r>
          </a:p>
          <a:p>
            <a:r>
              <a:rPr lang="en-GB" sz="2400" dirty="0" smtClean="0"/>
              <a:t>Enhancing </a:t>
            </a:r>
            <a:r>
              <a:rPr lang="en-GB" sz="2400" dirty="0"/>
              <a:t>collaboration skills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12889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</TotalTime>
  <Words>96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Wingdings</vt:lpstr>
      <vt:lpstr>Wingdings 2</vt:lpstr>
      <vt:lpstr>Dividend</vt:lpstr>
      <vt:lpstr>Address Book</vt:lpstr>
      <vt:lpstr>Concept</vt:lpstr>
      <vt:lpstr>Features</vt:lpstr>
      <vt:lpstr>Tools and technology</vt:lpstr>
      <vt:lpstr>PowerPoint Presentation</vt:lpstr>
      <vt:lpstr>PowerPoint Presentation</vt:lpstr>
      <vt:lpstr>PowerPoint Presentation</vt:lpstr>
      <vt:lpstr>Project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Book</dc:title>
  <dc:creator>Zain</dc:creator>
  <cp:lastModifiedBy>Zain</cp:lastModifiedBy>
  <cp:revision>10</cp:revision>
  <dcterms:created xsi:type="dcterms:W3CDTF">2023-05-01T11:17:02Z</dcterms:created>
  <dcterms:modified xsi:type="dcterms:W3CDTF">2023-05-01T11:47:16Z</dcterms:modified>
</cp:coreProperties>
</file>