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5-09T09:17:11.6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6344 946 13 0,'-1'-4'198'0,"-1"-3"27"16,2 0 16-16,0-2 8 0,-1-1 19 0,1-4 18 15,0-1 17-15,0-1 19 0,0 1 12 16,0-3 14-16,0 3 3 0,0 0-10 0,0 1-24 15,0 2-33-15,0 2-35 0,0 2-43 0,0 2-52 16,0 1-44-16,-2 5-24 0,2 4-20 16,-2 5-5-16,-1 6-2 0,-3 6 3 15,0 7-1-15,-2 5-8 0,-2 5-8 0,-4 5-13 16,1 2-8-16,-2 5-6 0,-1-1-7 16,0 1 0-16,0-4-4 0,2-2-4 15,1-4 1-15,1-4-2 0,2-5 2 0,2-2-2 16,0-6-1-1,2-4 2-15,2-2-2 0,0-4 0 16,1-4 1-16,1-3-3 0,1-7-3 0,2-7-4 0,1-7-3 0,1-7-3 16,1-8-3-16,0-6 1 0,2-8 0 0,1-2 2 15,-1-4 3-15,2 1 4 0,0-1 0 16,0 5 7-16,-2 5-2 0,2 3-1 0,-3 8-1 16,1 2-1-16,0 4-3 0,-2 5-3 15,2 2 2-15,-1 4 2 16,4 6 0-16,1 4-3 0,-1 5 10 0,5 9 1 0,-3 6 1 15,2 6 2 1,-2 5 3-16,2 4 1 0,-4 6-4 0,1 1-4 0,-2 2 2 16,0 1 1-16,-1-2 0 0,-2-2 3 0,2-5 0 15,-3-2 1-15,3-3-1 0,-4-7-3 16,3-1 1-16,-1-4-1 0,-2-4 1 0,3-4 0 16,1-4 1-16,2-5 0 0,2-8 0 15,0-5-3 1,5-8-3-16,-3-3-3 0,4-8-3 0,-2-4 3 15,2-3-4-15,0-4 1 0,0 1 0 16,2 0 3-16,-3 1 4 0,0 5-4 0,-2 3 3 0,0 5-2 0,-2 5 1 16,-3 4-3-16,-1 2-3 0,3 8 0 0,-3 3 1 15,2 9 2-15,0 3 3 16,0 8 7-16,-2 7 15 0,3 6 19 0,-3 6 15 0,-2 4 13 16,2 5 8-16,-2 3 0 0,-1 3-12 15,-2 0-14-15,1-1-17 0,0-2-11 16,-2-4-8-16,1 0-11 0,0-3-6 15,2-6-30-15,-2-1-45 16,0-6-58-16,0-2-73 0,-1-5-86 16,-2-3-117-16,3-5-120 15,0-4-90-15,-1-3-66 0,1-3-24 0,0-3 38 0,3-1 94 0,-1-2 135 0</inkml:trace>
  <inkml:trace contextRef="#ctx0" brushRef="#br0" timeOffset="790.425">7391 1228 101 0,'8'-15'322'0,"-1"2"67"0,-1-2 17 0,-2-3-13 16,-2 0-19-16,-2 0-28 0,0-3-45 16,-2 1-34-16,-1 1-13 0,0-1-14 0,-3 4-28 15,3 1-32-15,-4 1-30 16,1 4-28-16,-2 4-40 0,-3 1-29 0,-2 7-21 15,-1 4-16-15,-2 4-9 0,-1 4-4 0,-1 4 3 16,1 3-6-16,3 0 0 0,-2 1 4 0,5 0 0 16,1 0 0-16,1-1-8 0,4-2 3 15,1-2-5-15,0-3 0 0,4 0-2 0,0-5 1 16,0 0 4-16,5-4-1 0,2-4-4 0,5-4-2 16,-1-3 1-16,5-6 5 15,0-1 4-15,1-5 0 0,-1 1 2 0,0 1 2 16,-5-2 4-16,0 4-4 15,0 0-3-15,-3 4-1 0,0 1 1 0,-3 0 2 16,-2 5-4-16,3 0-6 0,-5 4 1 16,1 7 4-16,-2 2 0 15,-2 4 6-15,2 5-2 0,-1 2 6 0,1 2-1 16,0 0 0-16,0 4 4 0,1-2-3 0,1 0-2 16,1 0-1-16,2-1-3 0,0-5 0 0,0 0-2 0,2-5 4 15,1 1 3 1,2-5 3-1,0-3 7-15,2-3 1 16,2-6-1-16,2-5-4 0,2-4 4 0,2-6-6 0,-1-4-1 16,2-4-7-16,-1-4 3 0,2-3 1 0,-3-3-4 0,0-4-1 0,0-2 0 0,-3-5 3 15,1 1-1-15,-4-2 0 0,0 0-4 0,-1 0-4 16,-2 3-3-16,-2 4 0 0,-1 4-2 16,0 4 7-1,-2 6 3-15,-2 4 1 0,0 4-1 0,0 5 3 0,-1 5 3 16,-2 8-6-16,0 7 12 0,-2 7 21 0,-1 8 16 15,0 6 11-15,0 6 3 0,0 3 2 0,-1 6-11 16,-1 2-13-16,2 2-13 0,-1 4-15 0,1-2-9 16,0 0-24-16,1-3-67 0,0-5-98 15,-1-3-125-15,3-5-115 0,0-7-100 16,-1-3-74-16,-1-8-26 0,2-4 16 0,0-10 80 16,-2-6 95-16,1-5 93 0</inkml:trace>
  <inkml:trace contextRef="#ctx0" brushRef="#br0" timeOffset="1242.467">7676 1085 34 0,'-7'-11'173'0,"1"2"8"0,-2 4-12 16,0 2-9-16,2 2 3 0,1 2-4 16,2 2-9-16,0 2-15 0,1-1-18 0,4 2-26 15,1 0-23-15,3-2-11 0,4 3-5 16,4-6-4-16,1 2-8 0,3-3-3 16,4-4-2-16,2-4 0 0,0-4-1 15,4-3-6-15,-1-4 1 0,0-2-4 16,1-3-3-16,-1-2-4 0,-1-1-1 0,-2 0 17 0,-4 0 39 15,-2 1 54-15,-3 1 55 0,-4 4 50 0,0 2 40 16,-4 2 18-16,-3 2-19 16,-2 3-40-16,0 3-51 0,-4 3-48 15,0 5-42-15,-4 5-18 0,0 7-4 0,-2 2 4 16,0 7 1-16,0 2 7 0,3 4 3 0,-4 3-18 16,4 3-10-16,-1 3-18 0,1 1-6 0,0 0-8 15,0 0-8-15,1-3-1 0,1-2-7 16,1-2 0-16,1-4-6 0,1-4-4 15,0-3 0-15,0-4 1 0,3-6-2 16,3-1-2-16,3-10 3 0,1-3 2 0,4-6 1 16,2-3-3-16,0-2 2 0,-2 1-2 0,0-1 0 15,-1 3 6-15,-2 3-3 0,1 2 1 16,-2 1 0-16,-2 5 13 0,3 5 12 16,-3 2 13-16,0 7 21 0,-2 3 16 0,-1 6 8 15,-2 3-4-15,0 1-9 16,-1 1-19-16,-2 1-20 0,1-2-28 0,-1-2-62 15,0-1-115-15,0-3-227 0,0-3-242 0,5-4-155 16,0-4-73-16,3-4 10 0,4-6 84 16,1-3 212-16</inkml:trace>
  <inkml:trace contextRef="#ctx0" brushRef="#br0" timeOffset="2835.326">9586 718 11 0,'0'-16'197'0,"0"2"21"0,0 1 17 15,1 2 8-15,-1 0 1 0,2 4-6 0,-2 0-22 16,0 1-32-16,0 1-32 0,2 1-40 16,-2 1-30-16,1 3-2 0,-1 3 30 15,0 6 49-15,0 4 41 0,0 7 40 0,-1 5 26 16,-3 7 5-16,1 2-21 0,-2 4-36 0,-1 2-30 16,1 2-31-16,-4 0-28 15,1 0-33-15,2 0-26 16,-1-4-23-1,-2-1-19-15,3-4-7 0,-1-4-4 0,2-2-4 0,2-5-2 0,-2-2-2 0,1-4 2 0,2-4 0 0,1 0-1 16,1-4 1-16,3-4-4 16,3-4-1-16,2-6-1 0,3-4-4 0,6-4 1 15,1-1 0-15,4 0 5 0,0 2-6 0,2 1 0 16,-2 3 2-16,3 2-1 0,-3 6 2 16,0 6-2-16,-1 4 3 0,-4 4 1 0,-1 8-2 15,-2 5 2-15,-6 5-3 0,-3 4 8 16,-5 1 10-16,-3 0 9 0,-5 0 15 15,-3 1 0 1,-3-3 7-16,-5 1-3 0,1-3-8 0,1-6-5 0,-1 2-12 16,-2-6 2-16,3-2-3 0,1-5-2 0,0-3-1 15,3-3-1-15,-1-5-3 0,0-4-5 0,4-4-7 16,0-4-10-16,0-4-11 16,5-3-10-16,0-3-19 0,2-3-28 15,3 0-50-15,3-1-61 0,-1 1-90 16,4 0-116-16,2-1-107 0,2 4-88 0,1 0-65 0,0 1 4 0,3 2 64 15,-3 3 109-15,3 1 115 16</inkml:trace>
  <inkml:trace contextRef="#ctx0" brushRef="#br0" timeOffset="4190.435">9951 1417 235 0,'3'0'333'0,"2"2"51"15,-2-1-3-15,0-1-29 0,0 0-31 16,-3 1-23-16,2-1-26 0,-1 2-33 0,1-2-32 0,0 0-35 16,-1 0-36-16,2 0-33 15,-1-2-21-15,1 2-9 0,1-1-6 16,0-2-5-16,4 2-5 0,1-5-9 0,1-1-10 16,4-3-8-16,-1 0-10 0,2-4-7 15,-2-1-4 1,1 0 0-16,-4 0 2 0,-2-1 2 15,0-1 1-15,-4 2-3 0,0-1 6 0,-4 1 4 0,-4 0 7 0,-2-1 1 16,0 5 0-16,-2-1 5 0,-2 3-6 0,-2 1-5 16,1 2-8-16,-5 3-2 0,3 5-7 15,-1 1-5-15,1 4-1 16,1 4 2-16,-1 2-1 0,2 4-1 0,3 4 8 0,0 1 5 16,5 2 9-16,0 3 5 0,6 0 0 0,0-2 6 15,7 3-2-15,-1-4-2 0,4-1-7 16,4-2-12-16,4-3 3 0,1-1-6 0,5-6-1 15,0-3-1-15,1-4-5 16,2-4 4-16,-1-5-2 0,-1-5 1 0,0-2-3 16,-5-6 0-16,1-2 2 0,-2-5-2 15,-2-1 0-15,-4-5 0 0,-2-4-1 16,-1-1 0-16,-3-4 1 0,0-2-4 16,-2-5 3-16,-3 1-4 0,0-2 6 0,-2 1-4 15,-1 2-3-15,-1 5 0 0,-1 2 1 0,2 7 4 16,-2 4 4-16,0 4-6 0,3 5-1 15,-3 3 3-15,1 5 1 0,-1 5-7 0,0 8-12 0,0 5 3 16,0 6 14-16,0 8 0 16,0 5-5-16,0 3 6 0,0 6 6 0,0 1 3 15,-1 4-7-15,-2 1-1 0,1 1 2 0,-1-1 3 16,0-3-2-16,1-1-1 0,-1-7 0 16,1-2 3-16,-1-5-3 0,0-3-2 0,3-5 6 15,-2-1 9-15,1-5 10 0,1 0-1 16,0-6 4-16,1-2-3 0,1-7-2 0,4-6-7 15,-1-2-6-15,3-6-4 0,5-4-4 16,-2-1 1-16,3-1-2 0,0-1-2 16,-1 2-4-16,-2 5-2 0,0 1 3 15,-2 3-3-15,-1 1-1 0,0 5-3 16,0 3 6-16,-3 6 5 0,-2 5 1 0,0 4 1 16,-3 6 0-1,-1 4 4-15,-1 4-6 0,-2 1-2 16,0 3 4-16,1 0 0 0,2 1 6 0,-1 1 0 0,2-1-1 0,0-1 4 15,0 0 1-15,3-1-5 0,0-1-2 0,2-2 0 16,1-2 2 0,-1-3-11-16,3-2-8 0,0-2 6 15,1-5 5-15,2-3-6 0,2-5 0 0,3-2 7 0,-2-7 0 16,4-1 0-16,-1-4-8 0,-3-2 4 0,3-3-1 0,-1-2 1 16,-3-4 4-16,1 0-1 0,-2-3 0 15,-2-1 2-15,1-1 1 0,-4 2 2 16,-1 0-2-16,2 5 5 0,-3 1 7 15,-1 4 2 1,-2 2 3-16,1 5 2 16,-1-1-3-16,-2 5-4 0,2 5-4 0,-2 4-3 0,-2 5-7 0,0 8-2 0,2 2 2 15,-3 4-1-15,3 4 0 0,0-1 3 16,0 4 3-16,3 1 2 0,-1 0-2 0,1-2 1 0,0-1-3 16,2 0 1-16,-1-5-2 15,1 1-5-15,0-5 0 0,-2-3 2 0,2-3-2 16,3-1-3-16,0-8 1 0,1-3 1 0,1-5-1 15,4-4 0-15,0-2 2 0,0-3-3 16,-1-3 1-16,-2-1 5 0,0 0 0 16,-1-1-1-16,-4 2 3 0,2 2 5 15,-3 1 3-15,-1 4-1 0,0 2-1 0,-3 3 0 0,1 2 2 16,-4 4-7-16,1 5-2 0,-3 2-1 16,-2 5 1-16,1 1 6 0,-1 1-4 15,2 1 1-15,-1-1-3 0,1 0 1 0,1 0-1 16,0-3-2-16,0-1 1 15,0-2 2-15,1-2 8 16,-1-1 4-16,0-1 6 0,1-1 8 0,-1-2 3 0,3-2 2 0,-1-3-7 16,1-2-8-16,1-4-2 0,2-1-10 15,2-5-3-15,1-3-3 0,2-3-3 16,0-3 4-16,3-3-5 0,-1-2 0 0,1 1 3 16,1-1-5-16,0 2 4 15,-1 2-3-15,1 4 3 0,-1 1-3 16,1 4-1-16,0 1 3 0,1 2-2 0,-1 5 3 15,-1 2 0-15,2 4 1 0,0 4 0 0,-2 4 3 16,1 2 3-16,-1 8 0 0,-4 2-1 0,1 4 0 16,-2 1-2-1,-3 2-1-15,-3 2 2 0,0 0 1 0,-5 0-3 0,-1-1-5 16,0-1-17-16,-1-2-45 0,1-4-72 0,-5-2-125 0,5-5-168 16,-1-3-170-1,1-5-121-15,0-5-30 0,-2-4 31 0,3-5 102 0,0-5 159 16</inkml:trace>
  <inkml:trace contextRef="#ctx0" brushRef="#br0" timeOffset="4385.414">11029 978 133 0,'-4'-20'385'16,"0"4"91"-16,-1 1 76 0,2 3-33 16,-1 0-51-16,2 3-74 0,1 1-77 0,-1 0-82 15,2 4-68 1,0-2-59-16,0 3-45 0,0-2-30 0,0 4-19 15,0-2-14-15,2 3-50 0,-1 0-100 0,1 2-125 0,2 2-147 16,-1 4-138-16,-1 4-69 0,-2 1 6 0,0 5 75 16,2 3 116-16</inkml:trace>
  <inkml:trace contextRef="#ctx0" brushRef="#br0" timeOffset="4939.885">11434 1494 83 0,'17'-12'205'16,"-4"0"16"-16,1 0 4 15,-1 1 10-15,-2-1 8 0,0-2 11 0,-1 3-2 16,-2-4-9-16,-1 0-11 0,-4-2-17 15,2 0-9-15,-3-1-11 0,-1 0-2 0,-2 1 3 16,-1 0-5-16,-1 1-7 0,0 1-19 0,-2 3-22 16,1 0-22-16,-3 3-31 0,2 1-31 15,-3 5-21-15,-1 5-18 0,-2 2-9 16,1 7-14-16,-2 5-2 0,-1 3-1 16,3 6-4-16,1 0 3 0,1 0 1 0,4 4 6 15,0-3 6-15,1 1 2 16,3-3 6-16,3-2-10 15,1-2-1-15,0-4-5 0,1-2-5 0,3-4 0 16,0-2 0-16,1-7 5 0,3-2 1 0,0-7-1 0,2-2 0 0,2-8-2 16,0-5-1-16,1-4 4 15,-1-6-3 1,3-6 2-16,-3-3-2 0,-2-3 0 16,2-4-3-16,-2-3 1 0,-3 2-1 0,3-3-5 15,-4 2 1-15,0 2 6 0,-1 5 3 0,-3 7-2 0,-1 2 8 16,1 7 1-16,-4 4 1 0,1 4-1 15,2 4-1-15,-4 2-4 0,2 7-4 0,-3 3-1 16,0 8 5-16,-3 9 23 0,3 7 29 0,-3 7 18 0,3 6 19 16,0 6 11-16,0 3 3 0,0 4-19 0,3 4-26 15,-1 1-16-15,1-1-15 0,0 0-14 16,2-2-15-16,-2-3-78 0,-1-3-147 16,1-2-199-16,3-5-213 15,-3-3-106-15,0-6-50 0,-1-1 42 0,1-9 128 0,0-4 188 16</inkml:trace>
  <inkml:trace contextRef="#ctx0" brushRef="#br0" timeOffset="6470.108">13078 903 42 0,'11'-25'169'16,"-1"3"0"-16,1-2-4 0,0 0-1 0,-3 0 2 0,3 2 4 0,-1 2 12 16,-4 1 10-16,0 1 20 0,0 3 17 15,-3 3 9 1,1 1-10-16,-3 4-27 0,3-1-30 0,-3 2-39 0,-1 3-43 16,0 3-33-16,-3 3-18 0,0 3-5 0,-2 6 0 0,-3 5 3 15,0 4 8-15,0 3 16 16,0 3 16-16,-1 4 9 0,1 4 0 0,0-1-9 15,2 2-10-15,-2 2-17 0,3-1-18 0,2 2-13 16,1-3-7-16,2-1-3 16,2-2-2-16,0-2 1 0,3-4-4 0,-1-3-4 15,2-3 0-15,2-3 2 16,-1-4 3-16,2-4-4 0,2-4 5 16,0-3-4-16,2-6 2 0,1-3-3 15,-1-4-7-15,3-4 5 0,-2-4-3 0,2-3 6 16,-4-1-2-16,2-4 1 0,-1-1 7 15,-2-2-3-15,0 3-1 0,-3-3-5 16,0 4 5-16,-2 2 7 0,1 5 4 16,-2 2 6-16,-4 2 4 0,2 4 3 0,-1 1-2 0,0 1-6 0,-4 5-5 0,0 6-7 15,-1 5 0-15,-3 5 6 0,-1 5 23 16,1 3 23-16,2 5 13 0,-1 2 10 16,3 1 3-16,0-1-1 0,2 4-25 0,2-1-21 15,0 1-14-15,3-2-10 0,1-2-6 16,1 1 1-16,2-4 1 0,0-2-2 15,3-3 0-15,0-2-3 0,-1-2 0 0,5-6-4 16,-2-2 1-16,3-4 2 0,-1-4 1 16,1-3 1-16,2-4 2 0,-4-3-3 15,0-3-5-15,-2-2-3 0,0-3 1 0,-1 2 2 16,-2-4-1-16,-2-1 3 16,-1 3 1-16,-2-1 6 0,0 2 0 0,-2 2 1 15,1 3-1-15,-3 3-6 0,2 0 4 0,-3 3-5 16,0 3-2-16,0 3 1 0,-3 5 0 15,0 5-5-15,-2 4 1 0,0 4 2 0,0 1-4 16,-2 2 1-16,1 0 0 0,1-1 7 16,0-2 0-16,0 0 2 0,0-3 2 15,1-3-4-15,1-2 8 0,1-1 8 0,-1-1 14 16,1-4 4-16,2-1 5 0,-1-3 5 0,-1-3-8 16,2-4-8-16,3-4-17 0,-1-2-10 15,1-7-2-15,2-1 1 0,4-4-3 16,-2-4 0-16,2-2 0 0,2-2 2 0,-1 0-9 15,1 0-3-15,1 1 3 0,-1 4 1 0,-1 2-2 16,1 3 0 0,-3 6 2-16,2 2 3 15,0 4-1-15,1 4 3 0,-1 4 4 0,2 6 1 0,0 4 0 16,-1 8 1-16,-2 3 0 0,-2 6-2 0,-4 3-5 0,-2 3 2 16,-2 3 4-16,-2-1-3 0,-2 0-2 15,-2-1-4-15,-2-3-3 0,1-2-32 16,-2-4-64-16,0-4-87 0,-2-1-138 0,0-5-182 0,-4-5-167 15,2-4-62-15,-4-4 15 16,-2-5 60-16,2-5 127 0</inkml:trace>
  <inkml:trace contextRef="#ctx0" brushRef="#br0" timeOffset="6666.741">13448 843 151 0,'0'-18'348'0,"0"1"81"0,0 4 38 0,0 1-24 16,0 4-47-16,0 1-66 0,0-1-72 15,0 2-76-15,0 2-71 0,0-1-55 16,0 2-51-16,2 3-96 0,-1 0-116 0,1 2-137 16,1 0-125-16,0 6-60 0,-1 3-16 0,1 1 59 15,1 4 99-15</inkml:trace>
  <inkml:trace contextRef="#ctx0" brushRef="#br0" timeOffset="7781.67">13910 1354 41 0,'5'-4'142'0,"0"-1"-32"16,-1 2-39-16,1 0-29 16,3 0-16-16,-2 0-6 0,2 0-3 0,0 0 8 0,5 2 8 15,-2-2 10-15,0 0 10 0,3 0 9 16,0 0 9-16,0-2 6 0,-1 1-2 0,3-2-5 16,-2-2-6-16,2 1-9 0,-2-2-11 15,3-2-10-15,-2-1-8 0,0-3 0 16,-2 0 4-16,1-3 7 15,-1-1 9-15,-2-4 6 0,0 1 2 16,-3-2-2-16,0 0-3 0,-3-3-5 0,1 3 2 0,-3 0 19 16,-1 1 31-16,-2 4 29 0,-2 1 21 15,-1 3 8-15,0 1-3 0,-1 2-26 16,0 3-33-16,-1 2-32 0,-1 3-26 0,0 3-12 16,-4 2-10-16,2 3-1 0,0 3 3 0,0 4 2 15,-1 2 7-15,3 2 0 0,1 3 3 16,0 3 6-16,3 0-1 0,2 1-3 0,2 3-4 15,1 0-1-15,1 0-4 0,2 1-6 0,0-2-6 16,4 1-2-16,-1 0-6 0,4-4-6 16,1-2-4-16,1-1-5 0,2-4-2 15,3-4-5-15,-1-4 3 0,3-3 1 16,3-4 3-16,-2-4 1 0,2-4 3 0,2-3 3 16,-2-2 3-16,0-2 0 0,-2 0 3 0,1-5 3 15,-2 1 0-15,-4-1 0 0,-2-1 0 16,2-1 1-16,-7-2-2 0,0 1 0 15,-2-2 1-15,-4 2 3 0,1-1 4 0,-4 2 2 16,-2 4 5-16,-2-1-3 0,-1 5-1 16,-2 2-4-16,1 2-2 0,-6 2-2 0,2 5-3 15,-3 2 1-15,0 5 2 0,-1 3 2 16,0 6 0-16,-3 3 2 0,2 5 2 0,-1 2 2 16,3 5-1-16,-2 3-1 0,2 3-1 15,3 0-3-15,0 3-2 0,2-1-1 16,1-3 0-16,4-1-1 0,-1-5-4 0,4-1 1 15,-1-6 2-15,3-2-2 0,0-3-1 16,2-3-1-16,2-5 3 0,2-5 3 0,1-2-1 16,2-5-1-16,-1-5 3 0,1 0 2 0,1-6-4 15,-1-2-1-15,-1-1 0 0,2-2-1 16,-4-4 0-16,3 1-4 0,-2-2 4 16,-2 0 2-16,-1 0-2 0,-1 1 4 15,0 5 2-15,-2 2 6 0,0 2 2 0,-2 4 0 16,0 1 2-16,-1 2-1 0,0 6-4 15,-4 4-2-15,0 4 0 0,-3 6-4 16,2 2 0-16,-2 3 1 16,2 4 0-16,0 0 2 0,-1 4-1 15,2 0 0-15,2 1 1 0,0 0 3 0,3 0-1 16,0-3-5-16,3 0 1 0,-1-5 0 0,0-1-5 0,3-1-1 16,1-5 0-16,3-5 2 0,-1-2 0 15,4-5 1-15,1-5 3 0,2-4-2 16,0-3 3-16,2-3-2 0,0-4-2 0,-1-2 0 15,3-3-3-15,-1-3 0 0,-2-2-3 0,0-1 1 16,-1-1 4-16,-5 1 1 0,1 0 5 16,-6 3 12-16,-3 3 17 0,0 2 13 15,-3 3 3-15,-2 4 4 0,0 3-3 0,-2 3-14 16,-1 3-16-16,0 5-15 0,-4 4-7 0,2 5-5 16,-2 8 7-16,2 5 7 0,0 4 6 15,4 5 10-15,-1 4 4 16,4 3 3-16,1 0-4 0,2 2-4 15,1 2-7-15,2-1-6 0,-2-1-5 0,2-1-5 16,-2-4-29-16,-1-4-96 0,1-3-151 0,-6-4-187 0,0-4-101 16,-1-4-50-16,-4-6 0 0,-1-3 80 15,-1-4 141 1</inkml:trace>
  <inkml:trace contextRef="#ctx0" brushRef="#br0" timeOffset="9586.183">16191 1198 16 0,'-3'5'175'0,"2"-1"-2"0,-1-1-8 0,-1-1-12 15,2-1-5-15,1 0 2 0,0-1-1 16,0 2-1-16,0-2-3 0,0-2-5 16,4 1 1-16,-1-2-7 0,2-4-11 0,5-4-13 15,-1-1-18-15,2-3-16 0,2-1-25 16,-1-2-18-16,1-2-13 0,-2-2-10 16,3-1-3-16,-4-2-6 0,4-2 3 15,-4-2-2-15,-1 1-1 0,2-2-1 0,-3-1 3 16,0 3 0-16,-1-2-3 0,-3 2 1 0,1 2-1 15,-2 2 4 1,-2 3 3-16,1 5 6 0,-2 1 1 0,0 4-1 0,-2 5 3 16,-2 5 1-16,-5 8-4 0,-4 5-4 0,-3 7-4 15,2 7 6-15,-4 3-1 0,2 1-3 0,2 3 0 16,2-1 2 0,2 2 0-16,1-4 0 15,2-1-1-15,4-3-1 0,2-2-3 0,1-1 0 16,1-4 3-16,4-4-1 0,1 0 1 0,3-5 4 15,1-3 0-15,1-3 1 0,3-4-2 16,1-4-1-16,2-3-2 0,-1-3-4 16,3-2-2-16,0-3-1 15,-3-1-1-15,1-2 0 0,1-4-4 16,-3 2 2-16,1-3-1 0,0-1 3 0,-2 0 0 0,0 0 0 16,-1 0 3-16,1 3-1 0,-4 3 2 0,-1 2-3 0,-1 2 0 0,-2 2-4 0,-1 3 0 15,1 2 1-15,-2 1 0 0,1 3 0 16,-2 1 2-16,1 4 1 0,-1 2 0 0,-3 5 1 15,2 2-1-15,-2 3 0 0,0 3 3 0,0 4 0 16,-2 2 1-16,2-1-1 0,0 5 2 16,-1 0 2-16,-1 0 2 15,2 3-2-15,0 0-4 0,0 2 1 16,0 1 1-16,3-4-3 0,0 0-3 0,2-2 1 16,2-4-1-1,2-2 1-15,2-3-2 0,4-5 1 16,0-4 0-16,1-1 0 0,5-7 1 0,1-2 0 0,-2-5-3 15,4-4 1-15,0 0 0 0,-1-5-1 0,0-1 1 0,-1-4-2 0,-2 1 0 16,-1-5 2-16,-1 0 1 0,-4-2-3 16,2-1-1-16,-7-1 2 0,-1-1 3 15,-2-1-2-15,-1 2 0 0,-5 2 2 0,0 1 0 16,0 2 1-16,-2 4-1 0,-1 4 1 16,-3 0 1-16,3 4-3 0,-3 2-1 15,-1 5 2-15,1 4 0 0,-3 3-3 0,-1 4 2 16,0 7 4-1,2 4 2-15,-4 3 2 0,4 2-1 16,1 5 6-16,0 0-2 0,2 2 4 0,2 0 1 0,1 2-3 0,2-2 2 16,2-1-6-16,4 0 1 0,2-1-3 0,3-2-3 15,2-2-1-15,6-1-3 0,1-4-5 16,4-2-4-16,2-5-3 0,0-4 1 0,4-3 0 16,0-3 6-16,0-5 3 0,2-5 2 15,-2 1 0-15,3-5 0 0,-3-2 0 0,2-3-2 16,-2 0 3-16,-2-3-5 15,-1 0 3-15,-2-2 2 0,-2 1 0 0,-3-3 0 16,-3 0 3-16,-4-1 2 0,-1-1 1 0,-2-2-5 16,-5 1 1-16,0-1 1 0,-5 2-3 15,0 2 2-15,-2-1 2 0,-2 7-2 16,-3 1 3-16,0 5-3 0,-3 1 4 16,-3 7-5-16,-1 2 1 0,0 7 2 15,-3 4-5-15,0 3 3 0,2 6 2 0,0 1-1 16,0 4 1-16,4 1-1 0,-2 0 4 0,5-1-5 15,0 0-2-15,3 0-1 16,2-2-2-16,2-3-2 0,1-3-2 0,1-3 1 0,4-3 1 16,1-3 2-16,4-5 3 0,2-2-1 0,0-5 0 15,3-2-2-15,-2-1 0 0,3-3-1 16,-2 2-1 0,-1-2 0-16,1 1 2 0,-3 2 3 15,1 5 0-15,-3 4-3 0,-1 4 3 16,-4 8 5-16,0 9 0 0,-4 9 0 0,-4 9 1 0,0 8 0 0,-8 8-5 0,-2 5 1 15,-2 5 3-15,-2 4 2 0,-5 1 2 16,-1 1 39-16,-1-4 60 16,-2-2 56-16,-1-4 57 0,1-5 54 0,-1-4 34 15,2-5-11-15,1-7-33 0,1-6-41 16,1-6-46-16,3-7-51 0,3-9-34 0,0-8-28 16,7-7-29-16,2-9-35 0,5-9-53 15,5-9-77-15,4-9-95 0,5-7-144 0,7-8-151 16,2-6-148-16,6-3-78 0,2-3 8 0,4 1 58 15,-1 4 128-15,1 5 148 0</inkml:trace>
  <inkml:trace contextRef="#ctx0" brushRef="#br0" timeOffset="10085.581">17671 973 12 0,'2'-18'230'0,"0"-2"44"0,-1 3-5 0,2 0-32 16,1 1-41-16,-1 1-38 0,3 1-43 16,0 1-41-16,1 2-31 0,1 2-19 0,1 2-10 15,4 1-7-15,1 3-2 0,0 4-4 16,4 5-1-16,1 5 2 0,-2 5 1 0,-3 5 1 16,1 6 2-16,-5 5 5 0,-2 2 7 15,-6 4 17-15,-2 2 24 0,-2 1 21 16,-4-2 29-16,-4-2 23 0,0-1 15 15,-3-4 9-15,-1-4 5 0,1-4 12 16,-1-5 11-16,1-2 12 16,3-5 8-16,-2-3-7 0,4-8-20 0,2-5-32 0,2-6-36 15,4-7-43-15,2-7-32 0,4-6-20 0,6-4-11 0,3-5-6 16,3-3-1-16,2-2 1 0,6 2 3 16,-3 2-3-16,1 2-1 0,2 5-3 15,-5 5-42-15,-2 2-57 0,-1 5-103 0,-3 6-110 16,-2 3-117-16,0 4-131 0,-4 7-43 0,-1 1 16 15,-3 5 75-15,0 4 103 0</inkml:trace>
  <inkml:trace contextRef="#ctx0" brushRef="#br0" timeOffset="10965.453">18075 1150 145 0,'4'6'164'0,"0"-2"7"0,2 0 0 0,2-3-5 15,0-1-9-15,1-3-11 0,4-3-13 16,-1-1-17-16,1-4-19 0,1-1-16 0,1-3-16 16,0-3-12-16,-2 0-12 15,1-1-10-15,-3-5-4 16,1 0 7-16,-2-3 5 0,-2-2 8 16,-3 2 9-16,2 0 20 0,-3 3 24 15,-2 2 14-15,-1 2 9 0,-2 4 0 0,1 2-4 0,-5 4-20 16,0 3-30-16,-3 7-25 0,-3 5-21 0,-1 4-7 15,1 5-4-15,-5 4 2 0,3 3 7 0,0 4 6 0,-1 2 7 16,5 3 3-16,1 0 2 0,-1 3-6 16,4 0-2-16,1 0-10 0,4 0-6 15,0 0-4-15,5-4-7 0,0-2 0 0,4-2-3 16,1-5-1-16,1-2 1 16,3-5-2-16,1-5 2 0,3-6-1 15,0-3-2-15,4-6 1 0,2-4 0 0,-1-4-2 0,3-4 2 16,1-3-3-16,1-1 4 15,-1-4-4-15,0-3-1 0,0-2 4 0,-4-1-3 0,0 0 4 16,-3-1-1-16,-3 1 1 0,-5 1-1 16,-4 4 0-16,-2 1 0 0,-3 4-1 15,-6 3 1-15,1 2 0 16,-2 5 3-16,-3 3-2 0,1 2-2 0,-1 4 1 0,-2 4 0 16,1 3-1-16,2 4-3 0,-1 5 5 0,3 3 0 15,4 6 1-15,3 2-1 0,1 2 6 16,1 2-1-16,3 2-3 0,0 2 5 0,1 4-2 15,0 1 2-15,-5 0-3 0,1 1 1 0,-3-1 0 16,-4 0-1-16,-1-1-1 16,-3-4-3-16,-1-3 2 15,-4-2 1-15,2-3-3 0,-3-4 0 0,2-2 4 16,0-4 2-16,0-2-5 0,1-4-1 0,3-2 0 0,1-4-3 16,2-2-7-16,3-6-5 15,3 0-5-15,4-5-15 0,2-3-21 0,3-1-13 16,1-5-10-16,4 0 0 0,2-2 4 0,1-1 15 15,2-1 21-15,-2-1 13 0,2-2 12 16,0-1 4-16,2 1 2 0,0-1 1 0,-3 1 3 16,1-2 1-16,-2 1 2 0,-2 2 2 15,-1 0 2-15,-4 3 1 0,-1 3 1 0,-2 2 0 0,-4 1 2 16,-3 3-1-16,0 3 1 16,-1 1 2-16,-2 2-2 0,0 1-3 15,0 6-4-15,-2 0 2 0,-1 5 0 0,3 3 5 16,-1 6 7-16,1 3 13 0,1 6 7 15,4 3 1-15,3 3 1 0,-4 5-3 16,4 0-6-16,-1 3-10 0,-1 1-2 0,0 0-5 16,-3 0-2-16,-1-1 0 15,-4-2 21-15,1-3 24 0,-2-2 17 16,-6-1 10-16,0-5 5 0,0-1 0 0,-2-3-23 0,0-2-20 0,0-4-21 16,-2-4-12-16,0-1-34 15,1-4-72-15,2-3-100 0,-1-5-115 0,5-1-124 0,-3-4-96 16,5-2-25-16,1-2 40 15,3-1 86-15,3 0 102 0</inkml:trace>
  <inkml:trace contextRef="#ctx0" brushRef="#br0" timeOffset="11349.907">19288 871 87 0,'3'-3'237'16,"-2"3"25"-16,4 2 18 0,-4 2 5 0,-1 4 3 15,0 4-3-15,0 4-14 0,-1 5-28 16,-4 1-42-16,2 6-43 0,2 1-45 0,-4 2-34 16,1 2-26-16,0-2-18 0,-1 1-17 0,2-2-18 15,-3-5-61-15,3-1-79 0,-1-3-91 16,1-5-106-16,1-3-100 15,2-8-46-15,0-5 27 0,2-2 57 0,1-7 79 16</inkml:trace>
  <inkml:trace contextRef="#ctx0" brushRef="#br0" timeOffset="11477.897">19430 718 100 0,'-4'-19'139'0,"0"4"-25"0,-4 1-25 0,3 5-20 16,0 1-23-16,2 6-22 15,2 0-26-15,-3 5-62 0,4 2-53 16,4-1-29-16,-4 5-14 0</inkml:trace>
  <inkml:trace contextRef="#ctx0" brushRef="#br0" timeOffset="11887.676">19638 877 23 0,'3'-9'203'0,"-3"5"34"16,0 0-7-16,-3 4-11 15,2 7-2-15,-7 2 1 0,3 4 4 0,-3 4-12 0,2 2-19 16,-1 5-31-16,1 2-34 0,2 2-31 16,-1 1-30-1,2 2-18-15,1 1-18 0,0 1-10 16,2-2-11-16,2-1-7 15,1-1-2-15,0-4-5 0,4-1-1 0,0-6 0 0,3-3 1 0,1-6 3 16,3-4 2-16,1-5-2 0,3-5 1 0,-1-4 3 0,1-3 2 16,-2-5 1-16,2-1 24 15,-4-4 18-15,2-2 26 0,-5-1 21 0,0-2 22 16,-3-3 12-16,-2 0-3 0,-3 0 8 0,-1 1 0 16,-4 1-6-16,1 2-10 0,-6 4-9 15,-1 4-16-15,-4 1-22 0,-3 5-27 16,0 3-20-16,-1 5-5 0,-3 4-10 15,1 4-4-15,1 4-7 0,3 4-15 0,0 1-38 0,2 3-63 16,3 2-86-16,4 1-101 0,2 0-99 16,3 0-85-16,3-1-67 0,7-1 6 15,1-2 58-15,6-4 85 0,4-4 94 0</inkml:trace>
  <inkml:trace contextRef="#ctx0" brushRef="#br0" timeOffset="12246.743">20002 993 10 0,'22'-17'222'0,"-1"1"49"0,-7 2 31 0,-2 2 14 15,0 2-9-15,-4 2-25 0,-1 4-38 16,-4 4-42-16,-3 3-36 0,-4 7-24 16,-4 5-10-16,0 5-9 0,0 2-5 0,-3 2-15 15,2 2-28-15,-1-1-24 16,-1 1-18-16,2-1-10 0,1-2-4 0,0-2-4 16,0-3 14-16,3-3 23 0,0-4 34 15,1 0 21-15,2-4 12 0,2-3 3 16,2-4-10-16,2-6-20 0,3-3-37 0,4-5-28 0,0-4-14 15,3-4-5-15,5-4-9 0,1-2-7 16,1-5 3-16,1-2 1 0,0-1-2 16,0 2-1-16,-2 4 1 0,-3 3 5 15,-3 4 1-15,0 5 0 0,-1 5 1 16,-2 2-1-16,2 8 2 0,-4 6 16 0,-1 6 15 0,-3 7 28 16,-4 6 20-16,-2 5 16 15,-7 4 6-15,2 4-10 0,-2 0-14 0,-5 5-27 0,2-5-15 16,0 3-21-16,-2-3-59 0,2-2-139 15,2-3-222-15,-1-6-206 0,6-3-111 16,0-5-56-16,4-5 21 0,4-5 117 0,-4-6 208 16</inkml:trace>
  <inkml:trace contextRef="#ctx0" brushRef="#br0" timeOffset="15835.778">7241 1917 16 0,'54'-9'24'0,"1"0"-2"15,3-1-3-15,4 2 1 0,1-3 1 16,2 2 3-16,3 0-5 0,0-1-2 16,4 1-3-16,0 0-2 0,-4 1-5 15,-3 1-4-15,-3 1 1 16,-9-1-2-16,-7 3 0 0,-5 1 1 16,-8 0 12-16,-6 2 21 0,-6-1 21 15,-5 1 13-15,-7 1 8 0,-7 0 3 0,-7 0-10 0,-8 1-21 0,-9 2-20 16,-5 2-12-16,-4 0-4 0,-6 2-4 0,-5 0-4 15,1 1 1-15,-4 1 2 0,-2 0 0 0,-1 1 1 16,-1 1 0-16,2-1 2 0,0 2 1 16,-1 0-3-16,2 0-2 0,5 0-1 15,2 0 0-15,6-3-3 0,4 0-3 0,7 0 2 16,3-3-2-16,8-2-1 0,2 3 0 16,7-3 1-16,5 1 2 0,8-3-1 0,3 0 1 15,10-2 1-15,6-3 1 16,3 0-3-16,7-1 2 15,7-1 0-15,2-1-1 0,3 0 0 16,2 0-3-16,3 0 1 0,-1 0 1 0,-3 0-1 0,-2 0-1 0,-5 0 1 0,-5 0 1 16,-7 2 5-16,-4-1 24 15,-6 2 27 1,-6 0 14-16,-4 0 8 0,-8 2 1 16,-4-4-1-16,-6 2-24 0,-6 0-26 0,-3 0-15 15,-3 2-9-15,-3-2-4 0,-1 3-6 0,0-3-29 0,3 3-49 16,2-2-83-16,3 0-69 0,3 1-35 15,2 1-16-15,3-1 18 0</inkml:trace>
  <inkml:trace contextRef="#ctx0" brushRef="#br0" timeOffset="41627.458">2319 3384 22 0,'-5'-3'129'15,"2"0"2"-15,-2 1 0 0,2 1-12 0,0-2-8 16,-2 1-15-16,1 2-13 0,2-3-12 15,-1 3-12-15,0-3-10 0,-1 3-10 16,3 0-5-16,-1-1-3 0,1 1-4 0,-1-2-1 16,2 2 0-16,-2 0-1 15,2 0-2-15,0 0-3 0,0 0-3 0,0 0-4 0,0 0-1 0,0 0-3 16,0 0-3 0,0 0-2-16,0 0 0 0,2 2 2 0,1-1-4 0,0-1 3 0,4 3 2 15,-1 0 2-15,5 0 3 0,0 2 0 16,3-1 1-16,1-1 0 0,5 1-2 0,-2 1 1 15,5 0-3-15,1-2-2 0,3 0 0 16,1 1-3 0,4-1 1-16,-1 0-1 0,4 0-1 0,2-1 4 0,3-1 0 0,2 2-1 15,1-2 0-15,4 1 0 0,-1 1-1 16,1 0-3-16,-2 0-1 0,2 0-1 0,-4 0-1 16,-5 0 0-16,-2-1 1 0,-4 1 1 15,-2 0-1-15,-5 0 1 0,-3-2 1 0,-3 2 0 16,-1-3-2-16,-3 3 0 15,-2-3 3-15,-2 0-1 0,0 1-1 0,-3-1 1 16,-1 0 0-16,-3 0 0 0,2-1-55 0,-4 0-78 16,-2-2-91-16,0-3-48 0,-3 0-27 0,-3 0-12 15</inkml:trace>
  <inkml:trace contextRef="#ctx0" brushRef="#br0" timeOffset="42006.157">3086 3177 115 0,'-3'-6'185'0,"1"1"-8"0,0-1-8 0,1 2-6 0,1 1-5 16,-2-3-2-16,2 4-2 0,0-2-10 0,0 1-18 0,2 0-21 15,-2 1-24-15,1 1-22 0,3-1-19 0,-1 2-17 16,0 0-9-16,5 2-7 0,0 2-3 16,3 2-1-16,1 2 0 0,1 1 0 0,4 1-2 15,-2 3 1-15,2 3 1 0,-1-1-2 16,3 3 0-16,-1-2 3 16,-1 2-2-16,-1 0 0 0,1 0 3 0,-4 0 21 0,2 0 34 15,-5 0 45-15,1 0 53 0,-7 2 47 0,-2-2 36 16,-5 1 2-16,-6 1-19 0,-2 1-37 15,-7-2-47-15,-3 1-46 0,-4-1-34 16,0 1-32 0,-3-4-48-16,1 1-98 0,0-2-142 15,4-3-176-15,3-2-122 0,6-1-58 0,1-3-1 16,7-3 72-16,6-3 128 0</inkml:trace>
  <inkml:trace contextRef="#ctx0" brushRef="#br0" timeOffset="43574.685">3974 3034 13 0,'2'-9'190'15,"-2"3"5"-15,0 1-15 0,0 4-16 0,0 1-11 16,-3 8-9-16,-2 3 1 15,0 7 3-15,-4 8 3 0,-1 4-8 0,-1 5-10 16,-1 2-23-16,2 5-28 0,-3 0-26 16,1 3-21-16,-1 2-12 0,1-1-9 0,0 1-7 15,1-2-8-15,-3-3-48 0,3-2-63 16,0-4-70-16,0-3-82 0,1-4-73 16,1-5-33-16,0-5 22 0,-1-5 51 0</inkml:trace>
  <inkml:trace contextRef="#ctx0" brushRef="#br0" timeOffset="43718.587">3641 3349 23 0,'-2'-30'152'0,"2"0"-29"0,2 3-23 0,3 0-16 15,4 2-15-15,0-3-13 0,6 2-13 16,5-1-10-16,4 0-7 0,3 1-7 16,4 2-7-16,3 2-4 0,0 2-1 0,3 5-4 15,-2 5-38-15,-2 2-79 0,-1 6-40 16,-5 6-21-16,-6 3-14 0</inkml:trace>
  <inkml:trace contextRef="#ctx0" brushRef="#br0" timeOffset="44051.355">4286 3219 43 0,'8'-3'242'0,"-1"1"36"0,0 1 0 16,-4 1-17-16,-1 1-16 0,-2 2 1 15,-2 3 2-15,-3 5-4 0,-1 1-12 16,-5 4-22-16,2 4-30 0,-1-1-42 16,-1 4-40-16,0 2-30 0,1 1-22 0,1-1-16 15,4 2-10-15,0 0-9 0,4-3-6 16,1 0-6-16,3-4-3 0,5-1-4 16,3-4-1-1,3-4 1-15,3-4 1 0,4-4 3 16,5-6 2-16,-1-3 2 0,3-5 0 0,-1-3 0 15,0-4 1-15,-5-2 2 0,2-3 0 0,-5 0 4 0,-3-3 1 16,-4-2 1-16,-2-1-1 16,-5-1 2-16,-4 2-2 15,-4 1-2-15,-3 3-1 0,-6 6-2 0,-3 3 0 0,-6 7-2 0,0 5-15 16,-2 5-72-16,-1 4-123 0,1 2-151 0,2 3-111 0,0 3-61 16,5 2-16-16,2 1 54 0,3 2 114 15</inkml:trace>
  <inkml:trace contextRef="#ctx0" brushRef="#br0" timeOffset="46550.664">5498 3195 21 0,'4'-11'148'16,"-3"1"-6"-16,2-1-12 0,-1 2-11 15,-2 2-11-15,3-1-6 0,-3 1-8 0,0 2-8 16,2 1-7-16,-2-1-1 16,0 1 3-16,0 1-2 0,0-1-2 15,-2 2-5-15,2 0-8 0,0 1-10 16,-3-1-10-16,1 2-12 0,-1 2-13 0,0 1-7 16,-3 1-3-16,1 4-2 0,0 0-1 0,-3 5 3 0,2 2 4 15,-3 3 2-15,2 3 3 0,-1 0 1 16,2 4 1-16,0 1 0 15,3-1-5-15,0 4 0 0,1-1-4 0,2 1-2 0,0-4-2 16,3 2-5-16,2-4-1 0,1-2-3 16,2 0 0-16,0-6-2 15,4 0 1-15,1-5 1 0,2-3-2 0,0-2 3 16,4-5 0-16,0-3 0 0,0-3 0 0,2-4 2 16,-1-2 2-16,2-3-1 0,-4-2 1 15,1-4 1-15,-2-1 1 0,-3-1-3 0,-1-3 0 16,1 0 0-16,-4-1-1 0,-1-2 0 15,-3 4 1-15,1-1 2 0,-4 2 0 16,0 5-1-16,-1 2 1 0,-2 3-2 16,0 3 0-16,-2 3 0 0,-3 2-3 0,1 5 0 15,-1 2 0 1,-3 2-1-16,2 5-3 0,-1-1 1 0,1 0 1 0,1 3 0 0,2-3-1 16,-1 1-2-1,2-1 2-15,2-1-1 16,0 0 0-16,3-1-1 0,2-4 3 0,1 2 1 0,2-3 1 0,0-3 0 0,6-1 1 15,-1-2 1-15,6-2 2 0,-2-4-2 16,4 0 0-16,-1-1 1 0,1-2 0 16,1-2-1-16,-2 2-1 0,-2-1 0 15,-1 2 1-15,-2 3-1 16,-3 1-1-16,-2 3 1 0,-2 1 0 0,-2 3 0 0,-5 4-1 0,-1 5 1 16,-4 5 1-16,-2 4 0 0,-3 3 1 15,0 3 2-15,-2 0 0 0,0 3 7 0,0 0 10 16,0 0 4-16,1 1 5 15,1-1 3-15,1 0 1 0,3-1-6 16,0-1-8 0,5-1-6-16,0-1-4 15,4-1-4-15,0-2-4 0,4-2-2 0,2-5-3 0,1-1 0 16,4-3 1-16,2-3 1 0,3-6 2 0,2-1 1 0,-1-4 0 16,2-2 0-16,1-4 0 0,-2 1-1 0,-1-1-1 0,1-2 0 15,-2-1 1-15,-4-1 1 16,0 0 1-1,-3 0 1-15,-4 0 2 0,-1-2 0 16,-2 2 1-16,-4 2 4 0,0 1 10 0,-2 2 5 0,-2 2 2 0,-1 2 2 16,-2 3-1-16,-3 3-3 0,0 3-11 15,-1 3-7-15,-4 3-2 0,4 5 2 0,-3 1 1 16,3 3 1-16,1 3 0 0,2 0 4 0,1 1-3 0,3 2-3 16,2 2-1-16,2-1-1 0,3 1-3 0,1 1-1 15,5-2-4-15,2-1-24 0,6 0-46 16,0-4-40-16,6-4-31 15,2-1-22-15,1-4-12 0,2-5 17 0,2-5 40 16,-2-1 38-16,0-4 30 0,0-4 24 16,-3 0 13-1,-3-2 8-15,1-3 5 0,-3 1 3 0,-3-3 3 16,-3 1 6-16,-3-1 26 0,-2 0 31 0,-3-1 32 0,-5-1 31 16,0 1 29-16,-3 1 29 0,-1 0 14 0,-3 1-5 15,1 2-16-15,-2 2-21 0,0 4-26 16,-2 0-37-16,-1 6-37 0,0 4-25 0,-2 4-17 15,-2 4-10-15,1 4-5 0,-2 4-1 16,0-1-2-16,4 5 1 0,-2-1-1 16,3 1 0-16,0-2-1 0,3-1 0 0,2 0-5 15,1-3-2-15,2 0-1 0,0-3-2 16,2-3 4 0,3-3 2-16,1-1 3 0,1-5 2 15,2-2 0-15,2-2 3 0,-3-4-1 16,3 0-1-16,-2 0-1 0,1-3 0 0,-2 2 1 0,-2 1 3 0,0 1 0 15,-1 0 0-15,0 2 1 0,-2-1-2 0,-1 5-3 16,1-1-2-16,-3 2-1 0,3 3 2 16,-3 3 0-16,0 2 0 0,2 1 1 15,-2 3 1-15,4 0 0 0,-2 1-1 16,1 1 0-16,0-1 0 0,4 0 0 0,-1 0 0 0,-1-1-2 16,4-2 0-16,1 1 1 0,-2-4-1 15,4-2 1-15,3-2-1 16,0-3-1-16,1-3 2 0,3-5 1 0,0-2 0 15,3-2 2-15,0-3 2 0,0-3 1 0,1-3-2 16,0 0-3-16,-1-3 2 0,-1-2-3 16,3-2 0-16,-2-2 0 15,-2-4 0-15,1 0-1 16,-2-2 0-16,1-1 1 0,-2-2-2 0,-2 3 2 0,-2 1 1 16,0 4 1-16,-4 4 0 0,-1 2 1 0,-2 6 2 0,0 2-3 15,-2 4-1-15,-2 3 2 0,-3 4-1 16,0 3-1-16,-3 6 1 0,-2 4 3 15,-2 4 4-15,0 4 12 0,-2 3 7 16,-1 3 15-16,1 3 12 16,-1 2 11-16,2 5 4 0,-1-1-3 0,1 2-5 0,0 3-14 15,1 0-8-15,0 1-13 0,2 1-5 16,-1 2-8-16,1 0-3 0,3-1-1 16,-1-4-4-16,3-1-2 0,2-4-6 15,-1-4-4-15,6-2 0 0,-1-5-1 0,5-5 0 16,0-2 1-16,4-7 4 0,3-3 5 0,1-5-1 15,2-3-1-15,1-5 5 0,0-2 2 16,-1-4-2-16,1 0-2 0,-2-3-1 16,-4-1 2-16,2-1-3 0,-4 1 2 0,-2-3 0 15,-2 3 2-15,-2 0 1 0,0 1 3 16,-4 1 0-16,-2 4-6 0,0-1 7 16,-2 5-1-16,-2 2 0 0,-1 4-2 0,-5 1-2 15,0 6 0-15,0 4-5 0,-6 4-2 0,3 3 2 16,0 5 3-16,-3 1 4 15,4 3 3-15,-1 1 4 16,3 2-1-16,2 0-1 16,3 0-4-16,1-1-4 0,5-1-7 0,2 0-4 15,4 0-1-15,4-4-20 0,0-3-66 0,6-3-85 16,0-2-85-16,0-5-75 16,4-5-68-16,-1-5-48 0,-1-5-16 15,0-4 27-15,-3-4 57 0,-3-1 60 0,-1-4 59 16</inkml:trace>
  <inkml:trace contextRef="#ctx0" brushRef="#br0" timeOffset="46717.503">7231 3075 192 0,'-20'-8'270'15,"4"2"6"-15,2 2-24 0,4-1-42 16,2 2-52-16,4 2-47 0,4 1-41 0,4 1-32 16,6 0-19-16,4 1-35 15,5 0-95-15,5 1-108 0,-2-3-58 0,5 1-31 0,0-1-16 16,1-1 18-16</inkml:trace>
  <inkml:trace contextRef="#ctx0" brushRef="#br0" timeOffset="48547.946">8836 3336 149 0,'0'-11'184'0,"0"2"-13"15,0-3-18-15,0 0-23 0,0 0-15 0,-3 0 0 16,1 0-4-16,-1-1-2 0,0 2 1 16,-3 1 11-16,1 1-2 0,0 1-19 15,-1 2-16-15,-2 2-14 0,-3 2-14 0,0 2-17 16,-3 6-15-16,-2 5-11 0,-4 4-5 16,0 6-1-16,-2 1-3 0,0 7-1 15,3 1 1-15,-1 0 1 0,1 1 0 0,6-2 1 16,1-1-1-16,4-4-2 0,3-1-3 15,2-2-4-15,3-5 1 0,3-2 0 0,3-4 1 16,3-2 0-16,1-5 1 0,3-5 1 16,2-4-1-16,3-1 0 0,1-3 1 0,1-3 1 15,0 0 1 1,0-4 0-16,-1 2 3 0,-2 0-1 16,-1-1-1-16,-5 1 0 15,0 0 0-15,0 4-1 0,-3 1 0 16,0 0 0-16,-3 3-2 0,1 3-1 0,-1 1-1 0,-2 3 2 0,2 4 12 0,-2 4 14 0,-1 5 13 15,-1 4 8-15,1 2 2 16,-2 4 3-16,3 2-11 0,-3 2-14 0,3 1-10 16,2 0-9-16,-1 0-6 0,1-2-42 15,5-4-72-15,2-2-91 0,1-5-122 16,6-8-66-16,3-4-31 0,2-6 18 16,1-6 61-16</inkml:trace>
  <inkml:trace contextRef="#ctx0" brushRef="#br0" timeOffset="49382.387">10509 3103 116 0,'9'-27'129'0,"-2"3"-8"0,-1 3-11 15,-1 3-17 1,0 3-21-16,-2 5-20 0,0-1-17 0,2 7-14 0,-4 4 2 15,1 6 11-15,-4 7 13 0,-1 5 11 0,-1 4 9 16,-3 6 4-16,-1 1-9 0,-1 3-16 16,-4 0-13-16,2 1-9 15,-3 0-6-15,3-2-5 0,-1-2-4 16,-1-2 1-16,3-3-1 0,0-2-2 0,1-4-3 0,3-3 0 16,1-1-1-16,0-4-1 15,2-2-2-15,1-2 1 0,4-2 0 0,1-4-1 0,3-4 0 16,1-2-1-16,7-2 0 0,0-2-2 0,3-1 1 15,0 2-4-15,1 0 4 16,0 2 0-16,1 1 0 0,-2 1 0 0,1 2 2 0,-3 4 3 16,1 3 5-16,-2 2 13 15,-6 4 21-15,0 1 29 16,-6 2 29-16,-2 2 31 16,-3 1 18-16,-4 2 8 0,-5 1 0 0,-3-1-13 0,-2 0-21 0,0-2-24 0,-7 1-19 15,0-2-22-15,0-2-19 0,-3-2-14 16,2-1-10-16,0-2-8 15,0-3-5-15,4-1-3 16,2-3-26-16,2-2-59 0,4-5-68 0,7-3-66 0,4-5-61 0,5-2-48 16,4-4-32-16,4 1-5 0,6-4 33 0,2 1 50 15,2 1 51-15</inkml:trace>
  <inkml:trace contextRef="#ctx0" brushRef="#br0" timeOffset="50016.405">10732 3283 48 0,'5'8'208'0,"-4"1"9"0,-1 1-4 0,0 1-21 0,-1-1-26 16,-1-1-27-16,2 0-28 0,0-1-28 0,2-1-25 15,-1 1-16-15,2-2-14 16,-1-3-6-16,3 1-6 0,1-4-5 0,2 0 0 16,3-3-3-16,0-1-3 0,3-2 0 15,-3-2 1-15,2 1 0 0,-2-2-1 0,0 0 1 16,-3-2 2-16,1 1 4 0,-4-1 14 0,0-1 12 15,0 0 8-15,-3 0 4 0,-1 2 5 16,-1-2-2-16,-3 2-14 0,1 2-13 0,-1 2-9 16,0 1-5-16,-4 5-7 0,-2 2-4 15,-2 4-4-15,1 3 0 0,-3 3 2 16,1 3-1-16,-2 1 3 0,3 2 1 16,1 3 3-16,0 0-1 0,3 2 1 0,2-1 0 15,2 0-2-15,2 1-1 16,2 0 0-16,4-2-2 0,2-3-4 0,3-2-1 15,1-2 0-15,5-4 0 0,3-4 0 0,2-5 3 16,2-2 2-16,1-5 0 0,3-4 1 16,2-1 1-16,-1-4 1 0,0-1-1 15,1-2 1 1,-1-2 0-16,-2-1 0 16,-4 0 0-16,0-1-2 0,-2-1 1 15,-5 0 0-15,0 1-1 0,-5 1 2 0,-2 0 1 0,0 5-2 16,-4 2 2-1,-2 1-1-15,0 4 1 0,-2 1-4 0,-2 4 0 0,-1 4-2 0,0 3 0 0,-2 4 0 0,2 4-2 16,0 2 2-16,3 2-1 0,3 2 1 0,2 2 1 16,4 2 1-16,1 0 0 0,1 3 2 15,3-1-1-15,-3-1 2 0,3-1-1 0,-3 0-2 16,-1-1 1-16,-1-4 5 0,-6 2 8 16,-3-3 6-16,-4 2 5 15,-6-2 2-15,-4-2 2 0,-3 1-4 16,-3-2-6-1,-1-5-8-15,-3 1-4 0,5-4-3 0,0-2-5 16,2-2-33-16,5-5-44 16,3-1-55-16,4-4-55 0,5-5-50 0,6-3-38 0,4-5-6 15,7-1 18-15,1-4 36 0,4-3 44 0,1-1 45 16,3-1 34-16</inkml:trace>
  <inkml:trace contextRef="#ctx0" brushRef="#br0" timeOffset="50183.495">11561 2996 19 0,'7'0'112'0,"0"5"32"16,-3 6 29-16,-2 5 25 16,1 4 19-16,-3 5-14 0,-3 4-21 0,1 1-23 15,-1 1-28-15,0 2-24 0,-2 0-29 0,-1 2-26 16,3-2-21-16,-2 0-61 0,2-3-93 0,-2-2-120 16,2-2-64-16,0-5-34 0,1-6-18 15,-1-5 37-15</inkml:trace>
  <inkml:trace contextRef="#ctx0" brushRef="#br0" timeOffset="50301.323">11409 3348 155 0,'-3'-5'205'0,"1"2"-12"0,4 0-55 0,4 0-53 16,3-1-38-16,7-2-21 16,6 0-12-16,5 0-70 0,6-3-75 0,-1 1-42 15,3-1-22-15,1 2-13 0</inkml:trace>
  <inkml:trace contextRef="#ctx0" brushRef="#br0" timeOffset="53093.358">12890 3139 143 0,'3'-22'167'0,"0"-4"-30"0,1-1-23 16,-1 3-21-16,0 0-12 0,0 3-6 16,1 0-3-16,-1 4-2 0,-2 3-14 15,2 2-12-15,0 1-11 0,-1 2-9 0,-1 2-3 16,-1 2-6-16,0 2-1 0,0 3 3 0,-3 6 4 16,0 6 16-16,-3 9 8 15,-2 6 7-15,-2 7 3 0,-3 7 1 0,-2 6-7 16,-2 4-12-16,-1 1-8 15,1 4-9-15,1 1-3 0,0 0-4 0,3-3-3 16,3-2-2-16,3-5-5 0,3-5-3 0,2-5-3 0,4-5-1 16,-1-8 0-16,7-3-3 15,1-6 5 1,3-8 0 0,0-4 1-16,4-7 1 0,0-5 0 0,3-6 2 15,-5-3-1-15,2-6 0 0,-5-2 0 16,0-4 2-16,-5 0 0 0,-4-1-2 15,-4 1-1-15,-4 1 1 16,-5 2 1-16,1 3-1 0,-2 5 0 0,-4 1 0 0,2 6 0 16,-2 3-1-16,1 3 0 0,2 3-2 0,1 3 1 0,3 3-2 0,-2-1 0 0,6 3-2 0,4 1 1 0,1 0 1 15,1 0 0-15,7 0 1 0,3-1 1 16,3-1 0-16,5-4 0 0,2 0 1 16,4-3 0-16,2-4 1 0,3-1-1 0,0-2 0 15,0-4-1-15,-1 0-2 0,-1-2 1 16,-3 1 1-16,-1-1 0 0,-3 1 2 15,-3 0 0 1,-1 0 3 0,-4 1 13-16,-3 2 21 0,0 2 19 0,-1 1 11 15,-4 1 11-15,0 3 2 0,-2 1-10 0,-2 3-20 0,-4 2-16 0,0 5-6 0,-4 3-3 16,-2 5 0-16,0 2 1 16,-1 5 1-16,-4 2-1 0,4-1-6 15,-1 4-5-15,-1 1-4 0,2 1-5 0,1-1-6 0,-1 1-51 16,4-2-83-16,1-2-84 0,2-3-89 0,1-3-72 15,4-6-35-15,3-6 32 0,1-4 67 16</inkml:trace>
  <inkml:trace contextRef="#ctx0" brushRef="#br0" timeOffset="53220.502">13243 3010 46 0,'3'-19'113'0,"-1"3"-20"16,-1 5-23-16,1 2-24 0,-1 4-35 15,-1 5-51-15,0 5-51 0,0 4-24 0,-3 4-14 16</inkml:trace>
  <inkml:trace contextRef="#ctx0" brushRef="#br0" timeOffset="53634.71">13451 3084 105 0,'8'-18'190'0,"-3"1"-4"16,2 2-22-16,0 5-27 15,-4-1-26-15,2 4-19 0,-3 4-2 0,-1 6-2 0,-1 4-2 16,-3 8 3-16,-2 6 3 0,-1 5 4 16,-5 4-14-16,3 1-21 0,-1 4-16 0,-2 1-16 15,3 0-10 1,1-4-7-16,3 2-4 0,0-4-3 15,4-5-4-15,0-2-1 0,4-4-31 0,-3-2-37 16,4-7-49-16,1-2-46 0,1-6-34 0,-1-3-28 16,3-3 16-16,-4-5 31 0,0 0 43 0,-2 0 45 15,-3-3 34-15,-1-2 31 0,-3 1 25 16,-2-1 21-16,0 1 21 0,-4-1 19 16,1 2 18-16,-1 2 12 0,-1 1 11 0,2 3 10 15,-1 0 6-15,1 0 7 0,4 3 0 16,-1-2-9-16,3 2-17 0,-1 0-23 0,4 2-22 15,4-2-22-15,2 0-17 0,6-2-6 0,1-1-5 16,8-1-10-16,-2-1-61 0,6 1-113 16,0-1-74-1,4-1-38-15,-1 2-21 0,0-1-2 16</inkml:trace>
  <inkml:trace contextRef="#ctx0" brushRef="#br0" timeOffset="54885.463">14535 3145 14 0,'6'-22'104'0,"2"-1"-9"15,1-2-7-15,-2-1-10 0,1 1-5 0,2-4-6 16,-2 2-1-16,-1 2-1 16,1-1 2-16,-2 2 8 0,0 3 11 15,-1 3 16-15,0 2 23 0,-2 1 10 0,0 4-1 0,-1 2-10 16,0 2-14-16,-2 0-24 0,0 5-27 15,-4 3-19-15,-1 7-4 0,-1 3 2 0,-5 7 3 16,-2 5 8-16,2 4 10 0,-4 3 2 16,0 3-3-16,1 3-5 0,1 0-6 15,-1 2-8-15,3 2-12 0,0-1-6 16,0 2-8 0,1-2-4-16,2 0-1 15,2 0-2-15,3-2-3 0,0-4-3 16,5-3 0-16,2-3-2 0,1-3-5 0,3-4 0 15,2-5 2-15,2-5 2 16,1-2 2-16,2-5 2 0,3-5 0 0,-1-2-1 0,1-4 0 0,2-2 0 0,-1-4 1 16,0-1 0-16,0-3 1 0,-3 0 0 0,1-3-1 0,-4 0 0 0,-1-3-2 15,-2 0-1-15,-2 0 1 16,0 0 2-16,-4 2 3 0,-2 1 2 0,1 3 1 16,-1 3 1-16,-2 3-1 0,2 1-2 0,-2 4-2 15,-2 2-2 1,-1 5-2-16,-2 6-1 0,-1 2 1 0,0 4 0 0,-1 1 1 15,2 4-1-15,2 2 3 0,-2 1-2 16,1 1 4-16,2 0-1 0,1 0-1 0,2-1-2 16,-1 0-2-16,5-2 0 15,-1 0-5-15,3-3 0 0,-1-1 0 0,4-4 2 16,1-1-1-16,0-4 2 0,3-4 2 16,0-2 2-16,2-4 0 0,0-2 1 0,1-2 1 0,-1 0 0 15,0-3-2-15,-2-2 0 16,2 1 1-16,-3 1-2 0,-2 1 0 0,-2 1-5 15,-1 2 2-15,-1 2 1 0,-3 3-3 0,2 3 0 16,-2 2 1-16,-3 2 3 0,-1 2 2 16,-1 2-1-16,-3 2 3 0,0-1 1 15,-1 0 0-15,2 0 1 0,0 0 1 0,0-1 3 16,-1-2 1-16,1-2 8 0,1 1 5 0,-1-2 6 16,-1-2-1-16,2-1 0 0,1-1-2 15,-1-2-8-15,-1-2-6 0,3-1-7 16,0-3 0-16,3-3-6 0,2 0 1 15,2-3 0-15,2-3 0 0,2-2 1 16,1 0-2-16,3-3 2 0,2 1-4 16,-1-2 0-16,1 1-2 15,-1 3-2-15,1 1 2 16,-1 3-1-16,0 2 0 0,-2 4 2 0,4 1 3 0,-6 4 0 0,6 5 1 16,-6 2 1-16,2 5 2 0,-1 4 0 0,-5 2 0 15,3 4 2-15,-6 2 2 16,-2 2 0-1,-3 2 3-15,0 1 1 0,-5 1 3 16,0 1 0-16,-4-2 1 0,1 0 2 0,-3 0-5 0,-1-4-11 16,0 2-42-16,0-6-70 0,-4 0-85 15,3-2-103-15,-4-3-97 0,1-4-43 16,-3-4 14-16,0-1 53 0</inkml:trace>
  <inkml:trace contextRef="#ctx0" brushRef="#br0" timeOffset="55049.784">14926 3057 109 0,'2'-25'165'0,"1"5"-36"16,1 2-35-16,0 3-30 0,0 3-24 15,2 2-17-15,2 3-10 0,0 6-13 16,1 2-41-16,4 4-65 0,-4 4-35 0,4 2-18 16,-2 6-11-16</inkml:trace>
  <inkml:trace contextRef="#ctx0" brushRef="#br0" timeOffset="55434.2">15472 3388 19 0,'5'1'130'0,"1"1"19"0,1-2 16 0,-1-2 1 0,6-2-16 16,0 0-23-16,0-4-28 0,4-1-26 16,-2-1-25-16,5-2-17 0,-3 0-11 0,1-4-7 15,2 2-1-15,-3-3-3 16,1-1-2-16,-4 2 10 0,1-4 18 0,-2 1 17 16,-3-1 15-16,-4 1 32 0,3 1 32 15,-7 0 12-15,-2 3-2 0,-3 1-6 16,-2 5-11-16,-5 1-30 0,-2 6-26 0,-4 3-9 15,-2 4-2-15,-2 5 8 0,-1 4 19 0,1 1 23 0,1 6 18 16,1 0 7 15,5 1 4-31,0 2-8 0,4 2-15 0,5-1-20 0,4 1-23 0,2 1-13 0,6-3-15 0,1 0-10 16,8-2-12-16,3-1-10 0,4-4-45 0,4-2-133 16,3-5-170-16,2-4-164 0,1-3-86 15,-1-6-42-15,-4-1 18 16,-3-2 115-16</inkml:trace>
  <inkml:trace contextRef="#ctx0" brushRef="#br0" timeOffset="56830.47">17313 3172 30 0,'6'-21'73'0,"2"0"-5"0,-4 0-2 16,3 1-1-1,-2 3 6-15,1-1 4 0,-3 4 3 16,3 2 1-16,-3 2-5 0,-1 1-9 0,-2 3-12 0,2 1-12 0,-2 5-8 15,-2 3 1-15,-3 6 6 16,-1 5 4-16,-2 2 6 0,-1 7 4 0,-1 1 0 0,-2 1-4 16,4 2-7-16,-2 2-6 0,1-2-7 15,2 1-6-15,3 1-4 0,-1-4-7 16,3 1-3-16,2-4-3 16,0 1-1-16,3-5 0 0,2-2-4 15,3-2 1-15,0-4-1 0,1-4-1 0,3-3-2 16,3-3 1-16,-2-4 0 0,4-4 2 0,-1-1-2 0,1-3-1 15,0-3 1-15,-2 0 0 0,0-3-1 16,0 0-2-16,-4-3 1 0,1 1 1 16,-2 1 1-16,-2 0-1 0,0 2 1 0,-3 4 0 15,1 1 0-15,-3 3 1 0,-1 3-1 16,-2 1 1-16,-3 5-1 16,0 6-1-16,-7 2 1 0,2 5 0 0,0 2 2 0,-2 2 0 15,0 2 0-15,4 2 1 0,-2 0-1 16,2 2-2-16,2-2 2 0,1 1 1 0,3-1 0 15,2-3-2-15,-1 0 0 16,5-3 2-16,1-3-2 0,-1-1-1 0,5-4 1 0,0-2 0 16,2-4-1-16,4-4 0 15,-1-3 1-15,3-3 1 0,-3-3-2 0,3 0-1 16,-3-3 1-16,3 0-2 0,-4-1-3 16,1-2 2-16,-2-2-2 0,-1 1 1 15,0-2 1-15,-1 0 3 0,-4 0 0 16,2 1 0-16,-1 2 1 0,-4 2 2 0,1 2-2 15,-1 5-1-15,-1 0-1 0,-3 6 0 0,-1 2-1 16,0 5 2-16,0 2-1 0,-3 5 0 16,0 2 1-16,-1 2 0 15,3 2 0-15,-1 1 0 0,1 1 1 0,-1 1 1 0,2-1 1 16,2 2-1-16,-1-3 2 0,2 2-2 0,2-4 0 16,0 1 0-16,3-4-2 15,1-2-2-15,3-2 0 0,1-4-1 0,0-3 2 16,6-2 1-16,0-4 2 0,0-4 0 15,3-1 0-15,-2-3-2 0,-2-1-1 0,3-4 1 16,-7 2 0-16,3-4-1 0,-4-1-1 16,0-2 1-16,-1-4 1 15,0-1-2-15,-2-1 0 0,-2-2 2 16,0-1 0-16,-1 3 0 0,-2 1 0 16,1 5 0-16,-5 4 0 0,2 3-7 0,-3 6-18 0,0 6-23 15,-3 4-24-15,2 10-24 0,-5 2-27 0,1 7-34 16,0 2-34-16,-1 1-20 0,2 2 0 0,1 0 13 15</inkml:trace>
  <inkml:trace contextRef="#ctx0" brushRef="#br0" timeOffset="57515.277">18393 2935 25 0,'4'-24'170'0,"-2"3"-1"16,2 5-13-16,-1 1-23 16,-3 4-28-16,0 5-33 0,-1 6-24 0,-5 8-4 0,1 5 7 15,-3 10 10-15,-2 4 14 16,-2 3 18-16,3 4 9 0,-1 2-6 0,-2-1-11 16,2 1-11-16,0-2-14 0,0 1-18 15,1-6-16-15,0 0-5 0,1-5-8 0,0-2-3 16,3-4-3-16,2-2-1 0,-2-3 0 15,2-3-1-15,3-2-2 0,0-3-2 16,3-4-1-16,2-2 0 0,6-5 0 0,2-2-2 16,3-4 0-16,3 0 0 0,0-3 0 15,1 0 0-15,2-1 0 0,-4 4 1 16,1 0-1 0,-4 1-1-16,0 5 1 0,-4 2 2 0,-2 2 0 0,-1 5 2 15,-5 3 0-15,-1 5 1 0,-2 1 1 0,-2 4 9 0,-1 4 23 16,-2-1 20-16,1 5 20 15,-4 0 20-15,3 2 12 0,0 1 1 0,1 1-22 16,-1 1-16-16,2-1-20 0,-1-1-19 16,2-1-14-16,0-2-8 0,4-3-5 0,0-2-2 15,2-2-2-15,-3-6-2 0,6-1 0 16,-3-4 0-16,4-5-1 0,2-2-1 16,1-4 2-16,0-4 1 0,1-1 0 0,1-1 3 15,0-2-1-15,-4-2 0 16,3-2 1-16,-2 1 0 15,-2-1-3-15,0-1 0 0,0 1 0 0,1 1 1 0,-2-2-1 16,-1 3-2-16,2 0 1 0,0 0 1 0,0 1-4 16,0 1 1-16,0 1 0 15,3 0 1-15,-2 2-2 0,1 2-1 0,1-1 4 16,-2 2-1-16,0 2 0 0,0 2-1 0,0 0 0 0,-4 5 10 16,2 1 10-16,-3 3 12 15,-2 3 11-15,1 3 7 0,-6 1 6 0,1 4-1 16,-1-1-11-16,2 4-9 0,-1-1-9 15,0 0-4-15,1 1-7 16,-1-2-6-16,2 0-8 16,-2-1-45-16,2-2-70 0,2-3-80 0,-2 0-84 0,3-5-96 15,2-1-77-15,0-4-1 0,2-2 47 0,3-3 65 0</inkml:trace>
  <inkml:trace contextRef="#ctx0" brushRef="#br0" timeOffset="58027.984">18919 3114 91 0,'3'-12'224'15,"2"1"16"-15,-2 2 15 0,0 0 16 0,-1 2 13 0,-1-1 9 0,-1 2-8 16,2 2-27-16,0-1-40 15,-2 2-48-15,0-1-53 0,0 2-44 0,0 0-44 16,-2 2-58-16,0 2-87 0,1 1-92 16,-1 2-95-16,0-1-104 0,1 4-59 0,-2-1 5 15,-2 2 57-15,2 2 79 0</inkml:trace>
  <inkml:trace contextRef="#ctx0" brushRef="#br0" timeOffset="58802.43">19031 3397 137 0,'8'-15'156'16,"-1"0"-10"-16,0 0-8 0,-2 0-4 15,-2 0 8-15,0 0 5 16,-1 2 8-16,0 1 2 0,-1 1-4 0,-1 1-4 15,0 2-17-15,0 2-19 0,-3 2-24 0,1 0-23 16,-1 3-22 0,-2 4-16-16,-1 2-13 0,-2 5-3 0,-1 2-3 15,-1 3 0-15,-1 3 3 0,2 3 0 16,-1 0 3-16,1 2-2 0,3-1-3 0,1 1-2 0,2-1-4 16,3-1-4-16,1-1-4 15,2-2-1-15,4-5-1 0,3-1 0 0,3-4 1 0,3-4 3 16,2-4-2-16,4-4 2 0,0-5 2 15,0-3 1-15,0-2-1 0,2-2-1 0,-1-5 1 16,-2 0 1-16,1-2-2 16,-1-4 0-16,-4-1 3 0,4-2-2 0,-5-5 1 15,2-1 0-15,0-1 1 0,-4-4-2 16,2 1-2 0,-3-1 1-16,-2 1 0 15,0 4 2-15,-3 3 1 0,-2 5 2 0,-1 5 3 16,0 3 1-16,-1 5-1 0,-1 5-3 0,-3 7-1 0,0 6-1 0,-3 7-1 0,-5 8 0 15,4 8 1-15,-4 1 3 0,-2 6 2 0,-2 0 0 16,2 3 1 0,0-2 4-1,0 2-2-15,0-4 0 0,2-2 4 0,0-3 6 16,2-2 5-16,1-6 5 0,0-2 7 0,2-2 3 16,1-4-1-16,2-2-6 15,2-4-5-15,4-1-6 0,3-6-4 0,4-1-4 0,2-4-4 0,4-3-3 16,0 0-4-16,1 0-2 0,1 1-4 0,-4 1-2 0,2 2 1 0,-3 2 0 15,1 1 13-15,-2 4 25 0,-1 2 47 16,-3 4 43-16,-2 4 40 0,-2 3 24 16,-1 2 12-16,-3 4-14 0,-3 1-38 15,0 3-41-15,-3 1-34 0,0 2-23 16,-2-1-24-16,0-1-52 0,-1 1-99 16,2-4-153-16,0-2-161 0,4-4-145 15,0-2-73-15,4-4 1 0,5-4 71 16,-1-4 140-16</inkml:trace>
  <inkml:trace contextRef="#ctx0" brushRef="#br0" timeOffset="59861.807">21036 3109 49 0,'8'-36'105'0,"4"2"0"15,-2-2 0-15,-2 1 7 0,4 2 12 16,-3 3 9-16,-1 2 10 0,1 5 7 16,-5 2-2-16,1 5-13 0,-1 2-20 0,-1 4-20 15,-2 4-19-15,-1 7-5 0,0 7 5 0,-4 5 1 16,-5 10 3-16,0 2-1 0,-3 7-6 16,-1 2-21-16,-4 4-19 15,-4 1-13 1,3 0-12-16,0-2-10 0,-3-1-34 0,4-1-42 0,-2-5-45 0,1-2-45 0,1-4-35 15,1-3-21 1,-1-3 7-16,1-3 29 16,-2-3 40-16,1-1 40 0,1-5 37 15,1-2 30-15,0-2 19 0,1-4 12 0,5-2 3 0,2-2 5 0,2-3 2 16,4-3 0-16,4-2-1 0,3-1-2 0,4 0 2 0,6-3-1 16,1 2-1-16,2 1 1 15,5-2 0-15,1 4 2 0,2-2 2 0,-2 3 9 0,4-2 7 16,-1 4 7-16,1-1 7 0,-3 4 5 15,0 2 5-15,-1 1 5 0,-3 4 4 16,0 1 9-16,-3 5 12 16,-1 2 8-16,-3 2 9 15,-2 2 8-15,-2 2 12 0,-5 4 3 0,-1-2-1 0,-3 4-3 16,-1-1-9-16,-2 1-17 0,-1-2-20 0,1 1-18 0,-3-2-13 16,3-1-12-16,-1 0-8 0,2-2-3 15,0-3-3-15,0-1-2 0,3-1-2 16,1-3-1-16,2 0 1 0,2-4 0 0,4-2 4 15,3-2 0-15,4-5 2 0,-2-1 0 16,4-4 0-16,-1 0 6 0,1-1 29 0,-4-2 41 16,-1 0 36-16,-2-3 38 0,-2 0 25 15,-2-2 14-15,-3 1-14 0,-4-4-27 16,-2 1-28-16,-2-2-30 0,-2 0-19 0,-4 1-16 16,0 2-12-16,-3 2-14 15,2 2-12-15,-3 2-7 16,2 6-5-16,-3 0-11 0,0 5-21 0,-1 4-33 0,4 3-59 0,-4 3-87 15,4 3-88-15,0 2-75 0,2 3-56 0,1 3-43 16,4-2-19-16,0 1 46 0,4-1 65 16,0 0 68-16</inkml:trace>
  <inkml:trace contextRef="#ctx0" brushRef="#br0" timeOffset="60202.427">21482 3139 64 0,'9'-9'201'0,"-1"-1"9"0,0 1 5 0,-2 1 0 16,-1 2-11-16,0 0-23 0,-2 2-29 0,0 1-28 16,-1 3-28-16,-2 1-22 15,0 5-11-15,0 3-5 0,-2 3-1 0,2 3 3 16,-1 0 4-16,-1 3-6 0,2 2-9 16,2 0-8-16,-1 2-4 0,3-1-10 0,0 1-10 15,1-1-8-15,4-1-2 0,-1-4-4 16,2-1-3-16,2-3 0 0,1-1 1 0,1-5 4 15,2-5 12-15,3-1 22 0,0-6 24 0,0-1 26 16,0-2 27-16,-3-4 19 0,0 0 5 16,-4-2-12-16,1-1-17 0,0-2-22 15,-5-2-25 1,0 1-22-16,-1-2-21 0,0-2-7 0,-3 0-6 16,-2 4-3-16,0-2-8 0,-1 6 1 0,-1 0 2 0,-1 3-22 15,-1 3-62-15,0 2-91 0,-1 4-98 16,0 1-98-16,1 5-91 0,-1 2-58 15,2 1 17-15,1 3 69 0,1 1 85 0</inkml:trace>
  <inkml:trace contextRef="#ctx0" brushRef="#br0" timeOffset="61256.604">22094 3124 123 0,'8'-15'207'0,"-4"0"2"0,0-1 9 0,-3 2 13 0,2 0 6 15,-3 3-8-15,0 0-24 0,0 4-37 16,-3 2-49-16,-2 5-47 0,1 3-27 16,-6 5-15-16,1 4-8 0,-1 3-2 0,1 4-1 15,-1 2-2 1,2 2-4-16,2 2-3 0,0-1-2 0,1 0-1 0,5 0-2 16,0 0-4-16,2-1-3 0,4-2-4 0,-2-3-2 15,5-2-3-15,-1-2-1 0,4-5 2 16,1-3 6-16,4-3 3 0,1-6 1 15,0-3 2-15,2-5 0 0,2-4 2 16,1-3-1-16,-1-3-1 0,-1-4 1 16,1-4-3-16,0-2 0 0,-1-4 0 0,-1-4-2 15,-1-1-2-15,1-4 2 0,-2 1 0 0,-2-1 2 16,2 2-2-16,-6 3 2 16,1 5 3-16,-5 4 0 0,-2 2 2 0,1 9-2 15,-1 3 2-15,-5 7-2 0,-2 7 1 16,-3 8-2-16,-5 9 3 0,0 6 2 0,-4 8 4 15,-1 4 4-15,-1 4 3 0,3 2 2 0,1-1 0 16,-3 1-3-16,2 0-2 16,3-3-4-16,-2-4-4 0,5-1-1 15,-2-4-2-15,1-5-1 0,1-2 2 16,3-5 4-16,0-2 3 0,1-2 0 16,1-4 1-16,2-4 0 0,2-3-3 0,5-4-7 0,2-5-3 0,2-3 0 15,7-6-4-15,2-2-3 0,1-4 4 16,5 0 1-16,-2-1-1 0,0 4 1 0,1 1 2 15,-9 5 0-15,0 3-2 0,-2 6 0 16,-3 3 1-16,-4 9 1 0,-5 3 1 16,-3 6-1-16,-3 5 1 0,0 2 2 15,-2 4-1-15,-2-2 2 0,0 3-1 16,2-1 5-16,2 0 0 0,-2-2-2 0,4 0 0 16,-1-1-2-16,2-4-3 0,0-1-1 15,0-3 0-15,0-3 2 0,3-1 9 0,2-4 5 16,2-1 6-16,2-4 3 0,5-4 1 15,1-2-3-15,4-5-8 0,-2 0-5 0,2-5-5 16,0 1-2-16,0-4-2 0,1-2 3 0,-2-2 1 16,-1-2-4-1,0-2 3-15,0-4-1 0,-4 2 3 0,0 2 2 0,-3 0 13 16,-3 5 9-16,-2 0 4 0,-1 5 3 0,-4 3 0 16,-4 6-4-16,-2 3-12 0,-5 8-8 15,1 2-3-15,-1 5-5 16,-3 4-2-16,1 4-3 0,1 0 3 15,4 4 0-15,0-2-2 0,2 2 4 16,0 2-1-16,4-2 2 0,2-2-3 16,2 1 0-16,4-3 0 0,-2 0-1 0,4-5 0 15,2-1 0-15,2-4 0 0,3-2 0 0,4-7 0 16,-2-1 1-16,7-6-2 0,0-3-1 0,-1-3 0 16,4-3-2-16,-3-1-1 0,3-5 0 0,0 0-1 15,-4-4 2 1,2 2 2-16,-2-4 0 0,-1 1 1 0,-2-1-1 0,-4 0 3 15,-2 3 0-15,-2 2-1 0,-4 2-1 0,-2 4 1 16,-5 2-1-16,-1 7-4 0,-1 4 2 16,-7 3 0-16,3 7-2 0,-3 4 0 15,2 4-1-15,-2 3 2 16,3 3 0-16,1 1 0 0,0 2 1 0,1 1 3 0,3 1 2 0,0-2 2 16,0 0 1-16,-1-1 20 0,-1-4 36 0,0-1 49 15,-1-2 46-15,-2-2 40 16,-4-3 20-16,0-1-9 0,-5-1-35 0,-2-3-49 15,-6 0-53-15,1-4-92 0,-3-2-156 0,0-2-218 16,1-1-191-16,-1-1-99 16,7-4-47-16,1 1 21 0,6-4 122 15,7-2 198-15</inkml:trace>
  <inkml:trace contextRef="#ctx0" brushRef="#br0" timeOffset="64217.027">24381 3089 16 0,'0'-16'146'0,"2"1"1"0,0 0-2 15,-2 4-10-15,0 3-17 0,1-2-20 16,-1 5-21-16,4 0-17 0,-3 4-1 16,2 4 15-16,1 1 26 0,0 7 22 0,0 4 21 15,-2 1 16-15,2 4 12 0,-1 2-1 0,-3 2-10 16,0 0-10-16,-2 2-13 0,-1-1-20 16,-1 1-25-16,-3-2-22 0,2 0-18 15,-1-2-18-15,-1-4-11 0,3-1-5 16,-2-2-4-16,3-2 0 0,-2-4 1 0,3 0 4 15,-1-4-4-15,0-1 1 16,3-4-4-16,0-1-5 0,0-5-4 0,3-3-4 0,2-4-6 16,1-1-9-1,2-6-5-15,1-1-7 0,1-3-4 0,2 0 1 0,0-1 3 0,0 2 8 16,1 1 5-16,-2 2 6 0,0 5 2 16,2 2 0-1,-2 2-2-15,1 5-1 0,-1 3 0 0,2 5-1 16,0 4 2-16,-4 4 0 0,1 2 2 0,-1 5 1 15,-2 1 6-15,-3 1 0 0,-2 2-1 0,0 0 2 0,-4 0 2 16,0 0 2-16,-1-1-3 0,0-3 2 16,0-1 1-16,-1-3 0 0,1 1 0 15,2-4-1-15,-2-2 2 0,1-1 0 16,1-2 0-16,1-3-2 0,1-2 0 0,4-4-1 16,1-2-4-16,2-6-1 0,3-1-1 0,3-7-1 15,1-1 2-15,2-6-1 16,1-3 1-16,2-1 1 0,0-4 0 15,-2 1 0-15,4 1 0 0,-5 3 1 16,1 3-2-16,-3 4 1 16,0 4-5-16,-1 4 2 0,-3 4 0 0,0 7-2 15,0 4 5-15,0 4 1 0,-2 8 4 0,-5 3 0 0,2 6 2 16,-3 5-1-16,-3 1-2 0,-3 1 2 0,2 4-2 0,-5-1-2 16,1 1-8-16,2-1-36 0,-1-2-59 15,1-4-73-15,3-1-65 0,3-3-67 16,2-3-68-16,3-6-25 15,5-3 25-15,0-6 51 0,5-3 56 0</inkml:trace>
  <inkml:trace contextRef="#ctx0" brushRef="#br0" timeOffset="64566.683">25183 3184 59 0,'8'-20'186'16,"0"1"23"-16,-5 3 12 0,1-1 7 0,-4 4-10 15,-2 2-25-15,-3 2-41 0,-3 5-39 16,-1 2-34-16,-7 5-31 0,1 5-16 0,-2 2-8 15,0 5-2-15,-4 3-3 0,3 2 1 16,1 2 1-16,2 1-3 0,2-1-3 0,1 2-3 16,0-3-4-16,6 2-1 0,0-4-5 15,0-1-3-15,4-3-3 0,0 0-3 16,4-4-1-16,0-4-2 0,4-1 3 16,0-3 0-16,4-4 5 0,-1-2 1 0,5-5 1 15,1 1 0-15,0-5 0 0,0-1 0 0,2 0 1 16,-3 1-2-16,4-1-1 15,-4 1 1-15,2 0 0 0,-4 3-1 0,1 1-2 16,-2 4 3-16,-1 1 1 0,0 3 1 16,0 3 5-16,0 4 1 0,-1 1 1 15,0 2 1-15,0 1 1 0,1-1-3 16,-2 2-4-16,2 0 0 0,1 0-1 0,-2-1-3 16,3 1-6-16,1-2-25 0,-1-2-50 15,2 1-71-15,-3-3-83 0,0-2-71 0,2-2-34 16,-4-2 6-16,-1-2 40 0</inkml:trace>
  <inkml:trace contextRef="#ctx0" brushRef="#br0" timeOffset="64766.434">25508 3100 6 0,'9'0'223'0,"-1"5"33"16,3 2 3-16,4 4-3 0,0 1-11 0,2 4-16 0,1 2-28 15,1 2-32-15,3 1-32 0,-5 0-31 0,4 1-35 16,-2 2-31-16,1-1-56 0,-1 1-87 16,-3-3-113-16,0-2-110 0,-3-2-56 15,1-4-27-15,-5-2 19 0,1-5 67 16</inkml:trace>
  <inkml:trace contextRef="#ctx0" brushRef="#br0" timeOffset="64947.421">25882 3142 112 0,'-8'-13'206'0,"-1"5"8"0,-4 4 17 0,-1 5 7 16,-3 6 14-16,-3 4 10 0,-2 6-5 0,-3 2-25 15,0 4-45-15,1 2-50 0,-1 4-43 16,-1-1-38-16,1 2-27 16,3 0-33-16,5 0-92 0,-1-3-122 15,2 0-131-15,7-3-70 0,0-3-34 0,2-3 1 0,6-3 72 16</inkml:trace>
  <inkml:trace contextRef="#ctx0" brushRef="#br0" timeOffset="65979.679">27267 3234 120 0,'9'-14'139'0,"-2"-1"1"16,-2 0-3-16,-4 0-3 0,3-3-6 0,-6 3-9 15,0-3-14-15,-2 3-10 0,-1-1-16 16,-3 2-13-16,-3 2-15 0,1 3-13 16,-2 3-11-16,-1 3-14 0,0 4-6 0,-2 4-5 15,-1 4-1-15,-2 2-1 0,1 5 2 16,1 2 1-16,1 2-1 0,2 1 1 15,0 1-1-15,1 2-1 16,4 2-1-16,-1-2 1 0,5 1-2 0,-2-2-2 31,4-3 0-31,2 0 0 0,2-4-2 0,-1-2 1 0,5-3 4 16,1-4 2-16,1-4 0 0,1-3 4 0,4-6 1 0,0-3 2 0,4-4-1 16,-3-2-1-16,3-3 0 0,1-5-1 0,-1-3-1 15,4 0-4-15,-4-7-1 16,4-3 0-16,-5-3-3 15,3-3 1-15,-1-3-1 0,2-3-2 0,-3-1 3 16,-3 2 0-16,3-3 2 16,-4 2-1-16,1 3 1 0,-3 3 3 0,-2 6 0 15,0 6 1-15,-5 5-3 0,1 5 2 0,0 4 0 0,-2 7-2 16,1 6-1-16,-4 6 5 0,0 6 5 0,-4 10 10 0,0 7 13 16,-3 5 3-16,-2 5 2 15,3 6 2-15,-3 2-7 0,3 2-10 0,0 1-13 16,1 1-9-16,4 0-33 0,1-3-48 15,1-3-57-15,5-2-58 0,1-2-51 16,2-6-41-16,4-3-1 0,0-5 30 16</inkml:trace>
  <inkml:trace contextRef="#ctx0" brushRef="#br0" timeOffset="66557.497">27680 3225 36 0,'9'-15'125'0,"-1"-2"8"15,2-1 4-15,-6 0 4 0,-2-3 0 16,-4 2 3-16,1-1 4 0,-6-1-2 0,0 3-3 0,-1 3-16 15,-4 4-15-15,-1 4-21 16,-4 6-24-16,-1 5-23 0,2 4-19 0,-5 5-11 16,1 4-7-16,4 2-4 0,-3 2 0 0,5 2-1 15,0 1-2-15,4-2-1 16,3 2-2-16,3-1-2 0,-1-2-5 0,4 0-3 16,2-3-1-16,4-3-1 0,-1-2 1 0,3-2 3 15,3-4 4-15,0-4 4 16,2-3 0-16,2-3 4 0,2-3-1 15,0-3-2-15,-1-3 1 0,1-1 1 0,2-4 0 16,-4-1 0 0,2-1 0-16,-4-2 4 0,2-3-4 0,-2 1 1 0,-2 1-1 15,0-1 1-15,-4 4 2 0,2 1 1 16,-3 4 1-16,0 2-3 0,-2 3 3 16,-3 6-2-16,-2 3 0 0,-1 4 0 15,-1 6-1-15,-3 2 1 0,1 3-3 0,-1 1 0 0,3 2 1 16,-2-1-2-16,2 1 1 0,3 0 0 0,-1-2 1 15,2-1-3-15,2-1 0 0,-1-2 0 0,5-2 0 16,1-2 0-16,1-4 1 0,1-1 3 16,4-3-2-16,0-4 1 0,4-5-1 0,1-2 1 15,0-2-1-15,3-6-1 0,0 0 1 16,-1-5 2-16,0-1-2 0,0-5 0 16,-2-2 0-16,2-2 0 0,-3-2 0 15,2-3-4-15,-7-1 1 0,3 0-2 0,-1-2 3 16,-1 2 2-16,-3-1 0 15,-1 2 1-15,-1 6-1 16,-2 3 2-16,0 6-2 0,-3 6-2 0,0 8-1 0,-3 7 2 0,-1 9 4 16,-6 10 0-16,-2 11 2 0,-4 9 2 15,-1 8 1-15,-2 7-1 0,-2 1 0 16,-2 4-4-16,3 1-3 0,1-3-17 0,0-2-48 16,5-4-64-16,0-4-55 0,5-6-41 15,1-4-35-15,4-7-34 0,1-6 25 16,0-8 48-16</inkml:trace>
  <inkml:trace contextRef="#ctx0" brushRef="#br0" timeOffset="66731.657">27861 3067 63 0,'0'-10'90'0,"0"-1"-22"0,4 1-22 15,4 2-19-15,1 1-11 0,5-2-5 16,2 1-6-16,6 0-3 0,2 3-7 0,1-1-38 15,1 3-41-15,2 0-21 16</inkml:trace>
  <inkml:trace contextRef="#ctx0" brushRef="#br0" timeOffset="67149.377">28322 2926 114 0,'-10'-5'156'15,"-2"5"-9"-15,-2 0-11 0,-1 7-13 16,-2-1-14-16,1 4-12 0,-1 3-15 16,-1 3-13-16,-1 2-15 0,5 1-15 0,-3 3-13 15,4 3-8-15,-1-3-5 0,3 2-6 16,3 0-5-16,-2-1 2 0,6-1-3 0,0-1-1 16,4 0 0-16,0-4-1 0,4-2-1 0,-3-2-2 15,4-1 1-15,3-4-1 0,-2-2 0 16,2-3 2-16,2-5 1 0,0-1 1 15,3-3-1-15,0-3 0 0,-1 0 0 16,1-3 2-16,1-1 0 0,-2-2 0 0,0-2 3 16,-2-1 1-16,-1-2 0 0,0 1 1 15,-1-3 7-15,-1-1 13 0,-1 2 15 16,1-1 19-16,-1 2 20 0,-3 2 19 16,2 2 3-16,-2 4-7 0,-2 1-8 0,3 2 6 15,-3 5 25-15,2 4 25 0,1 1 24 16,-4 6 30-16,1 6 27 0,2 0 7 0,-1 4-22 15,1 4-31-15,-2-2-27 0,4 4-28 16,0-2-34-16,2 0-34 16,3 0-26-16,1-2-52 15,2-2-127-15,1-2-151 0,2-2-175 0,2-4-112 16,2-1-55-16,-2-5 9 0,0 0 98 0,-2-5 138 16</inkml:trace>
  <inkml:trace contextRef="#ctx0" brushRef="#br0" timeOffset="68325.455">28878 3036 10 0,'0'-12'78'0,"0"-2"-4"16,0 5 4-16,0 0 3 16,0 0 0-16,2 3 0 0,-2 0-4 15,1 2-5-15,-1-1-4 16,0 4-3-16,2 1 15 0,0 3 27 0,-2 4 33 0,0 7 34 0,0 7 30 0,0 3 18 15,-4 4-3-15,1 3-24 0,-4 4-35 16,2 1-35-16,-2 3-36 16,-1 0-28-16,0 2-21 0,1-2-15 0,-1 1-10 0,1-1-8 15,-1-3-5-15,1-1-8 0,0-5-5 16,3-5-2-16,-1-1-4 0,1-4-3 16,0-5-6-16,-1-4-25 0,4-1-26 15,-2-7-17-15,1-3-9 0,0-3-8 0,1-5-4 16,1-5 14-16,1-2 20 0,1-6 15 15,3-3 11-15,1-5 9 0,-2-4 12 16,5-2 11-16,-1-3 8 0,2-3 5 0,0-4 2 16,1 0 1-16,3-3 2 0,-1 2 2 15,3 1-1-15,-2 3 1 0,3 3-1 0,-1 6 2 16,1 4 1-16,1 5 1 0,1 6 0 16,0 6 1-16,0 6 0 0,0 8 5 0,-2 7-3 15,1 4 1 1,-6 6 1-16,2 6 0 0,-6 0 1 0,-3 4 5 0,-5 1 8 0,-1 0 5 15,-7-2 2-15,-2 2 2 16,-4 0 2-16,-4-3-5 0,1-1-7 0,-3-2-7 16,2-3-4-16,-1-5-4 0,2 0-3 15,-1-3-1-15,4-4-4 16,-2-3 0-16,4-3-23 16,-1-3-35-16,7-3-35 0,-2-5-36 0,5-2-33 0,1-5-28 0,4-3-3 0,2-5 13 15,4 1 17-15,4-5 21 0,3-3 27 16,1 0 22-16,5-2 24 0,2 1 20 0</inkml:trace>
  <inkml:trace contextRef="#ctx0" brushRef="#br0" timeOffset="68665.03">29221 2864 33 0,'13'-1'102'0,"0"6"32"16,-5 2 24-16,-4 7 10 0,0 4 6 0,-3 3-2 0,-1 4-5 16,0 2-8-16,-1 0-7 0,-3 2-14 15,3-1-17-15,-1 1-26 0,1-1-23 0,-3 1-23 16,4-4-18-16,0 0-12 0,0-2-13 15,4 0-2-15,-1-5-4 0,2-2-1 0,-1-1 1 16,6-4-4-16,-1-3 3 0,3-3-1 16,1-2 2-16,2-4 0 15,2-4-3-15,1-4 0 0,2-1 0 16,-1-2-1-16,0-2 2 0,0-4-1 16,-3 0 3-16,0-1 1 0,-4-4 1 0,-2-1-1 0,-4-1 0 15,-4-2 2-15,-2-2-3 0,-7 1 0 16,-4-1 0-16,-3 4 0 0,-5 2 0 15,2 4 0-15,-5 4 2 0,0 4-1 0,1 4 0 16,0 4 4-16,3 3-5 0,1 1 0 0,4 5 0 16,4 2-1-16,1 4-2 0,7 1-5 15,1 2-25-15,1 0-42 0,6 3-56 16,3-2-66-16,3 1-82 16,0-2-50-16,4 0-3 0,1-3 28 0</inkml:trace>
  <inkml:trace contextRef="#ctx0" brushRef="#br0" timeOffset="69217.48">29659 3046 161 0,'5'-9'180'0,"-2"2"4"0,1 1 0 0,0 0-21 16,-2 4-29-16,-2 2-25 0,-5 3-22 16,2 3-19-16,-2 6-15 0,-1 3-7 15,-1 2-6-15,1 2 2 0,-2 2 5 0,2 2 3 16,3 1-2-16,0-2-1 0,-1 2-3 15,4 0-14-15,4-1-15 0,-1-2-9 0,2-2-5 16,3-1-4-16,2-1-1 0,2-5-1 0,2-3 0 16,2-4 1-16,1-3 1 0,-1-4 1 0,3-3 0 15,-3-3 2-15,1-2 0 0,-1-3-2 16,0 0 1-16,-4 0 1 0,1-4 0 16,-2 1 0-16,-1-1 0 0,-1-1-1 15,-4 3 0-15,1 2 0 0,-1 1-2 0,0 1 2 16,-4 2 1-16,4 5 0 15,-5 1 1-15,0 3-1 16,-2 3 1-16,-2 3 1 0,1 3 0 0,-2 1-1 16,0 2 2-16,-2 2-1 0,-2-1 0 0,3 1 1 15,-2-2 1-15,1-1 0 0,-1 0 1 16,2-2 2-16,2-1 2 0,-1-4-3 16,0 2-1-16,2-4-1 0,1-1-3 15,0-2-2-15,4-4-1 0,1-1 3 0,2-5 1 16,2 1-2-16,1-3 2 0,1-4-1 0,2 1-1 0,0-3-1 15,2-1-2-15,0-3 2 0,0 1-2 0,2-1 2 16,-1 2-1-16,-1 2-2 0,-2 1 4 16,1 4 0-16,-2 5 0 0,2 2 1 0,-4 4 1 15,2 3 1-15,0 4 0 0,-1 5 4 16,-1 3 4-16,-3 5 2 0,1 1 4 16,-3 3-1-16,0 4-1 15,-3 1-4-15,-3-2-3 0,0 1-2 0,-3 1-4 0,-2-2 0 0,0-2-18 16,-2-2-44-16,1-2-56 15,1-3-71-15,-3-3-92 0,1-3-49 16,1-5-10-16,-2-2 30 0</inkml:trace>
  <inkml:trace contextRef="#ctx0" brushRef="#br0" timeOffset="69399.641">29856 2970 100 0,'-4'-33'208'0,"1"3"9"0,0 3 1 16,0 3-10-16,3 3-24 0,-2 3-31 0,2 3-34 15,0 4-32-15,2 2-31 0,-1 5-25 16,1 4-16-16,1 3-36 0,0 4-59 0,1 4-86 16,-3 2-84-16,4 4-42 15,-2 2-23-15,-2 2 17 0</inkml:trace>
  <inkml:trace contextRef="#ctx0" brushRef="#br0" timeOffset="69932.715">30383 2725 164 0,'12'-21'180'0,"-1"2"6"0,1 1 2 16,-2 0-2-16,-2 4-12 0,1 0-23 15,-1 6-25-15,-2-1-5 0,-1 3-1 0,2 4 13 16,-1 4 18-16,-2 4 14 15,-2 6 14-15,0 3-8 0,-6 4-11 16,3 4-27-16,-4 4-23 0,-1 1-18 0,0 4-21 0,1 1-20 0,-3 4-16 16,0 2-12-16,2 0-10 0,-1 0-7 15,3 2-2-15,-1-4-5 0,2 1-2 0,-1-5-4 16,4-2-2-16,2-2-5 16,1-5-7-16,0-4-3 15,4-1-2-15,1-6 0 16,3-4 4-16,0-3 3 0,2-4 6 15,2-4 6-15,3-4 1 0,1-4 2 0,-2-2-1 0,1-5 1 16,2-3-1-16,-2-2 2 0,2-3 1 0,-1-4-1 0,-1-1-2 0,-1-1 1 0,-3-1-1 16,2-1 1-16,-5 2 1 0,0 1 2 15,-3 3 3-15,-3 3 3 0,-5 2-1 16,0 8 1-16,-5 0-1 0,-2 8-2 16,-3 5 0-16,-2 4 3 0,1 3-1 0,-3 6 1 15,3 1 1-15,-1 5 2 0,2 5-2 0,3 1 0 16,1 1 0-16,2 4-3 0,2 1 2 0,2 0 1 15,2 0 0 1,-1 1 0-16,5 1 2 0,-1-2 3 16,0-2 6-16,-2-1 3 0,0 0 3 0,-1-3 3 0,0 0-1 15,-4-4-2-15,0-1-3 0,-3-1-7 0,1-3-5 0,-4 0-6 16,-2-4-2-16,1-1-17 0,-6-2-63 16,1-4-100-16,-2-1-112 0,-2-3-122 0,-1-3-85 15,-4-3-30-15,0-3 38 16,-4-3 88-16</inkml:trace>
  <inkml:trace contextRef="#ctx0" brushRef="#br0" timeOffset="70064.168">30266 2875 126 0,'24'-9'113'0,"2"2"-22"0,4 2-25 0,1 2-84 15,3 0-62-15,2 3-34 0,-3-2-20 0</inkml:trace>
  <inkml:trace contextRef="#ctx0" brushRef="#br0" timeOffset="75489.465">4947 5097 77 0,'0'-12'214'0,"0"1"19"16,-2 2 9-16,2 0 8 0,-3 2 13 0,3-2 12 16,0 1 2-16,-3 1-1 0,3 2-11 15,0-1-18-15,-2 3-24 0,1-1-26 0,1 1-30 16,0 1-36-16,-2 0-34 0,2 2-31 16,0 0-22-16,0 4 0 0,0 2 19 0,-1 6 32 15,-1 6 39-15,0 6 30 0,1 5 20 16,-2 9-2-16,-1 4-17 0,0 6-25 15,-4 5-32-15,3 5-26 0,-1 5-16 0,-2 6-12 16,-3 2-13-16,3 7-6 0,-2 1-8 16,1 7-5-16,-2 5-2 0,1 5-3 0,-2 2-3 15,2 2-8 1,1 2-4-16,-1 2 4 0,-1-1-2 0,3 2-1 16,0 2-1-16,-1-2 3 0,1 1-4 0,0-4-12 15,-2-3-13-15,1-3-12 0,0-3-13 0,-1-6-20 16,1-5-23-1,-1-3-27-15,0-6-42 16,0-7-71-16,0-7-120 16,2-7-129-16,-1-7-129 0,1-8-76 0,1-6-9 0,1-9 55 0,-2-7 116 0,-1-8 138 0</inkml:trace>
  <inkml:trace contextRef="#ctx0" brushRef="#br0" timeOffset="76740.537">3987 6874 192 0,'-5'0'227'0,"2"0"22"16,2 0 34-16,-3 0 40 0,3 0 31 0,-1-2 15 15,1 2-5-15,-1 0-28 16,2 0-50-16,0 0-62 0,0-1-59 0,0 1-49 16,0 0-37-16,2 0-20 0,1 0-9 15,2 1 2-15,1 1 1 0,3 0 7 16,4-1 5-16,3 2-7 0,1 0-6 0,5-1-14 15,5 1-7-15,5-1-9 0,4 2-4 16,6-1-1-16,3-2-5 0,3 1 1 16,5 1-1-16,3-3-1 0,2 1-4 0,4 1 1 15,3-2 1-15,3 0 0 16,3-2-3 0,5 1 0-16,3-1-2 0,6 1-4 15,2-1 0-15,3 1-4 0,2-1 2 0,1-1 4 16,-1 1 3-16,4 1 1 0,3 0-5 0,0-2 1 0,7 1 0 0,0-1-6 15,0 2-1-15,-2-1-2 0,0-1 8 0,-4 1 3 16,0 1-3-16,-5 0 5 0,-4 1 0 16,-4 1-1-16,-3 0-5 0,-8 1 0 0,-3 1 4 15,-2 0 0-15,-8-1 6 16,-3 1 12-16,-3 0 14 16,-6-1 9-16,-4 0 7 0,-6 0 8 0,-3-1-4 15,-8 1-11-15,-3-1-10 0,-5-1-7 16,-6 2-19-16,-5-2-58 0,-5 1-93 0,-6 1-156 0,-3-2-169 15,-5 0-176-15,-3 1-91 16,-3-1-1-16,-2 0 59 0,-3 0 140 16,-3-1 158-16</inkml:trace>
  <inkml:trace contextRef="#ctx0" brushRef="#br0" timeOffset="78333.546">5470 5745 138 0,'0'-3'226'0,"0"0"20"16,0 3-36-16,3 0-30 16,-3 3-25-16,3 1-15 0,1 2-8 0,-1 3-12 15,2 0-22-15,-1 2-27 0,4-1-25 16,-2 1-17-16,1-1-10 0,1 0-11 16,1 1-17-16,-1-2-29 0,0 0-31 0,-1-1-41 15,0-2-46-15,-2 0-41 0,1-2-33 0,-3-1-16 16,2 0-13-1,-3-1 17-15,-2-2 33 0</inkml:trace>
  <inkml:trace contextRef="#ctx0" brushRef="#br0" timeOffset="78505.51">5583 5776 126 0,'0'-8'162'0,"0"3"6"0,0-1 1 0,0 1-4 0,0 2-12 0,0 0-24 0,-2 2-24 0,0 1-24 0,1 2-21 15,-3 3-20-15,1 4-15 0,0 2-9 16,-2 1-5-16,-1 1-7 0,2 2-28 0,-1 0-43 16,-2 3-58-16,4-3-76 0,-2 3-52 15,2-3-22-15,-1 2 9 0</inkml:trace>
  <inkml:trace contextRef="#ctx0" brushRef="#br0" timeOffset="79006.185">6022 5703 70 0,'3'-3'254'0,"0"0"31"0,0 1 7 16,-1 0-39-16,1 4-36 0,-1 0-34 0,-1 2-18 0,3 2-21 0,-1 0-26 16,0 4-27-16,3-2-28 15,-1 3-21-15,1-1-14 0,2 1-13 16,1-1-3-16,1 2-14 0,0-3-29 16,-1 1-37-16,2-2-44 0,0 0-41 0,0-2-42 15,0-2-28-15,-1-2-3 0,-2-1 14 16,3-2 27-16,-5-1 26 0,-1-2 30 0,-2-1 30 15,0-1 26-15,-3 0 21 0,0-1 15 16,-3-2 14-16,0 0 13 0,0-2 11 0,-2 1 9 16,0-1 14-16,0-2 13 15,-1 2 19-15,0-1 16 0,1 2 17 16,0-1 14-16,2 2 4 0,0 2-1 0,1-1-7 16,-1 4-17-16,0 1-16 0,3 1-11 15,-3 4 1-15,3 1 5 0,-3 4 7 0,1 2 9 16,-3 3 6-16,1 2-3 15,0 1-16-15,-2 1-16 0,0 1-13 0,0 1-22 0,-1 0-36 16,-1 0-43-16,-1-2-51 16,3 2-61-16,-1-3-78 0,1 0-43 0,1-1-3 15,-3-1 23-15</inkml:trace>
  <inkml:trace contextRef="#ctx0" brushRef="#br0" timeOffset="79285.932">6451 5605 44 0,'2'-6'225'15,"0"3"28"-15,0 0-19 0,-2 3-25 0,1 0-26 16,-1 3-24-16,2 2-24 0,-1 2-19 15,1 1-22-15,1 2-23 16,0-1-19-16,2 3-17 0,0-1-11 16,1 1-5-16,2 0-10 0,0-2-23 0,0 1-49 15,4-3-60-15,-2 2-73 0,0-2-86 16,0-1-47-16,2-1-5 0,-3-3 30 16</inkml:trace>
  <inkml:trace contextRef="#ctx0" brushRef="#br0" timeOffset="79433.802">6568 5599 67 0,'-10'12'89'0,"0"3"-16"16,0 2-23-16,-2 1-18 0,3 0-14 0,-4 1-18 15,5-1-30-15,-1 0-48 0,-2 0-24 16,6-3-15-16</inkml:trace>
  <inkml:trace contextRef="#ctx0" brushRef="#br0" timeOffset="79823.729">7002 5395 165 0,'-3'3'210'16,"3"0"-18"-16,-3 3-21 16,3 2-20-16,-2 1-18 0,1 1-16 0,1 2-19 15,1 0-23-15,1 2-21 0,1-2-19 16,2 0-14-16,1-2-16 0,0 1-32 0,2-1-43 16,0-2-52-16,3-2-63 0,-1-2-60 15,1-1-25-15,-2-3 8 0,1-1 32 16</inkml:trace>
  <inkml:trace contextRef="#ctx0" brushRef="#br0" timeOffset="80002.637">7126 5403 56 0,'-3'-3'169'0,"-2"1"4"0,-2 4-1 16,-4 4-1-16,-1 4-6 0,-3 2-7 15,0 5-13-15,0 1-25 0,-2 1-28 0,-1 3-31 16,3 1-43-16,-1 0-62 0,0-2-81 15,3 0-97-15,1 0-53 0,1-3-26 16,1 0 5-16</inkml:trace>
  <inkml:trace contextRef="#ctx0" brushRef="#br0" timeOffset="80802.255">5526 6202 98 0,'0'-5'219'0,"-2"3"8"15,2-1-4-15,0 0-10 16,0 1-18-16,0 1-26 15,0-1-30-15,2 2-29 0,-2 2-20 0,1 2-15 16,2 1-9-16,-1 2-4 16,1 1-4-16,0 2-9 0,2 2-13 0,0 2-13 0,1-1-5 0,0 2-7 15,2-1-8-15,-3 1-29 16,3 0-43-16,-2-2-45 0,2-1-51 16,-2 0-50-16,-1-3-43 0,2-1-24 15,-3-4-10-15,4-1 17 0,-2-3 34 0</inkml:trace>
  <inkml:trace contextRef="#ctx0" brushRef="#br0" timeOffset="80962.989">5658 6249 37 0,'-3'-6'145'0,"0"-1"-6"0,-3 6-8 16,1 1-13-16,-3 5-16 0,0 2-13 0,-1 5-12 16,-1 1-13-16,-1 3-16 15,0 2-15-15,0 1-12 0,0 2-9 0,-2 0-17 16,5 2-26-16,-1-4-37 0,1 2-47 0,2-3-61 15,1 0-32-15,3-3-5 0</inkml:trace>
  <inkml:trace contextRef="#ctx0" brushRef="#br0" timeOffset="81244.872">5870 6208 119 0,'0'-1'178'15,"0"1"-19"-15,0 0-19 0,0 4-16 16,0 2-16-16,0 2-15 16,2-1-20-16,1 4-14 0,2 0-16 15,-1 0-15-15,3 1-10 0,2-1-11 16,1-1-22-16,1 1-40 0,1-1-50 0,-2-2-61 0,1-1-47 15,1-1-23-15,-2-1 6 0</inkml:trace>
  <inkml:trace contextRef="#ctx0" brushRef="#br0" timeOffset="81405.367">6016 6220 112 0,'-2'-4'159'0,"-3"1"-8"0,2 1-11 0,-2 4-10 0,2-1-14 0,-3 7-14 0,0 1-18 0,1 1-17 16,-2 3-17-16,3 3-17 0,-1-1-11 16,0 1-10-16,-1 2-5 0,1-1-14 0,0-1-27 15,1 1-44-15,-1-1-61 16,0-1-63-16,-3-1-33 0,2-1-7 0,0-1 18 16</inkml:trace>
  <inkml:trace contextRef="#ctx0" brushRef="#br0" timeOffset="81749.798">6379 6184 36 0,'0'0'162'0,"4"0"-19"0,-3 5-27 0,2-1-18 16,2 2-16-16,-2 0-13 15,3 2-17-15,-1-1-12 0,0 1-12 0,1-1-8 16,2 1-8-16,0-1-20 0,0-1-38 0,0 0-53 15,1-1-56 1,-1-2-31-16,0-1-14 0</inkml:trace>
  <inkml:trace contextRef="#ctx0" brushRef="#br0" timeOffset="81894.401">6501 6171 101 0,'-5'-5'144'0,"0"5"-8"0,-1 0-8 0,-3 3-11 0,2 3-15 0,-1 3-16 16,-2 2-18-16,-2 1-15 0,1 3-17 0,-1 1-18 16,2 0-18-16,-1 1-25 0,0 0-39 15,3-2-50-15,2-2-60 0,1-1-30 0,2-1-7 16</inkml:trace>
  <inkml:trace contextRef="#ctx0" brushRef="#br0" timeOffset="82165.489">6839 5992 130 0,'2'3'156'0,"0"-1"-14"0,-1 2-15 15,2 2-17-15,3 0-20 0,-2 2-18 0,2-1-16 16,0 2-16-16,-1-1-14 0,2 1-13 16,2-2-27-16,-1 0-42 0,3-2-59 15,0 0-56-15,0-2-32 0,-1-3-12 16</inkml:trace>
  <inkml:trace contextRef="#ctx0" brushRef="#br0" timeOffset="82322.412">7024 5956 56 0,'-3'-7'209'0,"0"2"14"0,0 2 0 0,-2 3-6 16,-1 0-10-16,-2 2-19 0,2 2-22 15,-3 2-31 1,0 2-33-16,0 2-32 0,1 1-26 0,-3 2-17 0,3 1-11 16,-2-1-16-16,2 2-34 0,-1-1-48 0,4-1-65 15,-1-1-75-15,1 0-79 0,2-1-33 16,0-2 7-16,1-3 37 15</inkml:trace>
  <inkml:trace contextRef="#ctx0" brushRef="#br0" timeOffset="82543.748">7198 5905 55 0,'8'0'75'0,"0"2"-19"0,3-1-13 15,-3 1-14-15,3-1-13 16,-3 1-7-16,3-1-7 0,0-1-12 16,-3 0-27-16,3 0-33 0,-1-1-25 0</inkml:trace>
  <inkml:trace contextRef="#ctx0" brushRef="#br0" timeOffset="82722.889">7360 5832 113 0,'0'-3'126'0,"-2"1"3"15,2 2 6-15,-2 2 8 0,1 1 4 16,-1 3 1-16,-1-1-8 0,0 5-13 16,0 0-22-16,1 1-23 0,-1 1-21 15,3-1-19-15,0 2-11 0,0-3-14 0,2 1-13 16,-1-1-27-16,-1-2-35 0,0-1-41 15,2 1-45 1,-2-2-51-16,0-4-59 0,3 2-13 0,-3-4 14 16,0 0 31-16</inkml:trace>
  <inkml:trace contextRef="#ctx0" brushRef="#br0" timeOffset="82885.251">7276 5956 75 0,'-10'6'118'0,"1"2"-20"15,-2-1-22-15,1-1-23 0,2 0-27 16,-3 2-39-16,5-2-56 16,-2-2-41-16,3 2-22 0</inkml:trace>
  <inkml:trace contextRef="#ctx0" brushRef="#br0" timeOffset="83215.369">7565 5635 123 0,'3'15'150'0,"0"0"-16"0,2 2-22 16,0-4-22-16,1 2-25 0,2-1-22 15,2-4-21-15,-1 1-22 16,2-2-21-16,0-3-23 0,0-3-23 15,2-3-29-15,-2-2-36 0,0-2-20 0,0-1-1 0</inkml:trace>
  <inkml:trace contextRef="#ctx0" brushRef="#br0" timeOffset="83376.4">7730 5636 123 0,'-2'-8'181'0,"-1"0"1"0,-1 2-6 0,0 2-7 0,-2 1-7 0,-1 3-7 15,-1 1-11-15,-1 4-16 0,-2 2-19 16,0 1-23-16,-2 4-24 0,0 1-24 0,1 1-19 15,-1 2-31-15,0 1-39 0,1-1-47 16,2 1-53-16,-1-1-64 0,2-1-67 16,3-1-18-16,-1-1 13 15,4-1 33-15</inkml:trace>
  <inkml:trace contextRef="#ctx0" brushRef="#br0" timeOffset="83619.646">7804 5625 70 0,'6'0'214'0,"2"3"9"0,-2 0-2 16,1 2-11-16,2 2-18 0,-1 2-25 16,0-2-29-16,2 1-34 0,0-1-31 0,0 1-24 0,1-1-19 15,3 1-13-15,-2-4-17 16,3 2-16-16,-2-4-28 0,2-1-31 0,0-1-25 15,-1-3-19-15,0-1-19 0,2-2-15 0,-5-3-7 32,-1 0-1-32,1-2-2 0,-5 1-9 0,0-2 4 0,-1 1 17 0</inkml:trace>
  <inkml:trace contextRef="#ctx0" brushRef="#br0" timeOffset="83777.763">8085 5548 10 0,'-3'-9'148'15,"3"3"13"-15,-3 0 1 0,3 3 1 0,-3 2 6 0,1 1 14 16,-1 4 14-16,0 4 6 0,-2 2 3 15,2 5-9-15,-2 0-22 0,-1 2-30 0,3 1-33 16,1-2-26-16,1 1-23 0,-1 1-19 16,2-3-12-16,0 0-18 0,2 0-39 0,-1-2-62 15,-1-1-76-15,0-1-79 0,0-4-82 16,0 1-73-16,0-4-9 0,-1 1 35 16,-1-4 62-16</inkml:trace>
  <inkml:trace contextRef="#ctx0" brushRef="#br0" timeOffset="84118.685">8436 5296 54 0,'-6'9'104'16,"1"0"-18"-16,-3 2-17 0,2-1-18 15,0 2-16-15,-1 0-9 16,2-1-12-16,-1 1-7 0,3-2-5 0,0-1-14 16,3 0-18-16,-2-1-32 0,2-1-37 0,0-1-21 15</inkml:trace>
  <inkml:trace contextRef="#ctx0" brushRef="#br0" timeOffset="84368.531">8413 5287 42 0,'1'-3'183'0,"-1"3"8"0,0 2-7 16,2 1-14-16,-1 3-15 0,1 1-10 15,1 2-20-15,3 2-28 16,1-1-29-16,-1 1-20 0,2-2-15 0,1 1-13 15,-1-1-20-15,2 0-39 0,-2-1-54 16,3-1-73-16,-2-1-72 16,-1-1-38-16,0-4-9 15,0 1 22-15</inkml:trace>
  <inkml:trace contextRef="#ctx0" brushRef="#br0" timeOffset="84534.179">8623 5239 14 0,'-3'-6'184'15,"-4"2"10"1,-2 2 2-16,1 4-3 0,-5 1-11 0,-1 4-16 0,0 2-21 16,-2 2-26-16,2 2-29 0,-2 1-32 15,3 2-25-15,-1-1-32 16,3 0-48-16,0 2-58 16,-1-2-74-16,3 0-77 0,0-2-38 0,0 1-6 0,1-2 27 0</inkml:trace>
  <inkml:trace contextRef="#ctx0" brushRef="#br0" timeOffset="85119.499">8901 5082 119 0,'2'-2'180'0,"-1"1"-29"0,-1 2-30 16,2 4-27-16,0-1-13 16,1 4-14-16,0 1-10 0,4 1-10 15,0 1-13-15,1-1-9 0,0 1-8 0,3 1-9 16,0-2-14-16,1-2-8 0,-2-1-12 0,1-1-15 15,2-1-18 1,-2-5-18-16,0 0-15 0,1-3-12 0,-4-2-3 16,2-2 3-16,-1-1 11 15,-2-1 18-15,-2 0 23 0,-4 0 20 0,2 0 18 0,-4 1 14 16,-1 0 22-16,-3 0 19 0,0 2 19 0,-4 0 15 16,0 3 16-16,-3 2 11 0,-3 2 4 15,-3 2 2-15,-1 3-4 0,-1 2-8 0,-1 1-13 16,-1 1-17-16,2 4-16 0,0 1-17 15,0-2-29-15,0 2-44 0,2 2-60 16,-1-2-80-16,2 0-44 16,-2 0-20-1,-2 0 3-15</inkml:trace>
  <inkml:trace contextRef="#ctx0" brushRef="#br0" timeOffset="85579.491">7916 4941 14 0,'-3'-2'168'0,"1"2"3"0,1 3-21 0,-1 0-23 16,0 3-15-16,2 2-8 15,0-1-12-15,0 2-15 0,2 2-18 16,1-1-14-16,0 1-13 0,2-1-12 16,0 2-18-16,3-1-28 0,-2-1-30 0,1-1-26 15,-1 0-24-15,2-3-22 0,1 0-9 0,-1-1 12 16,0-4 15-16,3-1 13 0,-3-1 11 15,0-2 13-15,0 0 13 0,0-2 10 0</inkml:trace>
  <inkml:trace contextRef="#ctx0" brushRef="#br0" timeOffset="85755.496">8044 5040 35 0,'-3'-6'67'0,"1"0"25"0,-1 1 18 0,-3 0 0 16,-2 3-9 0,0 0-15-1,-3 2-17-15,-1 4-20 0,-3 1-17 0,-2 3-11 16,-1 2-5-16,1 1-5 0,1 1-9 0,-1 1-18 0,4-1-30 0,2 0-42 0,0 2-59 0,3-2-28 15,3-2-10-15</inkml:trace>
  <inkml:trace contextRef="#ctx0" brushRef="#br0" timeOffset="86078.485">8243 4995 49 0,'5'-3'161'0,"0"0"-4"16,1 0-10-16,1 3-7 0,0 0-8 15,1 1-10-15,0 1-13 0,2 1-13 16,2 0-18-16,0 0-14 0,3-1-17 0,1 2-12 16,1-3-11-16,1 1-11 0,2-2-5 15,-1-2-7-15,-1 1-6 0,-1-3-10 16,-1 0-11-16,-4 1-12 0,1-1-10 0,-5-2-6 15,0 0 0-15,-3 0 8 0,-4-2 8 16,1 1 13-16,-2 1 11 0,-2 1 6 16,-1-1 5-16,0 2 2 0,1-1 1 15,-2 2 0-15,-1 1 2 16,2 1 1-16,-2 2-3 0,-1 1 1 0,-2 4-1 0,-1 3 0 16,-1 2-7-16,2 2-17 0,-3 4-24 15,1 2-40-15,-1 4-61 0,-1 1-42 0,1 1-19 16,-1 4 5-1</inkml:trace>
  <inkml:trace contextRef="#ctx0" brushRef="#br0" timeOffset="86453.349">8161 5914 33 0,'0'-13'212'16,"-1"1"14"-16,1 1 6 0,-2 2 2 15,2 0-11-15,-2 5-28 0,1-1-33 16,-1 2-27-16,0 5-16 0,1 4-19 0,1 1-14 16,0 4-6-16,1 1-7 0,1 1-13 15,1 2-20-15,2 2-13 0,2-1-10 16,-1 1-25-16,0-1-56 0,2 1-68 0,0-1-76 16,0-1-71-1,3-3-71-15,-2-3-29 16,-1-1 25-16,3-4 52 0</inkml:trace>
  <inkml:trace contextRef="#ctx0" brushRef="#br0" timeOffset="86585.49">8261 5952 132 0,'-15'-5'177'0,"-3"4"-3"0,-2 2-10 16,-2 2-12-16,-1 3-13 0,-1 2-19 16,-1 0-21-16,4 5-20 0,-1 0-20 15,3 0-21-15,6 3-18 0,2-1-22 0,2 0-39 16,6-2-49-16,3-1-63 0,3-1-72 15,6-2-33-15,2-5-8 0,2 1 23 16</inkml:trace>
  <inkml:trace contextRef="#ctx0" brushRef="#br0" timeOffset="86815.054">8571 5953 133 0,'7'3'198'0,"-2"0"-20"0,0 3-21 16,0 0-11-16,1 2-12 0,-1-1-17 16,1 0-23-16,2 3-20 15,0-3-24-15,2 1-19 0,0-2-15 16,2-1-9-16,2 2-22 0,0-3-45 0,3-2-54 16,-1-1-78-16,1-2-48 0,0-4-24 0,1 1 2 15</inkml:trace>
  <inkml:trace contextRef="#ctx0" brushRef="#br0" timeOffset="86981.539">8921 5877 122 0,'-3'-3'179'0,"-3"3"-4"0,0 1-2 0,-2 3-3 0,-2 4-2 0,1 2-13 16,-2 4-20-16,0 1-25 0,-2 2-27 15,2 2-26-15,0 2-21 0,2 2-16 16,-1-1-18-16,-1 1-30 0,2-1-45 15,-1 1-57-15,0-2-71 0,0 0-65 0,0-3-27 16,0-2 8-16,0-2 32 0</inkml:trace>
  <inkml:trace contextRef="#ctx0" brushRef="#br0" timeOffset="87840.614">7378 4984 52 0,'5'6'40'0,"3"0"-12"16,0 0-10-16,1-1-7 0,1-1-5 16,1-1-4-16,0-3-4 0,0 0-3 15,2-3-1-15,-4-1-1 0,1-1 2 16,-2-1 1-16,-3-1 2 0,-1-1 2 0,-1-1 2 15,-1 0 2-15,-1 1 3 0,-1-2 8 16,-1 1 11-16,-1 0 11 0,1 2 15 16,-1 1 19-16,-1 1 12 0,0-1 4 15,0 3 0-15,0 2-5 0,-2 2-4 0,-2 4-7 16,-2 1-9-16,0 4-6 16,-1 2-4-16,-1 0-8 0,0 3-10 0,1-1-11 15,2 1-7-15,-2 0-10 0,2-2-24 16,1 1-30-16,2-4-41 0,-1 1-49 0,3-2-59 15,3-3-26-15,0-3 2 0</inkml:trace>
  <inkml:trace contextRef="#ctx0" brushRef="#br0" timeOffset="88481.769">6958 4740 95 0,'-2'-9'243'15,"-1"0"27"-15,1 1 9 0,1 1-8 16,-1 2-26-16,1-1-39 0,-2 3-44 16,3 0-48-16,3 3-46 0,-2 2-33 15,2 2-15-15,2 5-7 0,0 2-4 0,3 1 0 16,3 1-3-16,0 2 0 0,2 2-3 16,1-2-9-16,-1 0-16 0,4-2-20 15,-3 1-20-15,2-2-24 0,-1-4-19 16,0 0-9-16,-2-2-5 0,1-3 1 15,-3-2 1-15,-1-2 6 0,0 0 8 0,-1-2 10 16,-3-3 13-16,-1 1 15 0,-2-4 17 16,0 2 14-16,-3-4 14 0,0 2 7 0,-3-3 6 15,0 1 4-15,0 0 3 0,-2 0 6 16,-2 4 7-16,1-2 8 0,-3 3 6 0,-1 1 5 16,-1 4 2-16,-5 4 1 0,0 4-1 15,-3 5-8-15,-1 3-5 0,-1 5-4 16,-1 2-4-16,0 1-26 0,1 0-47 0,-1 2-83 15,2-1-45-15,2-2-23 0,1 0-11 16</inkml:trace>
  <inkml:trace contextRef="#ctx0" brushRef="#br0" timeOffset="88705.448">7153 4806 48 0,'0'-2'218'0,"-4"2"34"16,-2 5-11-16,-4 2-28 0,-4 4-33 16,-2 4-29-16,-4 3-25 15,-2 1-36-15,1 2-67 0,-3 4-88 0,-1 0-99 0,0 2-87 16,3 0-48-16,1 3-16 0,1-2 20 15</inkml:trace>
  <inkml:trace contextRef="#ctx0" brushRef="#br0" timeOffset="93006.57">4482 6552 21 0,'-3'0'76'0,"3"0"2"16,-2 0 1-16,2 0 5 0,-1 0 4 0,1 0 1 15,0 0-1-15,0 0-2 0,0 0-7 16,0 0-4-16,0 0-1 0,0 0 3 16,0 0 5-16,0 0 10 15,0-2 10-15,0 2 11 0,0 0 5 0,0-1 6 0,0 1 2 16,0 0-2-16,0 0-10 0,1-2-10 16,-1 1-13-16,0 1-14 0,0 0-15 15,0-2-12-15,0 2-12 0,0-1-9 0,0 1-7 16,0-2-6-16,0 2-7 0,0 0-4 15,2-1-1-15,-2-1-2 0,3 2-2 0,-3 0-1 16,1-2 0-16,-1 1 1 16,2 0-2-16,-2-1 1 0,1 1 1 15,1-1 1-15,0 1-1 0,-1-1 0 0,1 1 0 16,1-1-1-16,0 2 1 0,-1-3-1 16,3 2 1-16,-2-1 1 0,3-1 0 0,0 2 3 15,-1-1-2 1,0-1 3-16,0 2-1 0,1-1 0 0,2-1 3 15,-2 2 2-15,1-3 4 0,-1 3 5 0,2 0 5 0,-2-2 8 16,2 0 5-16,-3 0 3 0,4 1 0 16,-3-1-1-16,1 0-2 15,-2 2-3 1,1-2-5-16,-1 1-3 0,2 1-3 0,-2-2-3 0,0 1-1 16,0-1-1-16,0 0-2 0,2 2-2 0,0-2 0 15,-1 0-2-15,-1 0-1 16,1 1-1-16,2-1-1 0,-2 0 0 0,1 0-1 15,1 2 0-15,-1-2-2 0,0 0 1 0,-1 1-2 0,2 1 1 16,-1-2 0-16,2 1 2 16,-1-1 3-16,0 0 1 0,1 0 2 0,-1 2 1 15,2-2 3-15,-1 1-3 0,0-1 0 16,1 1-5-16,-2 0 1 0,1 0 0 16,-1 1-5-16,0-2-2 0,0 1-3 0,1-1 3 15,1 2 0-15,-2-1-2 0,1-1 0 16,-1 2 5-16,-1-1-3 0,1-1 2 15,3 2 0-15,-2-2 2 0,-1 1 2 0,3-1-2 16,0 2 2-16,-1-2 1 0,2 0-2 16,-2 1-2-16,1-1-3 15,0 2 1 1,2-1 0-16,-2-1-2 0,1 0 0 0,1 0 0 0,1 2 3 16,1-2 2-16,0 0-5 0,1 0 1 0,0 1 0 0,2-3-1 15,0 3-2-15,-2-1 0 0,3-2 0 16,0 2 4-16,0 0-4 0,0-1 4 15,-3 1-1-15,3 0 1 0,0 0-2 0,-3 1-3 16,-1-1 1-16,1 0 0 0,0 0 0 16,-2 0-1-16,2 0 2 0,-3 2 1 15,1-1 0-15,-1-1-2 0,-2 2 0 16,3-1 3-16,-3 0-1 0,3 1-2 0,-3 0 2 16,1-1-2-16,0 1 1 0,1-1-1 15,-2-1 1-15,3 2 1 16,-1-1-1-16,2-1 3 15,-2 0-2-15,3 2 0 0,-2-2 2 0,3 0-2 0,-2 0-1 0,2 0-1 16,-1-1 1-16,3 3-3 16,-2-2-2-16,1 0 5 0,0 0-2 0,0 0 1 15,1 0 0-15,1-1 2 0,-2 1 2 0,2 0-5 16,-2-2 0-16,1 2 2 0,1 0 0 0,-2-1-2 16,2 1 1-16,-2-2-1 15,2 2 1-15,-1-2 0 0,-1 1 1 0,2 1 0 16,-1-1-1-16,0 1 1 15,0-2 1-15,-1 2-2 0,-1 0 0 16,2-1 0-16,-3 1-2 0,1 0 1 0,-3 0 1 16,2 0 1-16,-2 0-2 0,2 0 1 0,-2 0 2 15,-1 0-1-15,1 1-2 0,1-1 1 16,0-1 3-16,-2 1-2 0,1 0 1 16,-1 0 0-16,2-1 0 0,0 2-2 15,-1-1 3-15,0 0-2 0,-1 0 0 16,3-2 0-16,-2 2-1 0,2 0 1 0,-2 2-1 15,0-2 0-15,-1 0 0 0,1 0 0 0,-1-1 0 16,-1 2-1-16,0-1 0 16,-1 1 2-16,1-1-1 0,-1 0 1 0,1 0-1 15,0 2 1-15,-1-1-1 0,0-1-1 16,0 2 1-16,1-2 0 0,1 0 4 16,-3 0-1-16,3 0 0 0,-1-1 2 0,0 3 0 15,0-2 1-15,-1 0-1 0,0 0 3 16,2 0-2-16,-2 0 1 0,1 0 0 0,-2 0 2 15,1 0-1-15,2 0 1 0,-2 0 3 16,0 0-3-16,1-1 2 16,0 1-2-16,-1-3-2 0,1 3 0 15,-2-2 0-15,4 1 0 0,-3 1-1 16,2-2-2-16,-1 1 1 0,1-1-2 0,-2 1-1 0,2-1 0 16,-2 2 3-16,3-3-2 0,-1 2-1 15,2-1 2-15,-2 1 1 0,1-2-2 16,1 1 1-16,0 1 1 0,1-1 3 15,0-1-2-15,0 2-3 0,1-2 1 16,-1 1-1-16,1 1-1 0,-2-2-1 0,2 1 0 16,-1-1 3-16,0 0-1 0,-2 0 0 0,2 1-2 15,-3 1 0-15,0-2 3 0,-1 2-4 16,-1-1 0-16,1 1-1 0,0-2 2 16,-3 1 1-16,2 0 0 0,-3 3 5 15,0-3 1-15,1 1 1 0,-1-1-1 0,0 2 1 16,-1-1 1-16,2-1-1 15,-3 1-1-15,2-1 2 0,-1 2-3 16,2-1-2-16,-3-1-2 0,2-1-1 16,0 2 0-16,1-1 1 0,1 1-1 0,-2-1-1 15,4 1 3-15,0-2-3 0,-1 0 2 16,1 0-3-16,1 0 1 0,1 0 3 0,-1 0-2 16,1 0 3-16,-1 0-5 0,1-2 1 15,-1 2 0-15,0 2-1 0,-1-3-1 16,1 2 0-16,-2-1-1 0,1 1 1 0,0 1-1 15,0-1-1-15,1 1 1 0,-2-1-2 16,3 1 1-16,2 1-1 0,-2-2 3 0,2 1 2 16,1-1-1-16,1 1 3 0,1-2-2 15,1 1 1-15,-1 0-2 0,0 1 0 16,3-2-1-16,-2 2 1 16,0-1 0-1,2 1-1-15,-3-1 1 0,2 1 1 16,-3-1 0-16,0 1-1 0,2 1 1 0,-5-2-1 15,2 1 1-15,-1-1 0 0,-2 1-1 0,-1 1 0 16,1-2 0-16,-3 0 2 16,0 3-1-16,0-1-1 0,-3-2 3 0,2 2-2 0,-1 0-2 0,1-1 1 0,-1-1 0 15,2 1-1-15,-3 1 0 0,3-2 1 16,0 1-2-16,0-1-2 0,0 1 1 16,2 1 1-16,-2-2-3 0,3 1 3 15,-3 1 3-15,2-2-1 0,-1 0 3 16,1 3-1-16,-3-1 5 0,2-2-3 0,-2 2-1 15,-2 0-1-15,1 0 0 0,-1 2-2 0,0-2-2 16,1 1 1-16,-2 1-1 0,1-2 4 16,-2 1-2-16,2-1 0 0,3 0-1 15,-1 0 0-15,2 0-1 0,-1 0 0 0,2-1 2 16,1 1 1 0,1 0 0-16,0 0 1 0,0 0 2 15,-2 0-1-15,0 0-2 0,1 0 1 0,-1-1 2 16,-3 2 0-16,2 0-5 0,-2-1 0 0,-2 2-1 0,1-2 2 15,-1 1-1-15,-2 1 0 16,1-3-1-16,-1 3-1 0,0 0 0 0,1-1 0 16,-1-1 1-16,2 2 0 15,3-2 5-15,0-2 2 16,2 2-2-16,4-1-1 0,0-1 2 0,3 1-4 16,0-1 0-16,-1 1-1 0,0-2 0 0,1 1 1 0,-3 0 0 15,-2 3 0-15,0-3 2 0,-2 2-2 16,-3 0 0-16,0 0 0 0,-1 0 0 0,-1 2 0 15,-2-2 0-15,1 1 1 0,0 1-2 16,1-2-1-16,0 0 2 0,0-1 0 16,3 0-1-16,2 1 0 0,1-1 0 15,2-1-1-15,3-1 0 16,-1 2 1-16,2-1 4 0,0 1 1 16,0-1 1-16,-2 1 3 0,0-2-4 0,1 1-1 0,-5 2-5 15,0-1 0-15,-1 1-1 0,-1 0 1 16,-4 1 1-16,2-1-1 0,-1 0 4 0,1 0-3 15,-2 0 1-15,0 0-2 16,1 0-2-16,2 0 4 0,-1 1-2 0,4-2 2 0,-1 1 2 16,2 0-2-16,1-1 0 15,2 1 1-15,-2-1-1 0,1 2-1 0,2-3 1 16,-2 2 0-16,0 0 1 0,-2 0 1 16,0 0 0-16,0 0 1 0,-3 2-4 15,1-2 0-15,-3 0 0 0,2 0 3 16,-4-1-1-16,2 3-3 0,-1-2-1 15,-1 0 3-15,3 0-1 0,-1 0-4 0,4 0 1 16,0-1 4-16,4 1 3 0,2-2-4 0,-1 1 1 16,3-1-2-16,3 2 1 15,-1-1-2-15,-1-1 0 0,0 1 2 0,1-1 1 16,-5 1 1-16,0 1-1 0,-2-2 2 16,-3 2 0-1,-2 0-2-15,-2 0 0 0,0 0 1 16,-2 2 0-16,-2-2 0 0,0 1-1 0,-2 1-2 0,0-1 2 0,-2 0-3 15,1 1 1-15,1 0-11 0,-3-1-23 0,2 1-45 16,0-1-76-16,-3-1-104 0,0 0-114 16,0 0-120-16,-3 0-68 0,-1-1-3 15,-3-1 47-15,-1 1 92 0</inkml:trace>
  <inkml:trace contextRef="#ctx0" brushRef="#br0" timeOffset="93930.073">9916 4759 151 0,'0'2'199'16,"0"1"4"-16,2 0 2 0,-1 1 4 0,3-1-1 15,0 2-8-15,0-1-7 0,3 1-4 16,1 0-15-16,0 2-7 0,5-1-5 15,-1 1-3-15,4-1-8 0,0 0-11 0,4 0-10 16,0 0-22-16,3 0-20 0,1 0-23 16,0-1-18-16,-2 1-17 15,3-2-11-15,0 2-4 16,-1-1-5-16,-3-1-4 0,1 2 0 0,-2-1 1 0,-2-1 0 16,1 1 4-16,-2-2 4 0,-3 1 8 0,2 1 7 15,-2-2 6-15,-1 1 6 16,1-1-1-16,-1 0 2 0,3 0-4 0,-3 0-5 15,0 0-5-15,2-1-8 0,-3 1-3 16,1 0-5-16,0-1-4 0,-1 2-1 0,-2-1 0 16,-2-2-1-16,1 1-1 0,-1 1 0 15,-1-3 1-15,-1 1 0 0,0 1 0 0,0-1 0 16,-1 2 2-16,0-1 0 0,0-1 2 16,-2 1-1-1,2 1 2-15,1 0 3 0,-3 0 2 16,2-2 0-16,0 2 2 0,0 0-1 15,-1 0 0-15,1 0-4 0,-1 0-2 0,-2 0 0 0,1-1-6 16,-1-1 2-16,1 0 0 0,-3 1 4 0,3 0 3 16,-3-2 6-16,0 0 8 15,2 1 4-15,-2-1 4 0,0 0 2 0,0 0-3 0,0 0 1 16,0 0 5-16,0 0 9 0,0 0 7 16,0 0 11-16,0 0 10 0,0 0 7 15,-2 0-5-15,2 0-12 0,0 0-10 16,-1 0-12-16,-1 0-11 0,-1 2-13 0,-2-1-3 15,0 1-5-15,-4 1-2 0,1 1-1 0,-3 2 2 16,-3 2 4 0,-4 2-1-16,-2 3 1 0,-4 4-1 15,-6 3 1-15,-5 4-3 0,-6 4-3 0,-6 5-15 0,-8 2-71 16,-4 5-193-16,-9 4-304 0,-3 2-165 0,-4 2-88 16,-7-1-35-16,-1-2 46 15,-6-5 177-15</inkml:trace>
  <inkml:trace contextRef="#ctx0" brushRef="#br0" timeOffset="97024.248">11127 4888 61 0,'-6'-12'245'0,"0"3"24"0,1-1-28 16,2 2-49-16,1 2-34 15,4 2-19-15,2 2-1 0,4 2 12 16,4 3 24-16,3 3 22 0,1 5-3 0,6 4-16 16,0 4-29-16,-1 5-29 0,0 3-33 15,-1 5-27-15,0 2-16 0,-5 4-12 16,-1-1-8-16,-3 1-7 0,-5 1-4 0,-2-3-1 15,-6 0-4-15,-3-5-2 0,-3 1-2 16,-6-2-2-16,0-5-1 0,-7-2-2 0,-1-4 2 16,1-5-2-16,-4-4 1 15,2-4 1-15,1-4 2 0,2-5 6 0,2-8 2 16,6-1 3-16,2-9 2 0,6-4 2 16,8-7-2-16,6-5-2 0,3-5-2 0,6-3-4 0,5-2-1 15,-2-1-5-15,5 1-1 16,1 0-1-16,-1 3-2 0,-2 1-2 0,-1 5 0 15,-1 5 2-15,-3 3-5 16,-4 4-13-16,1 6-30 0,-4 3-40 0,-1 4-51 16,-4 4-67-16,2 3-70 0,-3 3-69 15,-2 3-64-15,-1 3-10 16,-3 5 25-16,1 5 51 0</inkml:trace>
  <inkml:trace contextRef="#ctx0" brushRef="#br0" timeOffset="97748.99">11671 5299 97 0,'10'-3'211'0,"2"-3"0"0,-1-1-12 16,2-2-14-16,0-4-13 0,1-1-15 15,0-3-16-15,-1-1-12 0,2-1-7 16,-3-4-5-16,-1-1-5 0,1 0-5 0,-4-1-4 15,0-1-10-15,-2 2-9 0,-6 0-7 16,0 1-9-16,-4 4-8 0,-1 1-8 16,-1 3-9-16,-2 5-11 0,-3 1-10 15,0 3-9-15,-1 4-7 0,-3 5-4 0,0 5-1 16,-2 2 8-16,1 7 12 0,-1 2 11 16,3 3 12-16,-2 4 6 0,5 0 8 15,-2 1-3 1,7 1-7-16,1-1-10 15,2 0-11-15,3 0-8 0,3-1-9 0,2-1-4 0,3-3-6 0,6 1 1 0,2-5-2 16,3-3-1-16,4-1-2 0,4-7 0 16,2-2 1-16,2-5-4 0,4-3 2 0,0-5 3 15,3-2 2-15,-1-2 0 16,-3-3-1-16,1-3 2 0,-4-2 2 0,-3-1-3 16,-1-1-1-16,-6-1 1 0,-2-1 0 0,-4 0-1 15,-4-1-1 1,-2-1 0-16,-6 4 1 0,-3-1-4 0,-3 4-2 15,-3 1-11-15,-5 4-21 0,1 4-24 0,-5 5-18 16,-1 5-13-16,-5 3-6 0,2 6-2 0,-1 3 8 16,1 5 9-16,1-1 0 15,3 2-11 1,3 3-21-16,3-3-14 16,1 2-7-16,5-4 2 0,5-1 12 15,2-1 22-15,5-7 27 0,1 1 27 0,3-5 22 0,4-3 12 0,2-3 5 16,0-4 3-16,2 0 4 0,1-2 1 0,-1 2-3 15,0-2 2-15,-2 2 2 0,-1 3 8 16,-1 3 20-16,-4 4 37 0,1 7 41 0,-6 5 37 16,0 9 29-16,-3 6 13 0,-4 9-9 0,-2 5-30 0,-4 7-38 15,-3 2-35-15,-2 5-27 16,-4-3-5-16,1 0 24 0,-5-2 38 0,-1-3 36 16,0-7 31-16,-2-3 17 0,-1-3 0 15,0-6-18-15,0-3-29 0,0-5-33 16,2-3-29-16,0-7-20 0,1-5-35 15,3-5-62-15,2-6-110 0,3-5-133 0,6-8-143 16,2-7-146-16,9-7-59 16,4-9 6-16,9-7 72 0,4-2 115 0</inkml:trace>
  <inkml:trace contextRef="#ctx0" brushRef="#br0" timeOffset="98167.547">12458 5065 125 0,'4'-9'116'0,"-1"2"-26"15,0 1-9-15,3 1 1 0,2 3 15 0,2 4 19 16,-1 4 18-16,3 4 2 0,-2 3-14 16,1 5-17-16,-1 3-23 15,-1 1-24-15,-4 4-23 0,2 1-12 16,-6 1-8-16,-1-1-3 0,-1-2-2 0,-4 0 1 16,0-1 6-16,-3-5 9 0,0-1 11 0,-1-3 15 15,-1-3 11-15,-1-1 5 0,0-5-3 16,0-4-5-16,3-3-10 0,3-3-15 0,1-5-14 15,4-5-10-15,3-5-4 0,5-4-3 0,4-4-3 16,1-4-1-16,6-4 0 16,0-1-2-1,3 2-5-15,0 1-14 0,-4 3-34 0,-1 4-42 0,-1 7-49 0,-2 3-63 16,-3 6-81-16,-3 2-37 0,1 6 11 16,-1 2 27-16</inkml:trace>
  <inkml:trace contextRef="#ctx0" brushRef="#br0" timeOffset="99054.303">12871 5161 173 0,'5'-3'221'16,"-2"0"0"-16,2 0-9 16,1-1-13-16,0-1-19 0,1-1-22 0,1-2-31 15,3 1-26-15,1-4-26 0,1 0-19 16,3-1-14-16,0-2-8 0,0-1-7 15,-2-1-6-15,2 1-3 0,-4-2-4 0,-1 1-2 16,-1-1 1-16,-4-1 1 16,-1 3 13-1,-2 0 10-15,0 3 6 0,-6 2 2 0,-2 2-2 0,-1 4-4 0,-4 4-11 0,-4 4-15 16,-2 5-6-16,-4 3-2 0,2 3-5 16,0 4 1-16,0 0-2 0,2 3 3 15,1-1 1-15,3 3 0 0,1-1 4 0,4 1 3 16,2-2 3-16,2 2 1 15,3-3-2-15,5-1 1 0,-1-2-4 16,9-2 0-16,1-4 0 0,3-1-1 0,5-5 4 0,1-3-3 16,4-3-1-16,-1-3 0 15,1-3-2-15,2-3-1 0,-3-2-3 16,0-1 2-16,-4-3-1 0,2 0-3 16,-4 0 0-16,-1-3 0 0,-1 0-1 0,-4 0-2 15,-2-1-2-15,-2-1-1 0,-2 2-1 16,0 0 0-16,-4 3 0 0,-2 0-2 0,1 5-7 15,-1-1-14-15,-2 4-9 0,1 2-5 16,1 2 0-16,0 3-1 0,1 5 8 16,2 2 15-16,2 4 10 0,1 2 7 0,5 2 0 15,-1 3 4-15,3 2 0 0,0 2 3 0,-2 4 2 16,1-1-1-16,-2 1 0 16,-3-2 0-16,-1-2-1 0,0-1 0 0,-5-1 1 15,0-4-1-15,0-1 2 0,-3-3 1 16,0-1 0-16,0-4-1 15,-3 1-4-15,0-5-13 0,-2 0-25 16,-1-3-28-16,0 0-34 0,-1-5-31 16,3 0-25-16,0 0-9 0,1-6 7 0,2-1 16 15,1-1 27-15,4-4 25 0,1-1 26 0,5-2 20 0,2 0 16 16,-1-1 10-16,5-3 8 16,0 1 3-16,3 0 5 0,-1 1 0 0,0 3 2 15,0-2 0-15,-1 1 0 0,0 2 6 16,-1 3 6-16,-3 0 12 0,0 2 13 0,-4 1 11 15,-1 1 13-15,1 2 9 16,-4 0 8-16,0 0 3 0,-2 3-4 0,-3 0-6 16,0 0-11-16,0 3-11 0,-3 2-15 15,0 1-1-15,-2 4 8 0,0 4 15 0,2 2 19 16,0 5 21-16,0 3 23 16,3 2 14-16,3 2 13 0,3 1 10 15,-1 2-4-15,3-1-12 16,0 0-14-16,4 2-17 0,-4-2-24 0,2 0-19 0,1-2-6 0,-5-1 5 15,1-1 18-15,-4-3 16 0,-1 0 13 16,-4-2-1-16,-4-1-9 0,-3-1-14 16,-4-1-24-16,-2-1-27 0,0-1-35 15,-5-2-48 1,0-1-67-16,-1-3-95 16,1 0-105-16,2-3-105 0,2-2-98 15,2-3-45-15,3-1 21 0,2-3 66 0,4-1 92 0</inkml:trace>
  <inkml:trace contextRef="#ctx0" brushRef="#br0" timeOffset="99323.328">13959 4975 168 0,'11'-16'265'0,"-3"2"20"0,0 2-19 15,0 0-30-15,0 3-24 16,-2 3 7-16,-1 2 37 0,-2 2 32 16,0 7 19-16,-1 2 6 0,-4 5-6 0,1 5-42 0,-3 2-69 15,1 2-65-15,-3 3-50 0,1 2-28 16,-1 1-22-16,1-2-24 0,2-1-53 16,0 2-100-16,0-5-125 0,-1 0-135 15,3-3-123-15,1-3-82 16,0-3-3-16,0-5 69 0,0-2 111 0</inkml:trace>
  <inkml:trace contextRef="#ctx0" brushRef="#br0" timeOffset="100153.726">14238 5018 149 0,'-2'2'234'0,"0"1"6"15,-3 3 4-15,1 3 5 0,-1 2 5 0,0 2-6 16,-1 2-18-16,3 1-19 0,1 2-24 16,2 0-32-16,0 1-29 15,2 0-26-15,1-1-25 0,0 0-26 0,3 0-20 0,-1-3-12 16,3-1-9-16,0-3-5 0,1-1-2 16,2-4-2-16,1-2 0 15,3-4 0-15,0-3 0 0,0-1 1 0,1-4-2 0,0-2 2 16,-2-1 2-16,2-2-2 0,-3-2 1 15,-1-2 1-15,-2-1 3 0,-2-3-3 16,-2-1 0-16,-1-2 2 0,-5-2 2 0,-2 1 4 16,-5 2 9-16,-2 2 2 0,-3 1 3 15,-6 6-2-15,0 5-3 16,-2 3-7-16,-2 3-5 0,0 3-3 0,1 4-3 16,3 3-1-16,3 3-2 0,3 0-15 0,4 2-35 15,3 0-48-15,7 0-60 16,2 0-67-16,5 0-69 0,4-1-52 0,4-4-26 15,4 1 11-15,1-5 39 0,1-2 58 0,2-1 65 16,2-3 69-16,-2-1 61 0,0-3 55 16,-4 2 43-16,-2-1 38 0,-2-2 37 15,-2 4 31-15,-4-1 29 0,0 1 16 16,-3 1 17-16,-2 1 24 0,-4 2 19 16,-1 5 15-16,-2 1-3 0,-1 1-7 0,-1 4-18 15,0 1-33-15,0 1-35 0,-1 1-35 16,1-1-25-16,0 2-23 15,0-3-20-15,0 0-15 0,1-2-1 16,-1 0 8-16,3-3 8 0,-1-2 13 0,-1-1 3 16,2-2 1-16,2-2-10 0,-1-2-17 0,4-2-16 15,1-2-12-15,0-2-4 0,4-2-4 16,2-2-2-16,1 0-3 16,4-3-2-16,-1-1-3 0,6 2-1 15,-2-3-1-15,0 1 0 0,0 1-3 0,-2 2 2 16,3 3 5-16,-7 2 4 0,2 4 13 0,-4 4 18 0,-1 2 22 15,-1 4 18-15,-4 3 14 0,-1 4 12 16,-5 5-3-16,0 5-10 0,-2 2-16 0,-4 1-18 16,0 2-42-16,-2 1-103 0,-3-1-180 15,1-1-209-15,0-1-149 16,-2-4-77-16,4-1-15 0,0-3 67 0,2-4 159 16</inkml:trace>
  <inkml:trace contextRef="#ctx0" brushRef="#br0" timeOffset="101500.744">15644 4971 14 0,'12'-33'73'0,"-2"0"0"15,0 0 3-15,0 0 4 0,0 1 5 16,-1 4 7-16,-3-1 10 0,0 4 15 16,0 4 4-16,-1 3-4 0,-2 3-9 0,1 3-14 15,-3 4-14-15,1 5-4 0,-2 5 10 16,-3 8 25-16,-4 8 27 0,-2 8 21 0,1 4 16 15,-3 3-2-15,0 4-13 16,0 1-25-16,1 1-25 0,1 1-24 16,1 0-20-16,0 1-16 0,1 0-17 0,4-1-11 15,-1-1-8-15,2-3-10 0,4-1-12 16,2-5-14-16,1-3-7 0,1-5-8 0,4-2-2 16,2-7 5-16,1-4 7 0,4-3 4 15,1-4 3-15,3-7 5 0,1-1-3 16,-1-5-1-16,0-2 0 0,1-2 3 15,-1-4 3-15,-2-2 0 0,0-3 6 16,-5-2 1-16,0-1 2 16,-2-1 1-16,-3 1 2 0,-2 1 0 0,0 1 2 0,-2 4 0 15,-2 1 4-15,0 4 1 16,-1 2 1-16,0 4 0 0,-4 5-2 0,0 3-1 16,-1 7-4-16,-3 4 1 15,-2 5 0-15,0 2 5 0,3 5 11 0,-1 2 12 0,1-1 9 16,2 5 4-16,1-1 1 0,2 0-4 0,4 2-10 15,-1-3-12-15,2-1-10 16,1-1-2-16,4-2-4 0,2-3 0 0,-1-2-1 16,3-4 3-16,1-1-1 0,2-5 0 15,-3-4 2-15,3-3-3 0,1-3 1 0,-1-4-2 16,-1-2-3 0,2-4 3-16,-4-1-2 0,2-3 1 15,-4 0 0-15,-1-1 0 0,-3 1 3 16,0 0-2-16,-1 1-1 0,0 2-2 0,-4 3 0 0,2 5 1 0,-2 1-1 15,-1 4-1-15,-2 5 0 16,0 5 4-16,0 1 0 0,-2 4 0 0,-1 2 2 16,2 2 2-16,-3-2 1 0,1 0-4 15,2-1 1-15,-4 0 0 16,2-3-2-16,0-1 1 0,0-2 5 16,-1-2 4-16,0-3 1 0,0-3-1 0,1 0 1 0,0-6-3 0,0 0-2 15,3-3-6-15,3-5-2 16,0 1 2-16,0-5-1 0,4-2 1 0,1-1-2 15,3-3 0-15,-2-1-1 0,4-3-1 0,1 2 2 16,1-1-2-16,0 1 2 0,0 4-1 16,-2 1 2-1,0 4-1-15,1 5-1 16,-1 2 2-16,-2 5 1 0,3 5 1 0,-2 5 2 0,0 4 4 0,-2 3 1 16,-1 3 5-16,2 4 4 0,-5 2 3 15,1 3-1 1,-2 0 3-16,-4 2 1 0,-1 1-5 0,-1-2-5 0,-4 1-3 0,-2-4-3 0,-2-1-18 15,0 0-44-15,-3-4-63 16,0-2-79-16,-1-2-89 0,-1-2-94 0,1-4-75 16,1-2-6-16,-4-5 36 0,3-3 67 15</inkml:trace>
  <inkml:trace contextRef="#ctx0" brushRef="#br0" timeOffset="101659.247">16221 4854 12 0,'2'-27'106'0,"1"3"-17"16,2 3-16-16,2 3-15 0,-3 4-15 16,2 5-12-16,2 3-15 0,-3 6-18 15,3 5-39-15,1 4-50 0,-1 6-27 0,-1 1-14 16</inkml:trace>
  <inkml:trace contextRef="#ctx0" brushRef="#br0" timeOffset="102098.246">16734 5176 27 0,'-3'9'176'0,"-2"0"-1"0,2 0-7 15,0 2-14-15,-1-2-15 0,3 1-23 16,1-1-20-16,1 0-20 0,3 0-18 15,0-1-11-15,1-2-7 0,3-1-3 0,3-1-3 16,0-3 1-16,5-1-2 0,0-5-1 16,1 0-3-16,2-3-5 0,0-1-5 15,1-3-7-15,-2 0-1 0,-1-1 2 16,-2-1 13-16,-3-1 17 0,-1 2 9 0,-4-2 8 16,-4 1 8-16,0-1 14 0,-3-1-1 0,-3 1-6 15,-2 0-3-15,-3 0-1 16,0 1-4-16,-3 2-7 0,-1 1-9 0,0 3 1 15,-3 3 18-15,0 4 27 0,-2 4 32 16,-2 4 27-16,0 5 24 0,0 5 15 16,2 4-2-16,-1 3-10 0,6 1-17 15,-1 2-21-15,5 0-24 0,3 2-25 16,5-4-20-16,5-1-21 0,3 0-22 16,8-4-13-16,3-2-5 0,6-3 0 0,5-3-8 15,4-5-37-15,2-4-73 0,2-1-124 0,-2-5-158 16,-1-2-165-16,-2-1-115 15,-3-1-29-15,-5-2 37 16,-5 0 106-16,-6 2 144 0</inkml:trace>
  <inkml:trace contextRef="#ctx0" brushRef="#br0" timeOffset="105586.619">4109 5843 91 0,'-2'-2'137'15,"1"-1"4"-15,-1 0 1 0,-1 0 2 16,3 1-4-16,-2-1-5 16,1 2-3-16,-1-1-1 0,2 0 3 15,0 1-6-15,0 1-12 0,0-1-14 16,0 1-15-16,0 0-13 0,0-2-17 0,0 2-12 0,0 0-9 15,0 0-9-15,0 0-7 0,3 0-4 0,-3 0-2 16,2 0 1 0,1 2 3-16,2-2 7 0,1 0 8 0,0 1 12 15,1-1 11-15,-1 1 12 0,5-1 9 0,-1 2 7 0,-1-2 3 16,5 0 2 0,-1 0-3-16,1 0-5 0,0 0-5 0,1 0-7 15,4-2-8-15,-2 1-6 0,1 0-7 0,0 1-8 16,0-2-5-1,-1 1-6-15,2-1-4 0,0 2-7 16,0-1-3-16,-3 1-3 0,3-2-5 0,-3 2 0 16,3 0-1-16,-2 0 1 0,2 0 1 0,0 0 3 0,-1 0 2 15,2 2 5 1,-1-2 4-16,2 1 2 16,1-1 1-16,1 0-3 0,1 0-2 15,0 0-5-15,3 2-4 0,0-2-1 0,1 1 1 16,2-1-1-16,0 0 0 0,0 2-1 0,2-2-3 15,-2 0-1-15,3 1-2 0,-3-1-2 0,2 1 1 0,1-1 3 16,-1 0 4 0,1 0-1-16,0 0 3 0,0 0 2 0,2 0 0 15,-2 0-1-15,2 0-1 0,-2 0 2 0,0 0-5 0,-1-1 1 16,1 1 1-16,0-1-3 0,-1 1-4 0,0 0 0 16,-1-2 0-16,-1 2-3 15,2-1 1-15,0-1 3 0,-1 1 0 0,1-1 1 16,0 1 2-16,-1-2 0 0,2-1 0 0,2 2-3 15,-2-1 1-15,0 0-3 0,0 1-1 16,-1 1-1-16,1-1 1 0,-3 1 0 16,2-1-1-16,-2 0 3 0,0 2 1 15,0-1-3-15,0 1 0 0,-2 0 1 0,-1 0-2 16,-1 0 0 0,1 0 2-16,-2 1 1 15,0-1 0-15,2 0-1 0,-2 0 5 16,-1 0 3-16,3 0-1 0,0 0 2 0,0 0 2 0,0-1-2 0,-1 1-4 15,3 0-3-15,-1-1 1 0,0-1 0 16,0 2-1-16,2 0 3 16,0 0 2-16,2 0 1 0,-1 0 2 0,1-1-3 0,0 1 4 15,2-2-1-15,-1 2-2 0,2-1-3 16,-2 1 0-16,4 0-3 0,-2-2-2 16,1 1-1-16,-1 1 0 0,1 0 0 0,0 0 3 15,-4 0 2-15,1 0-1 0,-1 1 1 16,-2 1-1-16,0-2-1 0,-3 1-3 0,0 1-1 15,-2-1-1-15,0 2 0 0,1-2 1 16,-1 1 2-16,0 1-2 0,2-1-1 0,-3 1 1 16,3 0 0-16,0 0 0 0,-1-1-1 15,3 2 1-15,-2-1 2 0,1 0-2 16,-1 0-2-16,3 0 2 0,-3-1 1 16,0 3 1-16,2-2-1 0,-3 0-1 0,3 2 0 15,-1-2 0-15,1-1 0 0,-1 3 0 16,0-2 0-16,1 0 0 0,-1 0 0 15,1 0 0-15,-2 2 0 0,3-1-1 0,0 1 2 16,-1-2-1-16,-1 1 0 16,0 1 0-16,-1 1 0 15,0-2 1-15,-2 2 2 0,-1 0 0 16,0 0 2-16,-1-2-3 16,1 3 1-16,-3-1-1 0,1-2-2 0,2 2-1 0,-1 0 1 0,1-1 4 15,2-1 2-15,0 2 1 0,1-1 0 16,0-1 0-16,3-1 2 0,0 2-5 0,3-2-4 15,-1 1-1-15,1-1 0 0,0 1 0 0,1 1-3 16,0 0 4-16,-2-2 0 0,4 1 1 16,-3 1 0-16,0-2-2 0,-1 3 2 15,-2-2-1-15,0 1 3 0,-1-1-2 16,-2 2 1-16,1-2 4 0,-1 1-3 16,0 0 0-16,1 1-1 0,-1-2-2 15,0-1 0-15,1 2-1 0,-1-1-2 0,2-1 2 16,0 0 0-16,1 0 2 15,1 0-1-15,-1 2 3 0,2-2-3 0,2 0-2 0,-2 1 2 16,-2-1-2-16,3 0 2 16,-3 2 0-16,2-1 4 0,-2-1-1 0,0 3-1 15,-2-1 0-15,1-1-4 16,0 2-1-16,-1 0-1 16,-1 0 1-16,1-2 2 15,-1 1 1-15,0 1 0 0,0-1 1 0,-2-1-1 0,2 1-19 0,-3 1-54 0,0-2-122 16,-3-1-167-16,-3 2-184 0,-1-2-96 15,-5-3-34-15,-6 0 27 0,-6 0 108 16</inkml:trace>
  <inkml:trace contextRef="#ctx0" brushRef="#br0" timeOffset="113014.529">4491 7135 63 0,'0'0'81'0,"0"2"-8"16,0-2-9-16,0 0-8 0,2 0-9 0,-2 0-12 0,0 0-10 16,3-2-7-1,-3 2-5-15,3-1-5 0,-1-2-3 0,1 1 1 16,2-1-2-16,-1 0 0 0,1 0-1 0,0 0-1 16,0 0 1-16,1-1-2 0,1 1 3 15,0-2 2-15,1 2 0 0,0-1 2 16,0-2 1-16,3 0 0 0,-1 0 2 15,-1 0-1-15,4 0 2 0,-4 0-1 0,4-2 3 16,-2 1 2-16,0-1 1 0,0-1-3 16,2 2 2-16,-2-2-2 0,3 1-1 15,-3-1-1 17,2 0-3-32,-2 0 1 0,0 0-1 0,1 0 1 15,-2 0-2-15,4 0 2 0,-3 0-1 0,1 0 3 0,0 0-2 0,1-1-2 0,1 1 1 16,-3 0-2-16,2-2-2 0,-1 2-2 0,1-2-2 0,-1 3 2 0,-2-2-1 15,1 3-1-15,0-2 1 16,-3 2 1-16,2-1-2 16,-1 0-1-16,-1 3 0 0,0-3 1 0,0 1-1 0,0 1 0 15,1 0 0-15,-1 0-1 0,0 0-1 16,1-2 2-16,-1 2-2 0,2-1 1 0,1 1 1 16,-2-2 0-16,1 1 0 0,2-1 0 15,0 1 0-15,-1-3 2 16,4 2-2-16,-2-1 1 0,1 0 0 0,2-2-1 0,0 1-1 15,0-1 0-15,1-1 1 0,-1 2-1 16,1-1 0-16,-1-1 0 16,0 1 1-16,0 1 0 0,1 0-1 0,-2-1 1 15,0 1 0-15,1 1 1 0,0-2 0 0,-2 2-1 16,2-1 1-16,0-1-1 0,0 1 0 16,1-1 0-16,-1 1 0 0,1-1-1 15,1 2 1-15,0-1 0 0,0-2 0 0,1 1 1 16,1-1-1-16,0 2 1 0,0-1-1 15,2-1 0-15,-1 2 0 16,1-1 0-16,1 1 0 16,1-1 0-16,-3-1 0 15,4 2 0-15,-3-1 0 0,2 1 0 0,-2-3-1 16,0 3 1-16,3-2 0 0,-1 2 1 0,-1-1-2 0,0-1 1 0,2 0 0 16,0 0 1-16,0 0 0 15,0-1-1-15,0 1 2 0,2 0 0 0,-2 0-2 16,0 0 0-16,-1 1 0 0,0 1 0 0,1-3 0 15,-3 3 0-15,2-1 0 0,-2 1 0 16,0 1 0-16,0-1 0 0,-2-1 0 16,0-1-1-16,2 2 0 0,-3-1-1 0,3-1 1 15,-1 2 0-15,-2-2 1 16,3 0 0-16,-2 0 1 0,1 1 0 16,1-2-1-16,0 0 0 0,1 2 0 15,0-1 0-15,-1-2 0 0,3 1 0 0,-1-1 2 0,0 1-2 16,1-3 0-16,-1 3 0 15,1 0-1-15,-2-2 0 0,0-1 1 0,1 3 1 0,-1-2 0 16,0 0-2 0,1 0 0-16,-2 0 1 0,1 2 0 0,-2-2-1 0,-1 0 0 15,2 1 0-15,-2-1 1 16,2 0 0-16,-2 2 0 0,1-2 0 0,-1 1 0 16,2-1 1-16,2 0 0 0,-3-1-1 0,1 1 0 15,1 0-1-15,-2 0 0 0,1 0 1 16,2 0-1-16,-2 1 1 0,-1-1-2 15,-1 3 1-15,2-1-2 0,-4 1 2 16,2 0-1-16,-1 0 0 0,0 1 1 0,-2 1 1 16,1-2 0-16,-1 0-1 0,-1 0 1 0,2 1 0 15,-2-1 0-15,-1-1 0 16,1 1 0-16,0 0 1 0,3-2 2 0,-3 2-3 16,1 0 1-16,-1 0 1 0,3-1-1 0,-2-1 0 15,2-1-1-15,0 1 0 16,0 1-1-16,0 0-1 0,0-2-1 0,2 1 0 15,-1-1 1-15,1 0 1 0,3 2 1 16,-2-3 1-16,1 3-1 0,-4 0 0 0,3-1 0 16,0 2 0-16,-1 0-1 15,-2 0 0-15,1 2 0 0,-5 2 0 16,0-1 1-16,-2 1-1 0,-1 3 1 16,-2 0 0-16,-2 1 0 15,-1-1 0-15,2 2 2 0,-3 0-2 0,2 0 0 16,-1 0-2-16,-1 0 2 0,0 0-1 0,2 2-1 0,-1-2 2 15,-1 0 0-15,3-2 1 0,-2 2-1 16,-1-2 1-16,1 1 0 0,-1 1-1 0,3-1 0 16,-4-1 0-16,3 1 0 0,-2-1 0 15,0 1 0-15,1-1 0 0,-1-1 1 0,-1 2 1 16,1-1-1-16,2-1-1 16,-2 0-1-16,2-1 0 0,-1 0 0 0,2 0 0 15,1-2 1-15,-1 2-1 0,-1-4 0 16,3 2-1-16,0 0 0 0,0-1 1 0,2-1 1 15,-2 2 0-15,1 0 0 0,-2 0 0 16,1 2 2-16,-2-1-1 16,0 4-1-16,-3-2 2 0,2 1 0 15,-2 1-2-15,0 1 0 0,-2 0 0 16,0 0 0-16,1 0 0 0,-2-1-2 0,-1 3 0 16,2-2 1-16,-2 2 1 0,0-1 2 0,-1-1-1 15,1 2-1-15,-1-1 2 0,-1 1-2 16,2 1 0-16,-2-2 0 0,2 2 0 0,-2-2 2 15,0 2-2-15,0-1 1 0,0 1 1 16,0 0-2-16,0 0 0 16,0 0-3-16,0 0 3 0,0 0-2 0,0 0 1 15,0 1 1-15,0-1 1 0,0 2-1 0,0-2 0 16,0 2 0-16,-2-1-2 0,2 1-2 16,-2-1-1-16,1 1 0 0,-1 1-2 15,-1-2 1-15,-3 3 2 16,4 0 2-16,-4 0-2 0,1 1 4 15,0-1-1-15,-3 2 1 0,2 2-1 0,-2-2 1 0,0 0 0 16,0 3 0-16,-2-2 0 16,0 1 0-16,2-1-1 0,-3 1 0 0,1-1 2 15,1 2-1-15,-3-1-1 16,2-1-1-16,-1 1 2 0,0-2 1 16,1 1-1-16,2-2 1 0,-3 1 0 0,3-2 1 0,2 2-1 15,-2-1-1-15,0-2-2 0,4 1 1 16,-3-1-1-16,2 2-2 0,-1-2 2 15,-2 0 0-15,4 1 2 0,-3-2 0 0,2 0 0 16,0 2 0-16,-2-1 0 0,1 0-1 0,-1 0 0 16,2 1-1-16,-1-1 1 0,-2 0-3 15,2 0 1-15,-1 0 3 0,1 0 0 16,-2 1 0-16,2 0 1 0,-2-1 1 16,2 0-1-16,-1 1-1 0,2-1-2 15,-2 0 0-15,2 2-1 0,0-2 0 0,0 0-1 16,2 1 0-16,-2-1-1 15,-1 0 3-15,3 2 0 0,-2-2 1 0,2 0 1 0,-2 1 0 16,2-1-2-16,0 0 1 16,-3 0-1-16,4 2 0 0,-4-2-1 15,3-1 1-15,-2 3 0 0,0-2 0 16,0 0-1-16,1 0-2 16,-1 2 4-16,0-2-2 0,2 1 2 0,-2 1 0 0,0-2 1 15,1 0 0-15,-2 1-2 0,1 1-1 0,0-2 0 16,0 1 2-16,-1 0 0 0,1 1 0 15,-1 0 1-15,1-1 1 0,0 0-1 0,-1 1-1 16,0 0-1-16,-2 1 1 0,2 0 0 16,-1 0 1-16,1-2 0 0,-1 1 1 15,1-1-1-15,0 1 1 0,0 1-1 16,-1-2 0-16,1 2-2 0,-3-1 0 16,-1 2 2-16,-1 1 0 0,-5 2 0 15,2 1 0-15,-4 2 1 0,1-1 2 0,-2 0 0 16,0 0-1-16,2 2 2 0,-2-1 1 15,-2 1 5-15,2-1 4 0,-3 2 7 0,2 0 6 16,0-1 4-16,0-1 5 16,1-1 0-16,3 0-4 0,-1-1-6 15,4-2-5-15,0 0-4 0,1-2-5 0,2 1-4 16,1-4-4-16,0 4-2 0,2-2-2 16,-1-2 0-16,2 2-1 0,-3 2 0 0,0-1-1 15,1 1 1-15,-4 1 1 0,2 0 1 16,2-2-1-16,-1 1 0 0,1-1 1 0,0-1 0 15,0 0-1-15,2 0-1 0,-2-1 0 16,3-1 1-16,-1 2-1 0,1-1 1 16,-2-1 1-16,0 0 1 0,1 1-2 15,-1 1 0-15,1 0 2 0,-2-1-2 0,2-1-1 16,0 1 0-16,-1-1 1 16,2 0 1-16,-1 1-1 0,0 0 0 0,1-2 0 15,0 1-2-15,0 1-4 0,2-2-4 0,0 1-4 16,-3-1-3-16,3 0-6 15,0 0-7-15,-2 2-5 0,2-1-4 0,-1 1-3 16,-2 1 0-16,-3 0-1 0,1 3 0 16,-2 0 0-16,-4 1-7 0,3-1-9 0,-3 0-9 15,3 2-14-15,-2-2-19 0,-1 1-20 16,1-1-2-16</inkml:trace>
  <inkml:trace contextRef="#ctx0" brushRef="#br0" timeOffset="154495.921">23541 4989 100 0,'1'-5'216'0,"-1"4"17"0,0-1-29 16,0 2-18-16,0 2 6 15,-1 2 18-15,-1 4 17 0,1 1 19 16,1 1 14-16,-4 4 1 0,4 4 7 0,-1 3 2 16,-1 3 11-16,0 6 11 0,2 3-4 0,-1 6-18 15,1 4-38-15,-2 7-31 0,1 4-33 16,-1 6-36-16,-1 4-26 0,0 7-18 15,-5 2-10-15,2 7-4 0,-2 5-4 16,-5 8-2-16,4 11-5 0,-3 10-8 16,-2 9-5-16,-2 13-9 0,-1 17-6 0,-2 11-6 0,-5 17-4 15,-3 8 7-15,-3 8 0 16,0 5-9-16,-1-2-4 0,-1-1-1 0,1-10-2 16,2-7-12-16,1-14-5 0,2-12-5 15,2-14-6-15,2-8-13 0,2-13-11 0,1-7-15 16,2-10-18-16,-1-5-27 15,2-8-46-15,-1-5-64 0,3-11-97 16,-3-8-124-16,5-7-122 0,-2-10-102 16,5-11-71-16,-3-9 10 0,4-8 72 0,-4-10 122 15,1-10 133-15</inkml:trace>
  <inkml:trace contextRef="#ctx0" brushRef="#br0" timeOffset="155318.277">22247 8025 48 0,'5'3'210'0,"-4"-3"32"16,4 1 0-16,0-1 0 15,1 0 14-15,4-1 27 0,2 1 27 16,3-2 6-16,2 1-8 0,2-1-22 16,3-1-33-16,5 0-32 0,3 0-34 0,5 0-23 0,5 0-25 15,5 2-21 1,6-1-11-16,4-1-8 15,9 2-6-15,6-1-6 0,7 0 4 0,8 0-5 0,8 2-15 16,9-2-17-16,10 1-13 0,4 1-6 0,9 0-8 0,12 0 3 16,10-2 9-16,11-1 9 0,12-1 9 0,12-4 11 15,9-1 5-15,11-3-3 0,9 0-7 16,9-3 2-16,9 0-9 0,1 0-12 16,2 1-10-16,-1 1 0 15,-5 1-1-15,-2 1-11 0,-7 4 2 0,0 3-2 0,-12-1 2 16,-9 5-10-16,-11 0-4 0,-13 3-3 15,-10 0-1-15,-14 0-4 0,-12 2-2 16,-11-3 0-16,-11 2 0 0,-14-1 3 0,-13-2 0 16,-14 1 2-16,-10-1 0 15,-10-1 1-15,-10 2-6 0,-7-2-26 16,-7-2-55 0,-12 1-95-16,-3-2-170 0,-7 0-201 0,-7-1-202 0,-9 2-84 0,-4-3-6 15,-8 2 64-15,-3-1 150 0,-6-2 192 16</inkml:trace>
  <inkml:trace contextRef="#ctx0" brushRef="#br0" timeOffset="157005.421">24699 6349 196 0,'-1'0'453'0,"-1"3"95"16,-1 0 77-16,0 3-30 0,0 2-74 0,-2 1-90 15,4 1-92-15,1 4-78 0,1-1-65 16,4 2-51-16,-2 0-42 0,3 0-34 16,2 0-22-16,5-1-19 0,-2 1-15 0,0-2-33 0,5-2-49 15,-5-1-54-15,3-1-55 16,-3-3-54-16,2 0-54 0,-1-4-26 15,-2-2-6-15,0-2 12 0,0-4 24 0,-3-3 36 16,-1-1 43-16,1-4 49 0,-3 1 43 16,-1-3 38-16,0-1 28 0,-3-1 22 0,0 0 20 15,-1 0 27-15,-1 2 26 0,-1 2 26 16,-1 2 15-16,-1 1 10 0,-2 4-6 16,-1 4-16-16,-1 3-7 15,-4 4-8-15,1 7 2 0,-7 2 4 0,0 6 2 16,0 4-1-16,-5 0-12 0,2 4-24 15,0 1-56-15,1 1-75 0,2-2-88 0,2 1-99 16,1-2-111-16,3-1-49 0,4-1 5 0,-2-2 48 16,5-2 73-16</inkml:trace>
  <inkml:trace contextRef="#ctx0" brushRef="#br0" timeOffset="158757.192">27031 6987 153 0,'5'0'266'0,"0"4"36"0,0 1 14 16,0 5 14-16,1 4 9 15,-2 2-8-15,3 4-21 0,-1 2-36 16,-1 2-53-16,3 2-51 0,0-1-48 0,-2 2-43 0,1 0-28 16,1-1-23-16,1-2-16 15,-1-2-38-15,1-1-44 0,1-4-50 16,1-1-52-16,0-4-54 0,1-1-47 0,0-7-19 15,2-1 2-15,0-6 21 0,2-3 31 16,0-3 43-16,-1-4 46 0,0-4 44 0,0-1 37 16,0-1 27-16,-4-2 23 0,1-2 20 15,-2 1 21-15,-2-2 19 0,0 3 29 16,-4 0 33-16,-2 3 29 0,-2 0 21 0,-2 4 17 16,-2 5 15-16,-6 3 16 0,-2 6 15 15,-9 6 8-15,0 6 5 0,-7 6-7 0,-5 8-18 16,-6 5-33-16,-1 5-51 15,-1 5-108-15,-3 1-160 16,2 3-183 0,-2-2-149-16,5 4-79 0,-3-4-34 0,0 1 42 15,1-4 117-15</inkml:trace>
  <inkml:trace contextRef="#ctx0" brushRef="#br0" timeOffset="161821.824">22970 7573 81 0,'1'2'179'16,"1"-1"-14"-16,-1 1-17 0,1-2-9 0,0 1-1 16,-1 1 2-16,3-2 0 0,-3 0-1 15,4 1-8-15,-1-1-5 16,3 0-4-16,-2 0-4 0,3 0 0 0,-2-1 5 0,3 1 8 15,-1-3 3-15,3 1 1 0,0-1 0 16,0 0-3 0,1 0-12-16,3-1-13 0,0 1-19 0,-1-2-12 0,0-1-13 15,3 0-10-15,-1 0-2 0,2 2-6 16,-1-2-1-16,-1-2-6 0,1 2-5 16,-1 0-6-16,1-1-8 0,-1-1-3 0,1 2-5 15,0-1 2 1,1-1-4-16,0 1 0 15,2-1-1-15,1 1-3 0,-2-1 0 0,3 0-3 16,0-2-2-16,2 1-1 0,0 0 1 0,3 0 2 0,-1 0-1 16,1-1 0-16,2-1-1 0,-3 2 0 15,3 0 0-15,-2-1-1 0,1-1 0 16,-2 2-1-16,2 0 4 0,1-1 0 0,-3-1-2 16,1 1-1-16,3-1 1 0,-1 1-2 0,-1-1 0 0,4-1-3 15,-2 2 6 1,1-4 3-16,4 2 0 0,-2-1-1 0,6-1 0 0,0-1 2 15,-1 0-5-15,1 0 1 0,4-1-3 16,1 1 2-16,1-2-3 0,0 1 0 16,2 1 2-16,1-2-3 0,-2 1 3 15,3 1 2-15,-3 0 3 16,2-2-2-16,-1 1 0 16,-1 1 1-16,1 0-2 15,1 0 2-15,-1-1-3 0,1 0 0 0,0 1-1 0,2 0 2 0,0 0 1 0,4 0-3 16,-2 0-2-16,4 0 1 0,0 0 1 0,1 0-3 15,0 0-1-15,1 2 3 16,-2-2 6-16,1 0-5 0,2 1-1 0,-3-1 2 16,1 3 3-1,2-3 0-15,-2 2-3 0,-2-1 5 0,4 1-1 0,-1 1-3 0,1-2-2 0,1 1-1 16,1-1 0-16,-1 1 2 0,4-1-1 16,-3-1 1-16,1 1 2 0,0 0-2 15,-1-3 1-15,1 2-1 0,-2 0 1 0,0 0 1 16,0 2-1-1,-1-3 0 1,-1 2 2-16,0 0 0 0,3 1 1 0,-1-1 3 16,-3 1 4-16,5-1 2 0,-2 1 0 0,1 1 1 0,-1-3 1 15,1 3 0-15,-1-2-6 0,0 1-1 0,-4 1 4 16,1-2 1-16,0 1-7 0,-3-1-4 16,0 2 4-16,0 0 0 0,-2-1-6 15,-2 0-2-15,1 2 3 0,-1-1 1 16,1-2 1-16,0 4-1 0,-4-2-4 0,2 0 2 15,-2 0 1-15,-4 1-2 0,0 1 1 0,-2-1 0 16,-5 1 3-16,-1 1-2 0,-3 1 1 0,-2-1 1 16,-2 2-4-16,-3-1-1 0,-2 4-1 15,1-2 0-15,-2 0 0 0,1 0-1 16,-2 1 1-16,3-1 1 0,-2 1 2 16,0 1 0-16,-1 0 1 15,2-1-4-15,-1-1 4 16,-1 2-1-16,-1-1 2 0,1 1-1 0,-3-1 0 0,-1 2 2 15,-1-1-1-15,-2 1-2 0,0 0-2 16,-2 0-1-16,1-1 2 0,-3 2 4 16,1-1 10-16,-3 1 20 0,0 1 16 0,-1-2 15 0,0 1 20 15,-2-1 13-15,-2 1 1 0,-2 1-7 16,3 0-9-16,-1-1-9 0,-2 2-18 16,-1-1-15-16,0 1-31 0,0 0-58 15,-3-2-103-15,2 1-160 0,-4-1-175 16,-3-1-162-16,-3 2-63 0,-3-1 1 0,-4 1 72 15,-3-3 140-15</inkml:trace>
  <inkml:trace contextRef="#ctx0" brushRef="#br0" timeOffset="166486.618">24831 6897 26 0,'0'3'43'0,"0"-2"5"0,0 1 7 15,0-1 6-15,0 1 11 0,0-1 10 16,-2 1 4 0,2-2 0-16,-1 1-4 15,1-1-5-15,0 0-7 0,-4 2-8 16,4-1-1-16,-1-1 3 0,-1 0 2 0,1 2 1 0,-1-2 6 0,0 0 2 0,1 0-1 15,1 0-1-15,-3 0 1 0,3 0 5 0,-4 0 3 16,2 0 0 0,-2 0 0-16,1 0-3 0,2 1-3 0,-3 1-1 0,0-1 0 15,0 1 2-15,1-1 0 0,-2 2 4 16,4-1-1-16,-4-1-7 0,2 2-7 0,0-1-13 16,0 1-7-16,0-2-11 0,-2 1-2 15,1 1-2-15,1 0 0 0,2-1 0 16,-4 2 2-16,2-1-1 0,0-2-1 15,0 2-4-15,1 0-2 0,-1-1-3 16,1 0-4-16,1 0-2 0,-1 0-1 0,0-1-3 16,2-1-3-16,0 2 1 0,-1-2 2 15,-1 0 2-15,2 0 6 0,0 0 7 16,0 0 6-16,-1 0 3 0,1 0 2 0,-3 0-3 16,1 0-8-16,-1-2-7 0,2 2-4 15,-4-1-8-15,1 1-5 0,0-2 1 16,-1 2-2-16,2-2-1 0,-3 1-2 0,1 0 1 15,2-1-2-15,-1 1-1 16,1-2 2-16,0 1 2 0,0 1 0 0,1-2 0 16,1 1 1-16,-1 0-2 0,-1 1 0 15,3 1-2-15,0 0 2 0,0-1-1 16,0 1-1-16,0-2-2 16,0 2 1-16,0-1 0 0,0 1 0 0,3 0 1 0,-1 0 1 15,-1 1 1-15,2-1 0 0,-1 2-3 16,1-2 0-16,0 1 0 0,1 0 0 0,-1 1 3 15,2 0-2 1,-1-1 2-16,1 1 1 0,0-1 0 0,-1 1 0 0,1-1 0 16,0-1 1-16,3 0 0 0,0 0 0 0,-2-1 0 15,2-1-1-15,1 1-3 0,-1-2 2 16,-1-1 3-16,1 2-2 16,-1-3 5-16,0 1 14 15,-2-1 18-15,-2 2 12 0,0-1 17 0,0-1 17 0,-3 1 16 0,2-1 4 16,-1 2 3-16,-1-1 4 0,-1 1 0 15,-1 0-3-15,1 0-12 0,-3-1-11 0,0 3-18 16,0 0-17-16,-1 1-16 16,-2 0-13-16,1 0-7 0,-2 1-8 15,-1 2-3-15,-1 0-1 0,0 2-1 0,0 2-1 16,0 1-1-16,2-1 2 0,-2 2 2 16,2 2-4-16,1-1-2 0,-2 1 1 0,5-1 0 15,0 2-1-15,1-1 0 0,3-3-1 16,2 2 2-1,1-3 0-15,3-1 2 16,1-1 2-16,4-2-2 0,0-2 4 0,0-1-2 16,5-3-1-16,-2-1 3 0,0-1 0 0,-1-2 4 0,1 1-6 0,-3-2 4 15,0-1 0-15,0 2-3 0,-3-2-2 0,-1 0-1 16,-3 0 2 0,1 0-3-16,-2 0 1 0,-1 0-1 15,-2 0 1-15,-5 0-4 0,4 1 2 0,-3 1 2 0,1-1 0 16,-2 2 1-16,1 0-3 0,-1 3 2 15,-2 0-4-15,1 1 0 16,-2 2-1-16,0 2 0 0,-1 1 4 0,0 0 2 0,1 2 0 16,-1 0 1-16,0 2 0 0,1 0 0 15,4 1-2 1,-1-1-1-16,0 1-3 0,2-1 1 16,0 1 0-16,1-1-3 0,4-1 3 0,1 2 1 0,-2-4 2 0,6 2 1 15,-2-3 1-15,1 0 2 0,0-1-2 16,3-2 1-1,1-2 1-15,-2-1-1 0,3 0-1 0,-3 0 1 0,0-3-3 16,-2 2 0-16,2-1-2 0,-3-1 4 0,0 0-1 16,-2 0-1-16,-2 0 2 0,-1 2-2 0,0-2 7 15,0 0-4-15,-1 1-1 0,-1 1 3 16,-1 1-2-16,0-2-2 0,0 2-2 16,-3 2-3-16,2-1 2 0,0 2-4 0,-1 0 2 15,-2 0 4-15,2 3-1 0,1-1-1 16,-1 1 1-16,1 3-2 15,-1-3-3-15,2 1-1 0,1 1 2 0,0 1 1 16,2-2 1-16,0-1-1 0,2 2 1 16,0-2-4-16,2-2-1 0,1 2-3 0,0-1-1 0,1-2 1 15,0-2 3-15,-1 1 5 0,2-2 0 16,-1-2 2-16,0-1 3 16,-1 2-1-16,0-2 2 0,-4-2 0 0,2 4 2 15,-1-2-4-15,0 0-1 0,-2 0 1 16,-4 1-1-16,3 2-1 0,-2-3 0 0,-1 3 0 15,3 2 0-15,-6-2-3 16,1 1 2-16,2 2 0 0,-3 0-1 0,2 0 2 16,-1 2-1-16,-2 1 0 0,4-1 0 0,-1 3 2 15,0-2-4-15,2 2 1 0,-1-2-1 16,1 1 1-16,3 1 2 16,-1-2 0-16,1 1 3 15,1-1-4-15,2 0 0 0,1 0 1 0,-1 0-2 0,0-1 0 16,2-2 1-16,0 0 6 0,1 0 1 0,-2-3-1 15,1 1 3-15,2-2-2 0,-2 1-3 0,-1-3 1 16,0 3-1-16,-2-2 0 16,2 1-2-16,-3 1 0 15,1 0 3-15,-2-2 1 0,-2 2-4 0,1 0 5 0,-3 2-5 16,2-2 1-16,-2 1-2 0,1 1-3 16,-2 1 2-16,1 1-1 0,-3 1 6 15,1 1-2-15,-2 1-3 0,2 4 0 0,1-2 2 16,-2 1-1-16,3 1-1 0,-4 1-2 0,5-2 1 15,0 1 3-15,1-1-4 0,1-1-2 16,-1 0-4-16,2-1 2 0,2-1-1 16,-1-1-1-16,1 0 4 0,1-1 2 0,2-1 4 15,1-1 4-15,-2-1 0 16,3 1-1-16,-1-3-1 0,-1 0 0 0,3 0 1 16,-4 0-5-16,1-2 2 0,-1 1 0 15,-1 1 0-15,0-3 1 0,-1 1 4 16,-2 2-3-16,-2-1 3 0,0-1-2 0,1 2 2 15,-2-1-3-15,-1-1-2 0,-1 1 5 16,1 2-4-16,-4-1 1 0,3 0-2 0,1 1 3 16,-1 1-3-16,-2 1-5 0,3 0 3 15,-1 0-1-15,0 1-2 0,2 1-2 16,0 1 1-16,0 2 3 0,-1-2-2 16,1 0 1-16,3 1 2 0,-1 1 2 15,1-2 0-15,1 1 0 0,-1-1-2 0,3 0-3 16,-1 0-3-16,1 0 1 0,1-1 0 15,-1-1 1-15,0 1 5 16,0-2 2-16,0 0 3 0,2-2-1 0,-4 2-2 0,2-1-2 16,-1-1 1-16,0 1 0 0,-2-1 2 15,0 0 2-15,0 1-2 0,-2 0 2 16,0-2 0-16,-1 1 1 0,-3 1-5 16,3-1-1-16,-2 1-1 15,2 1-2-15,-2 0 0 0,0 1-3 0,1 1 4 0,-4-1 0 0,3 2-2 16,2 0 1-16,-2 0 1 0,2 0 1 15,0 0-7-15,1-1-3 0,1 1-10 16,-4-2-9-16,5 1-16 0,0-1-14 0,0 0-14 16,5 1-9-16,-4 0-6 15,1-1-2-15,1-1 3 0,0 2 11 0,0-2 15 16,1 1 12-16,-3-1 13 0,3 0 14 16,-4 0 10-16,1 0 5 0,1-1 4 15,-1 1 3-15,-1-2 3 0,2 1 1 16,-2-1-2-16,0 0 0 0,-2 1-3 0,2 0-6 15,-3-1-4-15,2 1-2 0,-3-1-1 0,3 1 0 32,-1 1 4-32,-1 0 6 15,1-2 1-15,1 2 2 0,-1 0 3 0,0 0 0 0,2 0-2 0,-1-1-4 0,1 1 3 16,-2 0-11-16,2 0-12 0,0 0-13 16,2 0-7-16,-2 0-1 0,1 0-6 15,1 0 7-15,0 0 5 0,1 0 1 0,-2 0-7 16,3 0-19-16,-3 0-27 0,3 0-41 15,-3 0-41-15,1 0-45 0,-1-2-44 16,1 2-49-16,1-1-61 0,-3 1-14 0,-3-2 17 16,0 0 39-16,-2 2 52 0</inkml:trace>
  <inkml:trace contextRef="#ctx0" brushRef="#br0" timeOffset="168169.288">24832 6487 96 0,'0'-4'100'0,"0"-1"-5"16,0 2-6-16,0-1-3 15,0 1-1-15,0-2 1 0,0 2 4 0,0 0 8 16,2-1 10-16,-2 1 14 0,2 0 16 16,-2-2 17-16,1 2 16 0,-1 2 12 0,0-2 12 15,0 0 3-15,0 1-1 16,0-1-4-16,0 2-6 0,0-1-15 0,0 2-17 0,0 0-22 15,0 0-19-15,0 0-22 0,0 0-22 16,0 0-18-16,0 0-14 0,-1 2-11 16,1 1-7-16,-2 0-4 0,0 3-8 15,1-2 0-15,-1 5-1 0,1 0 1 0,-3 2 4 16,3-1 2-16,-1 2 4 0,1 0 0 16,-3 2 3-16,3-2-1 0,1 0-4 0,-3 1-3 15,3-2 0-15,0 1-3 0,-2-2-1 16,0 1-1-16,2-1 1 0,0 1-2 15,-2-3-2-15,2 3 1 16,-2-2-1-16,2 2 0 0,-2-1-1 16,1-1 1-16,-1 3 0 0,-1-1-2 0,0 1-1 0,0 0-2 15,-1 0-2-15,1 0-1 16,-2-1 4-16,1 2-1 0,-1-1 1 16,0-2 1-16,2 2 2 0,0-1 1 0,0-2-7 15,-1-1-1-15,1 2 2 0,2-3 2 16,-4-1-3-16,2 2 0 0,3-4 0 15,-1 2 2-15,-1-3 0 0,0 2-2 0,1-2 2 16,-1 1 0-16,2-1 4 0,-1 0-4 0,1-1 0 16,-2 1 3-16,2 0-1 0,-2-2-2 15,2 2 0-15,-1-3 0 0,1 3 0 16,0-3-3-16,-2 2-2 0,0-1 4 0,2 1 1 16,0-2 0-16,0 0 0 15,0 0 0-15,0 0 3 0,0 0-1 0,0 0 0 16,0 0 0-16,0 0 0 0,0 0 4 15,0 0 1-15,0 0 0 0,0 0 4 16,0 0 1-16,0 0-2 0,0-2 0 16,-1-1 0-16,-1 2-1 15,1-2-5-15,1 0 2 0,-5 0-2 0,5-2 3 16,0 1-2-16,-1-2 2 0,-1 0-3 0,2-2-2 16,0-1 0-16,0-2-1 0,0 0 1 15,0-3-3-15,2-1 2 0,-1 0 1 0,4-3-2 16,-4 0-2-1,2 0 0-15,1-1 2 0,-1-1 2 16,0 2-4-16,0 0 2 0,1 0 1 0,-3 3-2 0,2 0-1 0,2 2-2 16,-5-1 4-16,1 4-3 0,1-1 0 15,-1 4-1-15,-1-1 4 0,0 2-1 16,2 2 0-16,0-1 0 0,-2 2 0 0,0 0 0 16,0 0-1-16,1 2 0 0,-1-2-2 15,0 3 2-15,2 0-1 0,-2 0 3 0,2 3-2 16,-2-1 1-16,0 3 1 15,0 0 0-15,0 2 1 0,0 4 3 16,0-1 0-16,0 2 0 0,-2 2 0 16,-1 2 2-16,1-1 3 0,0 1-1 15,-1 2 3-15,2-1 1 0,-4 1-1 16,2 0-2-16,2 0-1 0,-3-1-6 0,3 1-1 16,-1-2-1-16,-1 1 0 0,1-2 0 15,1 1-3-15,-3-1 4 0,1 0 1 0,2-1-1 16,-4-1-1-16,4-2-2 0,-1-1 3 0,1-1 0 15,1-2 1-15,0 1-1 0,-2-3 3 16,0-1-1-16,2 1 1 0,0-2-1 16,0-2-3-16,0 1 4 0,0-2-3 0,2-2 1 15,0-2-1-15,-2-1-1 0,1-2 3 16,-1-1-1-16,3-2 0 0,2-1 4 16,-4-2-4-16,2-1 1 0,1-2-3 15,-1-1-1-15,0-2 2 0,0-1-4 16,2-2 2-16,-2 1 0 0,2-2 1 0,-4 0 4 15,2 3-5 1,1 0 4-16,-3 1 0 0,3 2 1 16,-4 2-1-16,1 2-4 0,1 2 1 0,-1 2-3 0,1 0-3 0,-2 3 0 15,2 2-2-15,-2 1 0 0,1 1 2 16,-1 2 1-16,2 3 2 16,-1 2-2-16,-1 2 5 0,0 4 0 0,0-1 0 15,0 4 0-15,0-1 1 0,0 2 2 16,-3 0 3-16,3 2-4 0,-3-1-2 0,1 1-14 15,-1 1-18-15,0-2-18 0,0-1-20 16,-1 0-17-16,1 0-19 0,2-1-11 16,-4-1-9-16,2-1-12 0,0-1-14 0,1-3-12 15,-1 2-8-15,2-4-6 0,-1 1-20 16,-1-2-47-16,1-2-68 0,-3 0-67 0,1-3-23 16,-2-3 2-16,-1 0 30 15,1-2 68-15</inkml:trace>
  <inkml:trace contextRef="#ctx0" brushRef="#br0" timeOffset="169767.873">24867 6745 60 0,'0'0'89'0,"-1"0"-4"15,-2 0-4-15,-1 2 2 0,3-1 0 16,-3-1 0-16,0 0-2 0,0 0-4 15,1 0-1-15,2 0-6 0,-4 0-7 0,2 0-6 16,1 0-6-16,-1 0-7 0,2 0-8 16,1 0-7-16,-2 0-6 0,0 0-5 15,2 0-4-15,0 0-1 0,0 0-3 16,0 0-1-16,0 0 1 0,0 0 3 16,2 0 5-16,0-1 9 0,-2-1 13 0,1 2 10 15,1-1 5-15,1-1 4 0,-1 0 1 16,2 1-2-1,-1 0-4-15,0-2-4 0,2 0 0 0,2 0-2 0,-1-2-3 16,3 2-5-16,-1-1-2 0,0-2-6 0,5 1-5 16,-4 1-6-16,4-2-5 0,-1 0-3 15,1 1 0-15,1-1-3 16,-1 0 1-16,0 0 1 0,1-1 1 0,-1 2 2 16,1-1 1-16,-1 2-1 0,-4-2 4 15,5 1 0-15,-4-1-1 0,1 2 0 0,-2-1-3 16,-1 2-2-1,0 0-4-15,-2 0-3 0,1 0-1 0,-1 2-1 0,-3-2 2 16,2 1-2-16,-2 1 1 0,2 1 0 0,-4-2-2 0,1 2 1 16,-1 0 1-16,-1 0 2 0,0 0 0 15,0 0 2 1,-3 0 2-16,2 2-1 0,-7 1 0 0,2 1-5 16,-2-1 1-16,-5 3-2 0,2-1-1 0,-2 1-3 0,-2 0 0 15,0 0 0-15,0 0-4 0,-1 1-6 16,-2-1-1-16,4 0-1 15,-2 0-1 1,5-1 0 0,-1-1 1-16,2 1 6 0,0-1 0 15,3-2 1-15,1 1 2 0,1 0 0 0,1-2-2 0,1 1-1 16,2-1 1-16,-1-1 0 0,2 2 2 0,2-2-1 0,-1 0 4 0,6-2 3 16,-1-1 2-1,6 2 3-15,0-4 5 0,3-1 5 16,1 0 3-16,3-1 2 0,0-1 4 0,3 1-1 0,-1-3 0 0,0 3 0 0,-1-2-1 15,0 0 1-15,-2 2 0 16,1-2 1-16,-1 1 0 0,-3-1 3 0,2 2 4 16,-4 1 3-16,0-2 3 0,-1 2 2 0,-2 0 5 15,-2 2 9-15,0 1 9 0,-4-2 7 16,1 2 7-16,-2 2 3 0,1-1-3 0,-3 0-8 16,1 2-15-1,-2 0-13-15,-2 0-10 16,-3 2-9-16,-1 1-10 0,-5 2-9 15,2-1-1-15,-3 2-3 0,-2 0-2 0,3 0-1 16,2 0-4-16,-2-1-22 0,4-1-37 0,3-1-40 0,-1 0-39 0,2 0-41 16,1-3-51-16,0 2-42 0,2-2-39 15,0-2-47 1,0-1-50-16,0-1-4 0,0-2 31 0,0-2 52 0</inkml:trace>
  <inkml:trace contextRef="#ctx0" brushRef="#br0" timeOffset="170622.005">25401 6298 70 0,'-4'0'121'0,"-2"2"4"0,-1-2 2 16,2 1-3-16,1 1-1 15,-1-2-3-15,-2 3-1 0,1-2 5 16,0 1 6-16,1 0 6 0,0 0 10 16,-1 1 13-16,0-1 10 0,1-1 8 0,0 2 8 15,-1 0 2-15,-1 0-1 0,3 0-8 16,-4 0-13-16,3-1-13 0,0-1-22 0,2 1-20 15,0 1-25-15,0-3-22 0,1 1-20 0,1 1-17 16,-1-1-11-16,2 2-8 16,2-1-4-16,-1 1 0 0,2 0 5 0,1-2 2 15,2 4 0-15,1-2 2 0,3 0 1 16,2 1 0-16,0-1-3 0,6 0 0 0,-4 2-2 16,3-3-3-16,4 2 0 15,-4-1-3-15,2 1-1 0,-1 1 1 0,-1-1 0 16,-3-1 0-16,4 2-1 0,-6-2 0 0,2 0 1 15,-2 1-1-15,-2-1-1 16,-2 0-1-16,-1-1 0 0,-1-1 2 16,-1 1-1-16,-1 1 1 0,1-2 6 15,-2 2 12-15,-1-1 13 16,0 1 15-16,-2 0 16 0,0 1 11 16,0 2 7-16,-4 2-2 0,0-1-10 0,-2 2-10 0,-4 2-13 15,0-1-10-15,1 4-11 0,-5-2-7 16,2 3-6-16,-1-2-4 0,0-1-4 0,0 2-17 15,2-2-36-15,1-2-57 0,1-1-87 0,1 2-117 16,2-4-124-16,1 1-112 16,0-4-71-16,4 1-3 0,1-5 57 0,1-2 101 15,6 0 116-15</inkml:trace>
  <inkml:trace contextRef="#ctx0" brushRef="#br0" timeOffset="171018.446">25866 6025 14 0,'2'-7'195'0,"-1"0"16"0,-1 3 12 0,0 0 8 0,0 2 6 16,-1 2-1-16,-2 3-7 0,1 2-8 0,-1 2-14 15,0 4-11-15,-2-1-12 16,4 5-17-16,-2 0-18 16,-1 2-21-16,3-1-24 0,1 4-20 0,0-2-21 0,0 1-15 15,1 1-13-15,3-2-9 0,0 0-8 0,4 0-6 16,-2-3-4-16,4 0-3 15,1-2-2-15,2-2 0 0,-1-2 0 0,6-3-8 16,-2-2-27-16,2-2-38 16,3-2-48-16,-5-3-59 0,3-2-63 0,-3 1-62 15,-2-4-45-15,-1 1-46 0,-4-2-22 16,-5 1 21-16,-4-1 41 0,-3 2 59 16</inkml:trace>
  <inkml:trace contextRef="#ctx0" brushRef="#br0" timeOffset="171243.509">25830 6175 59 0,'9'-3'193'0,"4"-1"-4"16,3-1-21-16,3 1-25 0,2-1-27 16,1-1-26-16,1 0-25 0,0 2-21 0,0-2-35 15,-1 0-49-15,-1 1-62 0,-5 1-76 16,-2 1-39-16,-5 0-19 0,-1-2 6 15</inkml:trace>
  <inkml:trace contextRef="#ctx0" brushRef="#br0" timeOffset="171416.088">25822 6037 70 0,'5'-9'162'0,"-2"-3"-13"0,3 0-23 0,2 0-25 0,3 2-23 16,-1-2-21-16,3 1-16 0,-1-1-16 15,2 1-9-15,0 3-22 0,1-2-36 16,0 5-57-16,0-1-54 0,-2 1-27 16,1 2-16-16</inkml:trace>
  <inkml:trace contextRef="#ctx0" brushRef="#br0" timeOffset="172255.16">26051 6145 47 0,'7'-1'80'15,"-2"-2"4"-15,1 1 4 0,1-1 3 16,-2 0 0-16,2 2 1 16,-2-2 0-16,-1 0-1 0,2 1-1 0,-1-1-1 15,0 2 1-15,0-2-1 0,0 0 1 16,-1 0 5-16,2 1 5 0,1-1 5 0,-2 0 8 16,1 0 8-16,-1-1 5 0,0 1 3 0,2 0-4 15,-4-2-3-15,2 2-10 0,-2 2-8 16,2-2-14-16,-2 0-17 15,1 0-11-15,2-1-13 0,-3 2-15 0,0 0-14 16,2 1-7-16,0-2-4 0,3 1-3 0,-1 1-2 16,3 1 2-16,0 0 3 0,3 0 3 15,0 1 5 1,1 2 1-16,2-1 0 0,-2 2-2 0,2 2 0 0,2 0-4 16,-4 1-5-16,2 3-5 0,-4 0 3 15,0 2 2-15,-2 0 2 0,-2 2 4 16,-1-1 10-16,-2 1 10 0,-1-1 3 0,-4 2 0 15,-3-1-2-15,0-2-1 16,-2-2-8-16,-3 1-9 0,2-3-7 0,-3 2-2 0,-1-4-1 16,0 0-6-16,0-2 0 0,2-2 4 15,-2-1 3-15,2-2 0 0,0-1 3 16,2-4-1-16,3 0-1 0,0-4-1 16,1-4-3-16,4-2-2 15,1-2-4 1,2-3 0-16,1-2 0 0,3 1 0 0,-1-1 2 15,3 2 0-15,0 2-1 0,-1 1 1 0,1 1-11 16,-2 2-34-16,1 5-50 0,-2-1-63 16,-2 4-72-16,0 1-90 0,1 4-100 0,-6 2-55 0,1 2 2 15,-4 4 38-15,1 2 59 0</inkml:trace>
  <inkml:trace contextRef="#ctx0" brushRef="#br0" timeOffset="172716.41">26567 6070 116 0,'3'-9'223'0,"0"0"4"0,-1 3-11 15,-1 0-20-15,2 2-25 0,1-1-27 16,-3 2-28-16,2 0-23 0,1 0-20 15,2 2-11-15,-2 1-5 16,4 0 5-16,1 1-1 0,1 2-2 0,0 0-3 0,3 3 0 16,-1 2-4-16,1-1-6 0,-1 4-6 15,1 1-6-15,-2 1-3 16,0 1-3-16,-3 1 0 16,-1-2 6-16,-3 2 15 0,0 0 16 0,-2-1 11 15,-4-1 4-15,-2 0 4 0,0 0-4 0,-1-1-9 16,-2-2-2-16,3-1 2 0,-4-1 2 0,2-3 2 15,1 2 12-15,-2-6-1 0,2 1-14 16,1-2-10-16,-1-3-11 0,1-2-11 0,0-2-18 16,4-4-8-16,0-2-2 0,0-2-8 15,4-5-2-15,0-2 0 0,2-1-2 16,2-1 1-16,0-1-2 0,0-1-1 0,2 3 4 16,-2 1-3-16,0 3-1 0,0 1-12 15,1 4-28-15,-4 1-60 16,1 4-80-16,0 0-82 0,-1 2-84 15,3 3-83-15,-3 3-71 0,-2 1 6 0,0 1 50 16,0 1 68-16,-1 2 76 0</inkml:trace>
  <inkml:trace contextRef="#ctx0" brushRef="#br0" timeOffset="173083.006">26896 5954 112 0,'6'-1'206'0,"-3"0"-5"16,2-2-16-16,-4 3-13 0,3 0-1 15,-1 0 5-15,0 3 7 0,-1-1 7 16,-1 5 7-16,-1-1-5 0,0 4-22 16,0 1-35-16,0 1-34 0,0 1-32 0,2 2-23 15,-1 0-19-15,3 0-11 0,-2 0-5 16,3 0-4-16,0-1-1 0,1-2 0 16,2 0 1-1,3-3 4-15,-1 0 8 0,3-3 12 0,-1-2 11 0,3-1 17 0,-2-3 14 16,2 0 11-16,0-3 11 0,-2-1 13 15,1-2 18-15,-2 0 9 16,-3-2 16-16,0-1 14 16,-1-1 12-16,0-2-4 0,-3-2-15 0,0 2-21 0,-3-3-23 0,-2 0-28 0,-4-1-25 15,0-1-25-15,-4 0-14 16,0 1-9-16,-5 1-6 0,0 2-3 16,-1-1-4-16,-2 2-2 0,1 3-31 0,0 2-55 15,1 2-77 1,3 2-108-16,0 0-121 0,2 3-112 0,1 0-82 0,0 3-53 15,3 2 21-15,0-2 74 0,1 3 106 16,4-2 107-16</inkml:trace>
  <inkml:trace contextRef="#ctx0" brushRef="#br0" timeOffset="173506.243">27163 5856 35 0,'5'-5'210'0,"1"-1"21"0,-3 2 7 16,5-1 7-16,-5 1 3 0,0-1-5 15,4 0-13-15,-4 3-20 0,3-1-21 16,0 0-27-16,1 0-21 0,-1 1-20 0,2 1-20 16,1 1-15-16,3 0-13 0,-3 3-16 15,3-2-17-15,0 4-11 0,-3 0-6 16,2 3-8-16,0 1-4 16,-3 0-3-16,3 3-2 0,-3 0-1 0,-1 2 0 0,-1-1 2 15,0 2 0-15,-4-1 3 16,1-1 6-16,-3 0 10 0,-3 0 12 0,1-1 12 15,-2-2 15-15,0 1 13 0,0-4 7 16,0 2 4-16,0-3 1 0,-3 0 1 0,2-1 2 16,-1-4 16-16,3 1 20 0,2-4 7 15,-3-1 3-15,3 0-3 0,-2-4-12 16,3-1-31-16,3-2-31 0,-2-5-21 16,4-2-13-16,4-2-9 0,-1-2-4 15,2-3-3-15,0 1-2 0,0 2-3 0,0 0-1 0,0 1-5 16,-3 4-9-16,0 1-49 15,-3 3-98-15,0 3-162 0,-1 3-182 0,-1 3-173 16,-2 3-84-16,-4 6-1 16,1 2 73-16,-3 2 149 0</inkml:trace>
  <inkml:trace contextRef="#ctx0" brushRef="#br0" timeOffset="176182.969">27361 6262 33 0,'0'-6'144'16,"1"2"-4"-16,-1-1-2 0,0 4-3 0,0-2-2 16,0 0-7-1,0 1-7-15,0 0-11 0,0 2-9 0,-1 0-7 16,1 2-3-16,-2 1 7 0,0 2 8 0,-1-1 8 0,-2 4 7 16,2 1 2-16,-2 3 1 0,1 1 0 15,-2 4 3-15,-1 1 0 0,1 4 0 16,-1 4 0-16,1 1-4 0,-2 6-11 15,2 0-14-15,0 4-16 0,-3 4-17 0,0-1-10 16,1 1-14-16,4 2-9 16,-5-2-11-16,5-1-5 0,-2-2-5 0,1-2-6 15,2-2-2-15,1-4 0 0,0-3 1 16,1-3 1-16,-1-3 1 16,2-3-2-16,0-3-2 0,0-3-2 15,0 0 1-15,0-3 2 0,0-1 0 0,0-3 8 16,0 2 11-16,0-4 16 0,0 0 7 15,-1-2 0-15,1-1 4 0,0-3-5 0,-4 0-10 16,4-3-14-16,0-3-10 0,-1-2-3 0,1-2-5 16,1-2 4-16,-1-1 1 0,4-4-1 15,-3-1-2-15,2-3 4 0,1 0-3 0,1-3-4 16,-1 0-1-16,4-1 2 16,-2-1-2-16,1-1 2 0,-1 2 1 0,2-4-1 15,-4 2 0-15,3 0-3 0,-2 0 2 16,0 0 0-16,-1 0-1 0,2 3 1 0,-1 0-3 15,-2 2 3-15,2 1-2 16,-2 1 0-16,1 2 2 0,-3 5 0 16,2-1 0-16,1 4 1 0,-4 1-1 0,2 3 0 15,0 1-2-15,-2 1-2 0,2 4 3 16,-2 0-3-16,1 4 1 0,-1 4 0 16,0 4-2-16,0 4 4 0,-1 5 0 0,-1 5-2 15,0 2 1-15,0 5 3 0,-2 3 3 16,1 2-4-16,-2 1 0 0,2-2 4 15,-2 1 2-15,1-1-4 0,-2-3-3 0,2 1 4 16,1-2-7-16,-2-3-22 0,4-3-23 0,-2 0-24 16,-1-3-35-16,3-3-48 15,-3-1-53-15,3-4-46 0,-1 1-53 0,-2-5-62 16,1-2-69-16,0-1-9 0,-1-3 30 16,0-3 50-16,-1-1 68 15</inkml:trace>
  <inkml:trace contextRef="#ctx0" brushRef="#br0" timeOffset="176781.116">27201 7101 61 0,'0'4'193'0,"0"1"11"16,0-2 3-16,0-1-1 0,2 0-6 15,-2 1-10-15,1-3-14 0,-1 0-18 16,2-3-16-16,-2 1-12 0,1-3-14 16,-1 0-14-16,5-4-10 0,-4 0-3 0,2-3-4 15,2-1-12-15,-2-1-10 0,2-2-17 0,0-2-16 16,0 0-10-16,1-2-10 15,-1 1-3-15,0 1-3 0,-1 1 0 16,1 2-2-16,0 2-2 0,-1 2-1 0,-2 2-5 0,-1 2-15 16,3 1-24-16,-4 3-37 15,0-1-56-15,0 4-66 0,-2 2-75 16,0 1-91-16,1 2-30 0,-1 1 8 16,-2 1 42-16,1 2 56 0</inkml:trace>
  <inkml:trace contextRef="#ctx0" brushRef="#br0" timeOffset="177364.492">27383 6722 101 0,'-4'0'129'16,"1"-1"-15"-16,2 1-9 16,1 0 6-16,1 0 16 0,6 0 21 0,1 1 22 15,4-1 20-15,3 0 15 0,2 0-1 16,5-1-3-16,2 1-12 0,4-1-23 0,1-1-29 16,2-1-29-16,3 0-27 0,-1 2-26 15,3-2-20-15,-1-1-14 0,-1 2-8 16,0-1-33-16,-3 1-62 15,1 1-76-15,-4-2-81 16,-2 3-82-16,-2 0-85 0,-4-2-22 0,-4 1 33 0,-4-1 61 0</inkml:trace>
  <inkml:trace contextRef="#ctx0" brushRef="#br0" timeOffset="177642.843">27909 6567 163 0,'0'-8'215'16,"0"2"-3"-16,3 2-5 16,1-2-3-16,2 1 3 0,0 2 9 0,4 2 1 15,4-2-3-15,-2 3-11 0,6 0-9 0,-2 1-14 16,2 2-23-16,2 3-18 16,-1 0-10-16,1 3-2 0,-2 2 4 0,-1 2-8 0,-3 2 1 15,-1 3-4-15,-4 0-11 16,-4 2-18-16,-3-1-26 0,-6 2-18 15,-4 0-18-15,-2 0-10 0,-2 0-31 0,-4-1-48 16,-1-2-76-16,-3-2-92 0,2-1-98 16,-2-2-94-16,4 0-78 0,-2-4-49 15,6-2 24-15,-2-2 65 0,2-3 83 0</inkml:trace>
  <inkml:trace contextRef="#ctx0" brushRef="#br0" timeOffset="178206.692">28618 6513 88 0,'4'-17'311'16,"1"2"70"-16,-2 0 44 0,-2 3-13 0,3 0-30 15,-4 3-33-15,1 2-48 16,-1 1-54-16,2 1-61 0,-2 2-54 0,0 3-42 16,0 3-32-16,0 6-7 0,-2 5-1 15,-1 2 7-15,0 7 10 0,0 2 13 0,-3 4 5 16,3-1-6-16,-2 2-11 0,0 2-11 15,2-1-16-15,-1-2-17 0,3-1-11 16,1-1-4-16,3-3-3 0,2-1 0 16,3-4 0-16,3-2-2 0,0-4-2 15,3-2-7-15,4-4-20 0,-1-4-42 16,4-3-58-16,-3-1-80 16,0-4-89-16,-1-1-77 0,-1 0-51 0,-3-3-21 0,-5 0 7 0,-2-1 31 15,-3-1 36-15,-4 1 41 0,-4-2 49 16,-3-1 49-16</inkml:trace>
  <inkml:trace contextRef="#ctx0" brushRef="#br0" timeOffset="178334.562">28603 6655 57 0,'-11'-6'162'0,"5"2"-9"0,3 1-6 0,3 0-5 0,3 0 3 16,8 1 14-16,2-1 12 16,5 1-1-16,6 0-19 0,2 0-27 0,2-1-31 15,0 0-42-15,-1 0-74 0,0 0-89 0,-3 0-99 16,-3 2-77-16,-4-2-42 15,-4 1-9-15,-5-1 37 0</inkml:trace>
  <inkml:trace contextRef="#ctx0" brushRef="#br0" timeOffset="178505.02">28589 6513 67 0,'-5'-11'213'0,"5"1"7"0,0-3-26 15,4 3-34-15,5-2-36 0,-1 0-35 16,6-1-30-16,3 2-25 0,3-1-30 0,0 3-54 16,4 2-86-16,-1 0-65 0,-2 6-34 15,-1 2-17-15,1 4 4 0</inkml:trace>
  <inkml:trace contextRef="#ctx0" brushRef="#br0" timeOffset="179091.715">28847 6615 112 0,'-4'-8'244'0,"4"1"36"0,-1-1-12 15,1 1-23-15,0-1-24 0,0 2-30 16,1 2-34-16,1-2-38 0,1 1-39 16,0 1-31-16,4 1-21 0,1 0-10 15,3 1-3-15,1 2-4 0,0 3 2 0,3 2 1 16,0 2-4-16,0 2 1 16,0 3-3-16,-1 0-1 15,-3 3-2-15,0 0 1 0,-3 2-1 0,-2-1-1 0,-3-1 1 16,1-1 4-16,-4-1 9 0,-4 1 13 0,1-4 17 15,-2 1 24-15,-1-3 28 16,-3 0 32-16,2 0 38 0,-1-5 22 16,0-1 6-16,1 0-8 0,0-2-21 0,2-2-35 0,2-2-42 15,0-3-36-15,1-3-24 0,4 0-14 16,0-5-6-16,2-1-7 16,1-4-7-16,3 1 1 0,3-1-8 0,0-1-35 0,-1 2-60 15,1 1-80-15,0 3-91 16,0 0-93-16,0 1-84 0,-1 4-73 0,0 2-7 15,0 2 50-15,-4 2 75 0,2 2 82 0</inkml:trace>
  <inkml:trace contextRef="#ctx0" brushRef="#br0" timeOffset="179417.072">29164 6472 168 0,'5'-6'237'0,"2"0"2"0,0 0-29 0,0 2-30 15,1 1-24-15,1 1-14 0,4 2-7 16,-4 2-2-16,5 4-1 0,-2 1-3 16,-1 5-8-16,1 3-11 0,-2 3-19 15,-2 0-24-15,1 3-20 0,-3-1-14 0,-2 1-9 16,0-2 3-16,-2-2 12 0,0-1 17 16,-2-2 25-16,0-2 24 0,0-2 13 15,-4-2 8-15,0-1-1 0,0-2-3 16,-2-1-14-16,0-2-23 0,1-2-15 0,0-3-20 15,1 0-18-15,0-5-23 0,1 1-25 16,3-7-22-16,2-1-22 0,-1-3-22 16,6-3-23-16,-1 0-27 0,2-1-37 0,1-1-41 15,3 2-43-15,-3 3-42 0,4 0-40 16,0 3-35-16,0 3-21 16,2 0 24-16,0 3 44 0,2 2 52 0</inkml:trace>
  <inkml:trace contextRef="#ctx0" brushRef="#br0" timeOffset="179780.217">29613 6430 17 0,'3'0'273'0,"1"0"65"0,-4 2 35 0,0-2-5 16,0 3-22-16,-4 1-37 0,1 2-34 0,-1 2-42 16,1-1-40-16,0 5-31 0,-1 2-28 15,3-1-20-15,-1 2-22 0,1 0-20 16,2 2-16-16,1-2-16 0,-1 1-15 0,6-1-8 15,-1 2-6-15,2-4-1 16,0 1-3-16,3-4 1 0,1-1 0 0,0-1 0 16,3-4 0-16,0-4-3 15,0 0 0-15,0-4 2 0,0-1 0 0,0-4 3 16,-1 2 7-16,-1-4 5 0,-1-1 6 0,-1-1 8 16,-1-1 13-16,-4-1 3 0,-3-1-1 15,1 1-3-15,-4-3-3 16,-4 1-7-1,1 1-15-15,-5-1-7 0,-2 4-4 0,0 1-4 16,-3 1-14-16,-3 4-37 0,4 2-55 0,-4 2-91 0,5 3-104 16,-1 3-98-16,2 0-84 0,2 2-53 0,3 2-19 15,2-1 45-15,1 2 82 0,2-1 88 0</inkml:trace>
  <inkml:trace contextRef="#ctx0" brushRef="#br0" timeOffset="180117.449">29878 6400 112 0,'5'-9'294'16,"-1"2"67"-16,2-2 21 0,-3 1 1 0,2 1-16 15,0-1-33-15,0 1-42 0,0 1-55 16,4 1-57-16,-3 2-53 0,2 0-36 16,5 3-20-16,-4 3-15 0,6 3-7 15,-1 3-5-15,-1 3-7 0,1 5-9 0,-3 2-10 16,-2 4-7-16,2 1-4 0,-4 1-3 15,-1 0 1-15,-3-2 10 0,1 1 31 16,-4-3 46-16,0-3 53 0,-2-1 31 16,-1-2 24-16,-1-3 7 0,0-2-13 0,-3-1-28 15,1-3-48-15,1 0-23 0,1-4-24 16,-1-4-18-16,3-1-18 0,2-3-16 16,3-4-8-16,2-5-12 0,6-3-9 0,2-6-1 15,1-3 0-15,5-3-2 0,1 0-12 16,0 0-13-16,0 1-34 0,-1 3-65 0,-5 4-120 15,2 3-172-15,-3 2-191 0,-2 5-115 0,0 2-31 16,-3 2 28-16,0 3 98 0,-2 3 166 16</inkml:trace>
  <inkml:trace contextRef="#ctx0" brushRef="#br0" timeOffset="180296.432">30638 6549 231 0,'5'5'325'16,"-4"0"-2"-16,1-2-21 0,0 2-172 0,-1-4-156 16,-1 2-157-16,0 0-82 15,-1-1-26-15,-1-1 5 0,-1-1 28 0</inkml:trace>
  <inkml:trace contextRef="#ctx0" brushRef="#br0" timeOffset="185806.301">23621 9666 80 0,'-5'-6'191'16,"-3"4"17"-16,-2 8 20 16,-3 8 16-16,-4 8 18 15,-3 8 7-15,1 6-7 0,-1 6-12 0,1 3-19 0,3 2-18 16,2-3-19-16,5 0-27 0,2-2-34 0,6-3-33 15,1-4-28-15,4-4-24 16,6-2-17-16,-1-4-11 0,7-4-6 0,3-5-5 0,3-2-4 16,3-5-8-1,5-3-15-15,0-4-29 16,0-2-36-16,-1-5-42 0,1-1-46 0,-1-3-41 0,-2 0-32 0,-2 0-19 16,-3-1-9-16,-5-1-8 0,-1 4-15 15,-6-4-22-15,-2 4 11 0,-6-1 25 16,-4 4 36-16</inkml:trace>
  <inkml:trace contextRef="#ctx0" brushRef="#br0" timeOffset="186193.273">23504 9978 164 0,'7'-2'243'0,"2"-2"25"0,2-1-32 16,6-2-31-16,3-1-24 0,3-1-23 15,6-3-27-15,1 0-29 0,1-1-43 0,2-1-77 16,1 2-95-16,-6 0-96 0,1 2-80 16,-7 1-45-16,-5 3-10 0,-3 0 39 15</inkml:trace>
  <inkml:trace contextRef="#ctx0" brushRef="#br0" timeOffset="186358.897">23581 9786 227 0,'-1'-15'276'16,"2"0"13"-16,6-4-20 0,3-1-33 0,3-1-38 15,5 0-27-15,3-2-32 0,2 1-31 16,1 0-30-16,3 1-29 0,2 5-39 15,1 1-78-15,0 5-95 0,0 2-123 0,0 5-64 16,-4 6-34-16,0 6 2 0,-4 5 53 16</inkml:trace>
  <inkml:trace contextRef="#ctx0" brushRef="#br0" timeOffset="186815.901">23990 9913 273 0,'0'-13'336'15,"0"-1"56"-15,0 1-9 16,1 1-10-16,1 0-17 0,3 1-22 0,1 1-30 0,5-1-36 15,-2 4-42-15,5-1-47 0,2 4-40 16,3-1-34-16,1 4-27 0,1 1-23 0,1 2-15 16,-1 3-12-16,3 4-6 0,0 5-12 15,-4 2-4-15,-2 7-1 0,-3 1-2 16,-4 1 0-16,-2 4-1 0,-6-1 3 16,-3 2 3-16,-3-1-4 0,-6-2-1 0,0-2-2 15,-4-1 3-15,1-3-1 0,-2-3-3 16,2-3 1-16,-1-3 2 0,0-3 1 0,1-3-4 15,3-3-1-15,0-4 2 16,4-2-1 0,0-6 0-16,3-3-7 0,2-6 4 0,4-5 2 15,0-3-2-15,4-3 2 0,3-1-4 0,2-2-6 0,2 2-29 16,0 1-58-16,2 3-94 0,-2 2-113 16,2 3-114-16,-3 3-106 0,3 4-62 15,-2 2 8-15,-3 3 69 0,1 3 100 16</inkml:trace>
  <inkml:trace contextRef="#ctx0" brushRef="#br0" timeOffset="187131.578">24398 9823 7 0,'4'-4'263'0,"2"-1"78"0,1 1 59 0,-1-2 20 0,2 0 7 16,5 1-3-16,-4 1-31 0,6-1-51 15,-1 2-57-15,0 3-54 0,3 0-42 0,1 5-29 16,2 1-23-16,1 3-19 0,-2 2-24 15,1 3-20-15,-2 4-21 0,-2 2-22 16,-4 2-11-16,-2 1-6 0,-4-2-5 0,-3 0 1 16,-1-2-1-16,-4 1-1 15,-3-4-3-15,-1 1-3 0,-5-4 4 0,3-1-5 16,-1-1 1-16,-1-4 2 0,-1-2 2 16,2-2 1-16,1-3-3 0,-2-2 0 15,2-4-5-15,4-3-4 0,-1-4-1 0,1-4 0 16,4-4 0-16,2-3-7 15,1 0-23-15,2-1-36 0,2-1-50 0,2 2-78 16,0 2-99-16,1 2-96 0,0 2-68 0,2 3-39 16,-1 3-19-16,2 2 5 0,-4 2 54 15,3 2 78-15,-2 2 79 0</inkml:trace>
  <inkml:trace contextRef="#ctx0" brushRef="#br0" timeOffset="187473.071">24777 9758 126 0,'1'0'210'0,"4"2"29"0,-2 1 47 15,1 2 52-15,-4 2 47 0,0 4 36 16,0 2 6-16,-4 4-17 16,3 2-37-16,-3 2-46 0,3 2-47 0,-1-1-49 15,2 2-40-15,0-1-37 0,3-1-37 0,1 1-40 16,1-2-32-16,3 0-18 16,2-3-10-16,2 0-8 0,-1-5-7 0,4 1 0 15,0-5-1-15,0-4-1 0,2-1-4 0,0-6 3 16,-1-2 3-16,3-4 1 0,-5-2-3 15,2-2 3-15,-4-5 1 0,2 2 2 32,-4-3-2-32,-4 0 3 0,-1-1 6 0,0-1 3 0,-5 1 4 0,-2-1 3 15,-2-1 2-15,-4 0-2 0,-2 2-3 0,-2-1-4 16,-1 4-4-16,0-1-6 0,-3 4-6 16,3 2-4-16,-4 4-11 0,4 1-32 15,0 3-61-15,1 3-93 0,3 1-131 16,0 4-139-16,2 1-125 0,2 0-98 15,4 1-9 1,-3 2 59-16,4 0 112 0,0 1 132 0</inkml:trace>
  <inkml:trace contextRef="#ctx0" brushRef="#br0" timeOffset="187891.359">25048 9758 213 0,'0'-10'305'0,"0"-1"61"0,0 3 25 0,0-2 11 16,-2 3 7-16,0-2-8 0,2 3-34 15,0 2-64-15,0-1-60 0,4 0-39 16,-1 3-31-16,6-1-19 0,0 1-17 0,4 1-3 16,1 2-10-16,2 1-31 0,3 3-27 15,-2 3-22-15,3 2-12 0,-2 3-15 16,2 3-6-16,-3 1-1 15,-3 1-3-15,-1 1-2 0,-2 1-1 16,-2-1 1-16,-3-1-1 0,-2 0-1 0,-3-3 1 0,1 0-3 16,-2-3 1-16,-2-1 1 0,2-2 1 15,-1-2 2-15,-3-1 1 16,1-3 0-16,0-1-3 0,0-4 2 0,2-4-6 16,1-1 0-16,0-7-4 0,1-2-1 0,5-4 6 15,1-3-3-15,1-3 3 16,0-3-1-16,2-1 2 0,2 1-1 0,-1 1-4 15,1 4 1-15,-2 1-2 0,1 5-2 0,-2 2-34 16,-1 4-73-16,-1 2-130 0,0 2-163 16,0 5-166-16,-4 3-127 0,0 3-33 15,-1 5 37-15,-2 2 112 0,-2 2 153 0</inkml:trace>
  <inkml:trace contextRef="#ctx0" brushRef="#br0" timeOffset="188818.987">26067 9705 150 0,'-8'3'267'0,"0"-2"28"0,0 2 27 0,1-3 23 15,-1 2 21-15,1-1 16 0,1 1-3 16,-2-2-17-16,5 1-35 0,-2 0-43 0,2-1-54 15,0 0-60-15,1-1-45 0,2 0-39 16,2 1-32-16,3-3-25 0,4-2-13 16,4 1-4-16,4-4-5 0,5-1-5 15,5-1 2-15,2-1-24 0,1-1-51 16,0 1-80-16,0 3-102 16,-4-2-106-16,-3 5-91 0,-3 0-51 0,-3 4-12 0,-4 2 19 15,-3 2 55-15,-6 2 71 0,-4 2 71 16,-1 5 64-16</inkml:trace>
  <inkml:trace contextRef="#ctx0" brushRef="#br0" timeOffset="189051.432">26209 9769 98 0,'-17'15'161'0,"3"0"18"0,1-2 11 0,1-2 5 0,4-1-3 15,1 1 4-15,2-4 0 0,4 0 7 16,2-1 11-16,7-3 6 0,4-2-6 0,3-2-23 16,4-4-30-1,7-1-41-15,-3-1-100 0,2 1-138 0,1 0-145 0,-4 0-138 16,-1 3-73-16,-3 1-39 15,-2 2 41-15,-3 0 91 0</inkml:trace>
  <inkml:trace contextRef="#ctx0" brushRef="#br0" timeOffset="190352.009">27093 9297 147 0,'3'-20'253'0,"1"1"44"0,-1 2-13 16,-2 2-29-16,1 3-30 16,0 2-26-16,-2 4-31 0,1 2-37 0,-1 8-24 0,2 5-4 15,-1 9 5-15,-1 4 9 0,0 5 6 16,0 6 2-16,-1 3-17 0,-1 2-30 15,2 2-24-15,0-1-17 16,-1 0-10-16,-1-3-10 0,0-2-8 0,2-2-4 0,-1-5 0 16,1-3-1-16,0-3 0 15,-2-4 16-15,2-2 26 16,0-3 27-16,-1-3 18 0,1-3 8 0,-2-2 2 0,0-3-13 0,1-3-23 16,-3-3-26-16,1-6-21 0,3-2-9 15,0-5-5-15,0-3 0 16,3-4-3-16,2-5-1 0,2-2 0 0,-1-4 0 0,5-1-1 15,0-1-3-15,2-2 0 0,3 2 2 16,-2 2-1-16,3 5 0 0,-1 2 2 16,5 7-3-1,-3 4-1-15,0 4 2 0,3 6-2 0,1 6 0 16,-3 2-1-16,1 4 2 0,-1 5 3 0,-3 0-2 0,-5 5 3 16,0-1-1-16,-6 2 1 15,-4 3 0-15,-5-1 3 0,-4 2-1 16,-5 1 1-16,-1-1 0 0,-3-1-9 0,-5 0-1 0,-1 0-7 15,-2 0-2-15,0-2-1 16,0 0 2-16,-1-3 7 0,5-2 1 0,3-1 5 16,2-3 0-16,0 0 3 0,5-3-3 15,2 1-1-15,2-3-1 0,4 2 2 0,3-1 0 16,3 0-3-16,4 0 12 0,3 0 17 16,6 1 15-16,3-1 14 0,5 0 6 15,-2 0 4-15,4 2-7 0,-1-1-16 16,0 1-13-16,0 2-17 0,0-1-36 0,-4 2-99 0,3-1-137 15,-4 2-148-15,0-1-147 0,-3 1-74 16,-1-2-9-16,-2 0 70 0,-3 1 126 16</inkml:trace>
  <inkml:trace contextRef="#ctx0" brushRef="#br0" timeOffset="191233.673">27633 9492 136 0,'-2'-5'277'0,"2"2"31"16,0 0-7-16,2 2-44 0,1-3-40 0,0 4-23 0,3-1-5 16,0-2 2-16,2 2 0 0,5-2-11 15,0-3-17-15,-1 0-21 0,2-2-23 16,-1 1-26-16,4-4-22 0,-5 0-18 0,2 1-6 15,-5 0 2-15,-1-1 5 16,-1 2 11-16,-6-1 5 0,4-1 2 16,-5 1-3-16,-5 1-1 0,4 0-2 0,-6 0-7 15,1 3-5-15,-2-1-1 0,-1 2 2 16,-3 2-10-16,3 3-12 0,-4 3-6 16,1 1-5-16,0 4-8 0,0 2-2 15,2 4 4-15,1 2 5 0,1 2 3 0,3 0 2 16,4 0 3-16,1 2-3 0,1-1-5 0,4 1-2 15,3-4-7-15,0 2-3 0,1-3-1 16,3-1 0-16,3-2 1 0,0-4-4 16,3-3-2-16,3-2 2 0,-2-4-2 15,3-4-2-15,-2-2-3 0,3-4 3 0,-1-1 1 16,0-1-1-16,-3-3-1 16,0 0 1-16,-2 0 3 0,-2-2-2 15,-3 0 3-15,-2-2-4 0,-2 1-1 0,-3-1 1 16,-2 2-3-16,-2 0 2 0,-1 3-5 0,0 2 1 15,0 1-1-15,-1 1-1 0,-1 5 0 16,1 1-5-16,-1 3 0 0,0 4 0 16,2 3-2-16,2 6-2 15,0-1 1-15,1 3 4 16,4 3 0-16,0 2 4 0,2 0 7 0,1 1 2 0,2 1 2 0,0 0 3 16,2 2 4-16,-3-1-3 0,-2 1-2 0,1-1 5 15,-6-1 11-15,1-1 8 16,-2-1 2-16,-3 0 6 0,-3-3 2 15,2-2-4-15,-4 0-11 16,-2-3-14-16,1-2-18 0,0-4-46 0,0-1-68 0,1-3-95 0,-2-4-94 16,1-4-78-16,2-5-45 15,4-2-2-15,0-5 29 0,3 1 57 16,2-2 63-16,1-2 52 0,2 2 44 0,0-3 36 16,2 2 30-16,2 1 33 0,-3-2 31 0,5 2 26 15,-3 0 19-15,2 0 11 0,1 3 15 16,-1 0 14-16,1 3 17 0,-3 0 21 0,3 1 21 15,-2 4 24-15,-3 1 26 0,2 0 27 16,-1 1 37-16,-2 4 43 0,0 1 51 16,1 3 41-16,-3 3 28 0,1 3 24 15,-3 3-2-15,0 3-30 0,-3 1-55 0,-1 3-56 16,0 0-57-16,0 2-56 0,-1 2-50 0,-3-2-33 16,3 1-22-16,-2 1-54 15,-1-2-79-15,3-2-115 0,-2 1-150 0,-1-4-142 16,3-1-137-16,1-3-60 0,-2-3 18 15,2-6 80-15,2-1 134 16,-1-5 135-16</inkml:trace>
  <inkml:trace contextRef="#ctx0" brushRef="#br0" timeOffset="191362.975">28358 9151 69 0,'2'-39'288'0,"-2"3"66"0,-2 2 54 0,0 4-22 15,2 1-25-15,-1 7-37 0,-1 2-52 16,1 2-94-16,-1 6-137 0,-1 3-155 15,6 5-156-15,-1 2-144 0,1 5-73 0,2 5-6 16,-4 4 48-16,2 6 87 0</inkml:trace>
  <inkml:trace contextRef="#ctx0" brushRef="#br0" timeOffset="192278.037">28648 9439 119 0,'22'-12'229'16,"0"0"11"-16,-5 0 11 0,0 0 14 15,-4 2 19-15,0-2 13 0,-5-2 0 16,-4 2-14-16,0-3-33 0,-4 2-39 0,-4-2-42 15,-2 0-40-15,-2-1-31 0,-3 2-21 16,0 0-14-16,-1 4-16 16,-4 1-13-16,0 3-10 0,-2 3-7 0,0 3-11 15,0 4-4-15,-1 4-2 0,2 4-3 0,2 2 2 16,3 3-6 0,-1 1 1-16,5 2-7 0,3-1-30 15,4 2-40-15,1-1-42 16,1-1-23-16,6-1-16 0,3-3-3 0,2-1 27 0,1-4 34 0,2-2 40 0,1-4 27 15,1-2 18-15,1-4 10 0,-1-2 5 16,-1-4 6-16,-2-2 0 16,1-3 0-16,-1 0 4 0,-3-3-1 0,0-4 1 0,-2-1-2 15,-1-3 1-15,1-3-1 16,-3-4-1-16,1-4 1 0,-3-3 0 16,1 0 2-16,-2-3 1 0,0 1 4 15,-1-1 8-15,1 2 16 0,-3 3 22 0,1 3 31 16,1 5 26-16,-2 2 12 0,3 7 0 0,-3 1-12 15,0 4-21-15,1 4-27 0,-1 2-27 16,0 6-15-16,0 6 2 16,-1 3 9-16,1 7 15 0,-3 4 18 0,1 4 25 15,1 4 20-15,1 4 4 0,-2 1-6 0,2 5-15 16,0 0-18-16,2-1-21 0,-2 1-24 16,3 0-13-16,1-2-6 0,-1-1-3 15,2-4-2 1,3-2-5-16,-1-2-1 15,4-5-1-15,-2-2-2 0,2-5 0 16,2-2-2-16,0-4 4 0,2-4 0 0,0-4 1 0,0-2-4 0,1-3 2 0,0-3-1 0,-2-3 1 16,0-1 2-16,-1-3-3 0,-2 0-2 15,2-4-2-15,-5-1 3 0,0-1-5 16,-1-2-1-16,0 1 5 0,-2 1 4 16,-2 2 0-16,0 2-4 0,0 5 3 15,-3 2 0-15,0 4-2 0,-1 7-1 0,-1 4 0 16,-1 7 3-16,-2 4-2 0,0 3-1 15,0 3 4-15,3 1 0 16,0 1 2-16,2-1-1 0,2 0-1 0,2 0 2 0,1-3-5 16,3-1 2-1,-2-3-1-15,5-1 7 0,-1-4 2 0,-1-2 2 0,5-4 0 16,-1-3 2-16,1-2-2 0,0-3-4 0,-1-2-2 16,3-3-6-16,-3-2 0 15,1-2 3-15,-5-1 1 16,1-1 0-16,-2-1 2 0,0-4 2 0,-4 1-2 15,0-3-2-15,-1 2-2 0,-2-3-4 0,3 4-21 0,-3 1-44 16,2 3-77-16,-1 3-114 0,-1 3-103 16,1 1-86-16,-1 5-66 0,3 1-50 15,-1 4 27-15,-2 4 83 0,1 3 90 16,0 3 82-16</inkml:trace>
  <inkml:trace contextRef="#ctx0" brushRef="#br0" timeOffset="192985.751">29538 9357 80 0,'14'-8'253'0,"-5"-1"44"0,3-3-2 0,-2-1-15 0,-2-2-28 16,-1-3-24-16,-2-2-23 16,-2-1-19-16,0-1-22 0,0-3-25 0,-3 0-14 0,-3 1-8 15,0 2-4-15,0 0-12 0,-2 4-16 16,-2 5-14-16,2 1-12 15,-4 5-17-15,1 4-17 0,-1 3-14 0,1 4-5 16,-5 5-4-16,4 3-3 0,1 3 0 0,-1 2-2 16,4 1 2-16,0-1-2 15,3 0-1-15,1 0-4 0,2-2-13 16,1-2-18-16,1 1-20 0,0-5-15 16,2-1-7-16,3 0 2 0,-4-2 9 0,4-3 20 0,-1-2 19 15,4-1 13-15,-3-1 8 16,1-3 6-16,4-2 1 0,-2-2 2 0,0 1 1 15,1-2 1-15,-3 0 3 16,-1 0 0-16,-2 0 9 0,0 4 1 16,-1-1 4-16,0 2-1 0,-4 1-2 15,1 3 2-15,-2 3-7 0,-2 3-4 0,-1 3-1 0,0 3 1 16,0 1 0-16,-1 1-1 0,2-1-1 16,2 1-1-16,2-2-1 15,0 0 3-15,3-2 0 0,0 1 4 0,1-4 8 0,2-1 18 16,3-1 16-16,-2-2 10 0,3-5 7 15,2-1 2-15,-1-3-3 0,2-1-16 16,0-4-14-16,0-1-11 0,0-3-6 0,-2-3-5 16,0-1-7-16,1-2 0 15,1-5-3-15,-4-2 0 16,1-4-3-16,0-2 0 16,0-4 2-16,-2-3-2 0,-1 0 4 0,4-3 1 0,-5-1 2 0,1-1 4 15,-1 1 7-15,1 3 18 0,-2 3 15 0,-2 3 24 16,0 6 28-1,-2 3 28-15,-2 6 14 0,1 1-8 0,1 5-12 0,-3 3-24 16,0 5-23-16,0 2-16 0,-5 7-5 0,4 3 6 16,-4 5 11-16,2 6 17 0,0 2 14 15,-1 6 0-15,1 3-3 0,1 3-3 16,1 5-8-16,1 1-14 0,-2 3-17 0,2 3-15 16,2 1-8-16,-2 1-13 0,1-2-9 0,3 1-10 15,1-1-28-15,-1-3-43 0,3-3-70 16,0-2-92-1,3-3-141-15,0-4-155 16,4-5-117-16,-2-1-89 16,4-6-24-16,0-3 42 0,3-4 115 0,-1-4 142 0</inkml:trace>
  <inkml:trace contextRef="#ctx0" brushRef="#br0" timeOffset="204615.258">4776 8779 77 0,'5'-10'179'0,"-2"-2"4"0,0 1-6 15,0-1-3-15,0 0-11 0,-3 0-10 16,0-1-15-16,0 1-16 0,-3-2-16 0,-1 4-16 15,1-2-17-15,-4 0-14 0,2 3-12 16,-1-2-15-16,-3 4-9 16,1-1-7-16,-2 5-5 0,0 0-5 0,-4 3-2 0,3 3-4 15,-1 2-1-15,2 4-1 0,-1 3 2 16,0 6 0-16,5 1 2 16,-1 7 3-16,6 2 18 0,2 5 23 0,3 5 18 0,4 2 14 15,4 7 8-15,2 2 3 16,2 2-13-16,3 1-9 0,3 1 18 0,0-2 25 15,-2 0 26-15,0 0 24 0,-4-1 22 16,0-4 5-16,-7 1-27 0,0-3-29 16,-7 0-29-16,-4-3-24 0,-4-2-19 0,-3-3-13 15,-4-3-8-15,-6-2-7 0,0-1-5 16,-2-4-6-16,-4-4-8 0,0-4-4 16,0-4-4-16,2-4-2 0,-2-7 0 15,3-3-2-15,2-8-12 0,2-5-38 0,2-5-55 16,5-8-75-16,3-2-84 15,2-5-88-15,6-1-76 0,3-3-56 0,3 0-36 16,1-1 25-16,4 1 57 16,3-2 76-16</inkml:trace>
  <inkml:trace contextRef="#ctx0" brushRef="#br0" timeOffset="204851.646">5126 8708 71 0,'12'-16'223'0,"-1"3"15"0,-3 2 4 16,0 5 19-16,-5 2 35 0,2 5 33 0,-4 7 23 16,1 5 23-16,-2 8 13 0,0 6-4 15,0 8-31-15,-3 3-44 0,3 9-44 16,0 3-53-16,-2 2-49 0,2 2-51 0,2-1-44 16,-1 1-25-16,3-2-20 0,1-2-11 15,2-1-38-15,-2-4-68 0,3-3-114 16,2-3-146-16,2-3-127 15,-1-7-103-15,0-6-59 0,5-5-18 0,-3-7 64 0,4-8 117 16,-4-6 115-16</inkml:trace>
  <inkml:trace contextRef="#ctx0" brushRef="#br0" timeOffset="205018.223">5246 9322 71 0,'-29'-14'146'16,"2"3"-2"-16,-3 2 10 0,3 3 16 15,0 0 25-15,4 3 24 0,2-2 6 0,5 2-10 16,4 0-25-16,7 0-32 0,2-3-44 15,8 0-45-15,7-4-32 0,6-2-16 16,5-3-39-16,4-2-63 0,5 0-72 0,1-1-80 16,0 2-80-16,1 1-55 0,-3 0 1 15,-4 0 41-15,-2 3 61 16</inkml:trace>
  <inkml:trace contextRef="#ctx0" brushRef="#br0" timeOffset="205582.002">5351 9049 42 0,'-15'3'95'15,"0"0"-9"-15,-2-1-12 0,3 4-10 0,-3-2-14 16,2 1-11-16,0-2-13 0,3 1-9 16,0 0-5-16,2-2 1 0,4 1 8 15,1-3 14-15,3 0 21 0,2 0 28 16,2-3 23-16,1-1 25 0,2-2 17 0,2 1 9 16,-1-1 3-16,3-1-6 0,-4 2-7 15,3 1-10-15,-3-2-5 0,2 1-9 0,0 2-8 16,-1 0-2-16,-1 0-6 15,1 0-6-15,4 2-8 0,-1-2-8 0,-1 1-7 16,3 1-8-16,0-1-6 0,-1 1-2 16,2 1-7-16,-2-2-1 0,1 2-8 15,-2 0-8-15,-1 2-5 0,-1-2-9 0,-2 1-7 16,-1-1-6-16,2 3-3 16,-3-1-3-16,2-1-1 0,-1 1-4 0,-1-1 2 15,0 0 2-15,0 1 2 0,-1 0 4 16,1-1 3-16,3 2 12 0,-3-1 8 15,2 1 5-15,0 0 5 0,0 3 6 0,1-2 4 16,0 4-2-16,0 1 1 16,-1 1-3-16,3 4-5 0,-1 1-5 0,0 1-8 15,-2 4-9-15,1-1-5 16,1 2-5-16,-4 0-1 0,0 0-3 0,0 0 2 0,-3 1-1 16,-3-2-1-16,2 1-2 15,-4-1-2-15,0-2 0 0,-1 0-3 0,-2-2 2 0,-3-1 0 16,1-1-1-16,0-2 2 0,0-3 1 15,-1-2-1-15,1-2-4 16,-1-4-2-16,3-2 3 0,2-4-2 16,-1-5-1-16,1-5 1 0,3-3 2 15,3-8-2-15,0-1-4 0,3-6 2 0,3-1-1 0,1-2-4 16,1 1-29-16,0 1-49 16,4 3-77-16,-1 3-97 0,-1 4-96 0,2 6-81 15,0 3-60-15,0 2-49 0,-2 5 25 0,1 4 69 16,0 2 80-16,-2 4 78 15</inkml:trace>
  <inkml:trace contextRef="#ctx0" brushRef="#br0" timeOffset="206273.379">5900 9373 19 0,'13'-18'233'16,"-2"2"54"-16,1-4 17 0,-5-1 9 15,-1 0 12-15,-2 0 0 0,-4-2-10 16,-2 1-19-16,-1 0-30 0,-4-1-34 0,2 2-39 16,-4 3-32-16,0 2-30 0,-1 2-31 15,2 5-23-15,-1 0-24 0,-1 6-20 16,2 3-15-16,-1 5-9 0,1 5-3 0,-2 5-6 15,2 5-1-15,1 2 2 0,0 4-1 16,1 1-6-16,3 0-17 0,1 1-28 16,0-1-21-1,4-2-27-15,0-2-24 0,1 0-24 0,2-4-8 0,0-4 5 0,1 0 10 16,0-4 16-16,2-2 24 0,0-5 27 16,2-2 26-16,0-5 20 0,-2-2 13 15,2-4 6-15,2-2 2 16,-4-2 4-16,0-5 2 0,0 2 7 0,-2-5 16 15,-1-2 19-15,-2 1 23 0,-1-1 25 0,0-1 30 16,-1 2 26-16,-1 2 12 0,0 5 4 16,0 0-16-1,-1 4-18-15,-1 3-29 0,2 3-30 0,-2 5-26 0,1 3-18 0,-1 5-10 16,2 2-8-16,0 5-5 0,0 2-1 0,2 2 1 16,1 1-5-16,2 1 1 15,4-2-1-15,-1 2-11 16,0 0-30-16,5-1-27 0,1-4-21 15,0-1-12-15,4-2-5 0,0-5 9 0,0-5 28 0,1-3 26 16,0-6 21-16,0-1 11 16,1-5 8-16,-2-3 6 0,1-3 5 15,-5-3 5-15,3-2 11 0,-4 0 16 0,-2-2 17 16,-1-2 19-16,-2 2 22 0,-2-1 24 0,-2 2 20 16,0 3 10-16,-3 3-4 0,2 3-13 0,-1 5-20 15,-2 2-29-15,0 7-26 16,0 5-26-16,0 6-11 0,0 6-10 0,0 2-6 15,0 3-2-15,3 1 1 0,-3 2-2 16,3-1-28-16,2 1-71 0,0-2-112 16,1-1-145-16,0 0-144 0,-1-3-135 0,3-3-44 15,-1-3 33-15,0-3 93 0,-2-3 135 16</inkml:trace>
  <inkml:trace contextRef="#ctx0" brushRef="#br0" timeOffset="206412.144">6259 8964 140 0,'-16'-39'210'0,"1"3"-16"0,2 4-17 16,0 5-17-16,5 5-26 0,2 4-29 15,3 4-55-15,4 5-92 0,3 6-116 0,2 4-61 16,2 7-32-16,3 6-15 0</inkml:trace>
  <inkml:trace contextRef="#ctx0" brushRef="#br0" timeOffset="206850.83">6678 9226 27 0,'3'-13'303'0,"-1"-2"68"0,-4-2 48 16,1-1-26-16,-3-1-27 0,-2-2-23 0,0 1-42 15,0 2-47-15,-2 3-43 0,1 2-38 16,-2 4-48-16,1 3-50 0,-2 6-33 15,2 4-22-15,-4 5-17 0,4 6-25 16,0 3-30-16,0 0-41 0,2 0-51 16,4 2-52-16,1-4-51 0,2 0-32 15,1 0-10-15,3-4 17 0,2-2 34 0,0-4 48 16,1-1 53-16,1-4 46 0,0-1 40 16,3-1 22-16,-1-1 13 0,3 2 6 15,-1 3 3-15,2 3 2 16,-2 3 4-16,1 8 2 0,-3 2 1 0,-1 10 1 15,-1 2 4-15,-2 7 0 0,-4 4-2 0,0 1 1 0,-3 4 0 16,-3-3 9-16,1-1 19 0,-3-3 23 16,-4-1 21-16,1-3 14 0,0-1 12 0,-3-4 4 15,0-4-11-15,0-3-19 0,-1-6-18 16,0-3-15-16,3-6-23 0,-2-4-44 16,3-7-55-16,3-7-49 15,0-4-50-15,5-10-47 0,0-5-30 0,4-7 3 16,2-7 25-16,2-6 28 0,4-4 34 15,0-7 42-15</inkml:trace>
  <inkml:trace contextRef="#ctx0" brushRef="#br0" timeOffset="207347.996">6768 9067 102 0,'16'-67'136'0,"-2"5"18"0,-1 10 7 15,1 5-7-15,-3 9-7 0,-3 7-11 16,3 7 11-16,-3 9 34 0,2 9 45 16,-2 9 39-16,1 9 34 0,-3 8 22 15,1 5-18-15,-1 7-45 0,0 1-57 0,0 4-52 16,-1 2-46-16,2 0-42 0,-2-1-24 15,-1-4-15-15,2-1-8 0,1-4-4 16,-2-4-3-16,-1-4-3 0,1-3 0 0,0-5-3 16,2-5-1-16,2-3 1 0,0-8-2 15,2-7-1-15,0-3 0 0,2-8-4 16,1-4-4-16,-1-5-3 0,2-2-3 16,0-2 1-16,2-1-1 0,-4 2 6 0,1 5 1 15,-1 2 2-15,-2 5 4 0,0 6 1 16,-3 5 2-16,-2 7 0 0,2 6 3 0,-4 7 1 15,0 7 1-15,-1 4 10 0,0 4 8 16,0 2 6-16,2 0 3 0,2 1 3 16,3-2 0-1,0-2-9-15,1-3-3 0,3-3 5 0,-1-3 16 0,3-4 26 16,-2-5 23-16,3-6 23 0,-2-3 6 16,0-6-7-16,1-3-14 0,-2-5-25 15,-1-4-27-15,1-3-23 0,-3-3-13 0,-1-4-2 16,-1-4-5-16,-1-4-3 0,0-3 0 0,-3-3 1 15,1-3 0-15,-1 0-4 16,-4 0 0-16,1 3 0 0,-2 5 6 0,0 3 4 0,-2 9 1 16,1 4 3-16,-1 6 0 15,1 6-1-15,-1 9-4 0,2 8-2 16,0 8 2-16,0 8 5 0,3 7 7 0,0 8 2 16,1 3 2-16,2 4 0 0,1 3-4 15,2 2-6-15,0 1-23 0,-1 0-71 16,2-1-131-16,2-3-167 0,-4-5-148 0,0-2-127 15,0-4-83-15,-2-7 8 0,-4-6 95 16,-2-3 146-16,-2-6 138 0</inkml:trace>
  <inkml:trace contextRef="#ctx0" brushRef="#br0" timeOffset="207513.066">7413 8994 149 0,'-14'-18'313'0,"1"3"66"0,5 0-1 0,-1 2-14 0,6 0-29 16,1 3-46-16,6-2-58 0,2 0-58 15,6 0-50-15,1 1-81 0,6 1-141 0,0-1-164 16,0 1-139-16,1 2-74 0,0 1-38 16,-2-1 17-16,1 4 97 0</inkml:trace>
  <inkml:trace contextRef="#ctx0" brushRef="#br0" timeOffset="214436.924">8501 8245 86 0,'-6'-18'248'0,"-1"2"27"0,1-2-20 15,3 1-26-15,-2 1-21 0,2 1-24 16,0 1-10-16,1 2-4 0,1 1-4 0,-1 4-8 16,0 0-18-16,1 2-25 0,-1 1-26 15,2 1-30-15,2 4-9 16,-1 5 16-16,3 3 28 0,-1 9 31 0,0 5 18 16,2 7 12-16,1 4-1 15,0 5-27-15,-1 3-32 0,2 5-31 0,-1 4-18 16,2 1-15-16,1 2-10 0,-1 2-9 0,3-1-2 0,0-1-5 15,2-4-2-15,-1-1-3 0,3-5-5 16,-1-5-9-16,3-3-10 0,1-6-15 16,-1-6-12-16,2-5-8 0,-1-4-1 15,2-6 5-15,-1-4 8 0,-1-7 14 16,-1-2 10-16,-3-4 8 0,0-4 8 16,-1-2 3-16,-3-2 2 15,-1 0 1-15,-3-4 1 0,-1 2 0 0,-3-3 0 16,-1-2-3-16,-4 0 3 0,1-3 2 15,-1 1-2-15,0 1 2 0,0 1 2 16,-2 2 0-16,2 5 0 0,0 1-4 0,1 4 1 16,2 4 1-16,2 2-1 0,0 7-1 0,2 6 2 15,2 5 0-15,1 3 0 0,-1 2 0 16,5 2-2-16,-1 1 3 0,1 0-3 16,4 0 0-16,0-1 0 0,2-2 0 0,-1 0-1 15,3-2-3-15,1-6 2 0,-2-1-1 16,-1-3-1-16,-1-3 0 0,1-6 2 15,-4-3 2-15,1-3-1 0,-1-1 1 0,-3-6 0 16,0 2-1-16,-5-3 2 0,0 1 1 16,-2-4 0-16,-3 1 0 15,-3-1 2-15,0-1 1 0,-2 2-1 0,2-1 0 0,-3 4 1 16,1 1 4-16,2 3-1 0,1 1-1 16,1 5-3-16,-1 3-1 0,4 5-1 15,-1 5-2-15,1 7 3 0,1 1 0 0,0 4 0 16,-1 1 1-16,2 1-1 15,-1-3-3-15,1 1-4 0,-1-2 1 0,-1-2 3 0,-1-3 13 16,2-2 20-16,-3-2 13 16,2-4 8-16,-2-1-1 0,0-3 2 15,0-3-12-15,2-3-19 16,-2-3-13-16,1-3-5 0,1-3 0 16,-1-1-3-16,1-4 1 0,2-3 1 0,1-3 0 15,-2-1-2-15,4 0-1 0,-1-2-2 0,5 4-2 16,-1 1 2-16,1 3-3 0,3 4 0 15,-1 4 1-15,2 2 1 0,0 4 1 16,2 5-1-16,-3 5 1 0,3 5 6 0,1 3 4 16,-1 6 0-16,-1 4 2 0,-2 3 2 0,1 2 4 15,-3 1-5-15,-1 0-3 0,-4 1-23 16,-1-1-73-16,0-1-125 0,-6-4-139 0,0-1-135 16,-3-1-107-16,-3-4-37 0,0-2 39 15,-4-2 107-15,-4-5 126 0</inkml:trace>
  <inkml:trace contextRef="#ctx0" brushRef="#br0" timeOffset="214616.583">8946 8452 58 0,'-12'-24'144'0,"4"4"-50"0,3 4-23 16,5 3-24-16,4 4-22 0,4 4-34 0,3 5-43 15,3 5-46-15,4 2-26 16,2 5-13-16</inkml:trace>
  <inkml:trace contextRef="#ctx0" brushRef="#br0" timeOffset="-214476.73">9573 8692 22 0,'6'11'126'0,"-1"-1"-3"0,3 1-8 0,0-2-6 15,1 0-4-15,-2-5-3 16,4 1-8-16,-2-4-14 0,-1-1-9 0,2-3-8 16,1-1-4-16,-2-4 1 0,1-1 3 0,1 0 2 15,-2-3 1-15,1 0 4 0,-1-3 6 16,-2 2-4-16,-1-3-1 0,-3 2 5 15,0-3 13-15,-1 1 6 0,0-1 0 16,-2-1-5-16,-2-1-7 0,0 1-7 16,-2-3 7-16,-1 1 11 0,-2-1 24 0,-1 3 31 15,1 3 19-15,-3 3 6 0,0 3-21 16,0 5-20-16,-1 4-26 0,-1 7-16 0,-2 4-7 16,3 4-2-1,0 5 10-15,5 2 15 0,1 2 20 16,3 1 5-16,4 2 1 0,3 0-8 15,6 0-10-15,0-1-21 16,2-1-30-16,4-3-24 0,3 1-19 0,1-3-8 0,3-2-10 0,1-4-46 0,0-1-77 16,2-6-127-16,-1-1-153 0,1-3-139 15,1-4-136-15,0-4-43 16,-1-1 30-16,0-4 101 0,1-2 141 0</inkml:trace>
  <inkml:trace contextRef="#ctx0" brushRef="#br0" timeOffset="-213961.503">10441 8418 79 0,'-8'0'229'15,"2"-2"24"-15,-2 2-36 0,5-1-46 0,1-1-45 16,2 1-38-16,4-3-26 16,2-1-23-16,6 0-16 0,1-3-8 0,6 1-8 15,1 0-5-15,1 1-27 0,0 0-43 16,-1 1-44-16,-2 4-39 0,-1 2-24 16,-6 2-9-1,-1 5 18-15,-7 1 37 0,-3 4 43 0,-2 2 35 0,-6 4 34 0,0 1 30 16,-3-1 28-16,-1 1 31 0,0 1 32 0,3-3 30 15,0-3 15-15,1 0 6 16,3-3 9-16,3-2 10 16,2-2 13-16,5-3 6 0,3-4 4 0,6-2-10 15,2-7-22-15,6-1-31 0,3-3-45 0,1-1-84 0,2-2-136 16,1-2-161-16,-1 1-89 16,1-2-46-16,-3 1-21 15,-4 1 37-15</inkml:trace>
  <inkml:trace contextRef="#ctx0" brushRef="#br0" timeOffset="-212419.453">10653 8116 165 0,'-2'2'349'0,"-1"-1"52"0,1-1 51 16,2 2-61-16,-3-1-58 15,3-1-58-15,-1 2-45 0,1-2-42 16,1 2-37-16,2 0-36 0,2 1-23 16,5 2-7-16,4-1 4 0,0 2 3 0,8 0-2 15,-1-1-4-15,6 1-7 0,3 0-15 0,0 0-18 16,5 0-13-16,1 0-13 15,2 0-11-15,-2 0-6 0,4 1-3 0,-2-1 1 16,-2 2 1-16,-3-1 0 0,-1 1 5 16,-2-3-3-16,-3 3 1 15,-5-2 0-15,0 0-4 0,-5 0 0 0,-2 0-3 0,-3 0 10 16,0-1 16-16,-4 1 27 0,-2 0 29 16,0 0 29-16,0 0 19 0,-4 1 9 15,0 1-9-15,-2 1-19 16,-2 1-17-16,-1 0-18 0,-2 3-13 0,-1 0-8 0,-2 2-5 15,0 3-2-15,0-2-7 0,-3 3-8 0,3-1-3 16,-2 1-7-16,-2-1-1 16,4 2-5-16,-2-2-2 0,0 1-3 0,0-2-1 15,2 1-2-15,-3 0-3 0,3 0 1 16,-1 0-4-16,-1-2-1 0,-1 1-21 16,0-1-52-16,0-3-91 0,0 3-175 0,1-4-224 15,2-2-175 1,-2 1-76-1,2-4 3-15,1-2 62 0,0-2 161 0</inkml:trace>
  <inkml:trace contextRef="#ctx0" brushRef="#br0" timeOffset="-209639.948">12313 7878 83 0,'0'-8'137'0,"-2"2"-8"16,2 0-13-16,0 2-4 0,0-1 6 0,0 2 19 16,0 0 31-16,0 2 42 15,0-1 45-15,0 4 44 0,2-1 28 0,-2 2 7 0,2 3-15 16,-1 0-26-16,2 5-37 0,-1 1-37 15,5 1-40-15,-3 5-34 0,2 2-25 16,2 2-25-16,0 1-20 0,0 2-18 16,3 1-16-16,0-1-12 0,-1 1-11 15,2-4-5-15,1 1-6 0,0-2-4 16,-1-5 1-16,-2 1 0 0,4-5 1 16,-3-2-2-16,0-1 2 0,0-4 0 0,1-2-1 15,-2-3 1-15,0-3-1 16,-2-5 2-16,3-1-3 0,-3-3 3 0,0-3-3 15,-2-3-2-15,-3 0-4 0,2-3 3 0,-4 0-2 16,-1-1 1-16,-4-2 2 0,2-2-2 16,-1 2 3-16,-2 0 2 0,1 2-2 15,-1 1-2-15,1 4-2 16,1 2-4-16,-1 5-1 0,4 2-1 0,0 4 0 0,0 7-1 0,6 4 2 16,-1 7 5-16,3 7 0 15,1 7-1-15,2 7 5 0,4 7 1 0,0 9 0 16,1 4 0-16,1 8-2 0,-2 3-3 15,2 5-3-15,-2-1-2 0,-2 2-4 0,-1-1-3 16,-4-2-1-16,-2-3 3 16,-3-5 4-16,-5-5 2 15,-2-7 2-15,-2-5 4 16,-3-7 0-16,-2-5 0 0,-6-8 0 0,-2-5 0 16,0-4 5-16,-5-7 1 0,-1-6-3 0,0-2-1 0,2-4-4 0,-2-6 3 15,3-4-6-15,0-4-8 0,3-6-24 16,2-4-28-16,4-6-34 15,3-2-53-15,4-3-68 16,6 2-83-16,4-2-69 0,5 2-59 0,2 1-50 0,6 1-38 16,-1 4 20-16,3 2 65 0,0 4 79 0</inkml:trace>
  <inkml:trace contextRef="#ctx0" brushRef="#br0" timeOffset="-209329.073">13048 8001 150 0,'-3'-5'309'0,"-3"4"51"0,4-2-3 0,-1 0-35 16,2 1-41-16,1 1-45 15,3-1-43-15,3-1-36 0,3-1-32 0,6-2-28 16,5-3-24-16,2 0-17 16,2-2-18-16,3 1-17 0,0-1-18 0,0 2-69 15,-2 3-95-15,-6 2-101 0,2 4-92 16,-6 1-86-16,-2 5-40 0,-5 2 40 0,-3 4 82 16</inkml:trace>
  <inkml:trace contextRef="#ctx0" brushRef="#br0" timeOffset="-209096.661">13211 8185 204 0,'-9'23'261'0,"-1"-5"1"0,4-2-15 0,4-2-15 0,2-4-22 16,2-4-30-16,6-3-32 0,4-3-21 15,4-4-24-15,2-5-38 0,-1-2-78 16,5-2-112-16,-3 1-142 0,-1-2-77 16,1 1-40-16,-2-1-16 0,0-1 41 0</inkml:trace>
  <inkml:trace contextRef="#ctx0" brushRef="#br0" timeOffset="-207854.921">13653 7695 153 0,'0'-8'240'0,"0"2"6"0,0 3-1 16,0 3-3-16,0 3-6 0,0 3-3 0,0 6-1 15,1 4-1-15,-1 6-22 0,3 2-25 16,2 3-26-16,-2 3-30 16,0 1-27-16,2 2-25 0,-2-1-23 15,4 1-19-15,-6-3-14 0,5-2-7 0,-3-2-3 16,0-2-3-16,-1-5-3 0,1-1 4 0,-1-4 23 15,-1-1 18-15,-1-4 11 0,0 0 3 0,0-4 10 16,-1-4-5-16,-1-2-24 16,1-4-16-16,-1-4-15 0,0-1-2 15,2-5-9-15,0-3 0 0,2-3 0 0,0-2-2 16,-1-5-1-16,2-1-3 0,1-1 2 16,-1-2 1-1,3 3 0-15,0 0 0 0,1 4 2 0,-1 2 2 0,-1 5-3 0,3 2-3 16,-1 4 1-16,2 4-1 0,0 2 1 15,4 6-3-15,-4 6 5 0,4 3 2 0,1 6 1 16,0 5 2-16,0 2-2 16,-1 5 2-16,-2 1-4 0,0 1 1 0,-3-1-3 15,-3 0 0-15,0-1 3 0,-1-3-2 16,-2-2 0-16,-1-1 0 0,-1-3 4 16,-1-3-2-16,1-2-1 15,-2-2 2-15,-2-2-1 0,2-3-1 0,1-1-1 0,-2-5 1 0,-1-2 1 16,1-2 1-16,1-5-2 15,2-3 1-15,0-3-3 0,0-5-1 0,2-4-1 16,1-1-1-16,1-2 3 16,0-5-3-16,2 2 2 0,2-1 0 15,0 1 1-15,2 1 0 0,2 4-1 16,-2 1 3 0,2 4-1-16,0 4 0 15,0 2-1-15,1 5-1 0,1 3 1 16,0 4 6-16,1 6 18 0,0 3 18 0,-2 7 18 15,0 4 18-15,-1 1 16 0,-2 5 5 0,-4 2-11 0,2 1-15 0,-3 1-15 0,0 1-16 0,-2-2-34 16,0-2-76-16,0-1-145 0,0-1-187 16,-1-7-175-16,2-2-91 15,1-4-36 1,3-6 41-16,0-2 126 0</inkml:trace>
  <inkml:trace contextRef="#ctx0" brushRef="#br0" timeOffset="-206645.729">14302 7651 174 0,'-4'-1'190'0,"0"-2"-10"0,1 0-12 16,1-1-12-16,-1 2-16 0,3-3-14 16,0 2-9-16,2-1-4 0,1-1-1 15,4 2 1-15,-1-1 4 0,3-1 4 0,2 2-8 16,2-1-14-16,0 1-14 15,-1 0-11-15,4 3-1 0,0 1-2 0,1 2 0 16,-2 3-1-16,0 2 3 0,-2 2-3 0,1 2-13 16,-4 3-10-16,-4 3-8 0,-1 2-2 15,-1 1-12-15,-4 2-4 0,-4 2-3 16,2-1-5-16,-4 1-5 0,1-1-2 16,-3-1-2-16,2-2-3 0,-2-2 0 15,3-1-2-15,-1-3 2 0,1-3 0 0,2-1-1 16,0-4 0-16,1 1 2 0,-1-4 1 15,3 1 0-15,0-4-3 0,0-2 2 0,3-4 0 16,0-2-2 0,0-5 0-16,2-3-2 0,0-3 1 15,2-3 1-15,-3-2 1 0,2-4 1 0,1-1 1 0,-1 0 0 16,1-1 0-16,-3 0-1 0,2-1-3 16,-1 2 0-16,-2 2-2 15,1 0 0-15,-1 4 2 16,0 3-1-16,-1 1 2 0,-1 1 3 15,1 5-3-15,-1 2 0 0,-1 1 0 0,0 4 0 0,2 1 0 0,-2 4 0 0,3 4 0 16,-2 4 6-16,2 2 8 16,-1 7 18-16,1 3 21 0,1 3 22 0,-1 4 17 15,0 2 14-15,2 1 6 0,0 0-10 16,1 1-15-16,-2 1-19 0,1-2-17 0,2-2-13 16,-1-1-14-16,2-1-11 0,-2-2-3 15,4-5 1-15,-1-1-4 16,4-3-9-16,0-1-44 0,2-5-93 15,0-5-134-15,0-1-142 0,1-3-138 0,1-3-68 0,-2-1 4 16,0-2 72-16,-2-2 118 0</inkml:trace>
  <inkml:trace contextRef="#ctx0" brushRef="#br0" timeOffset="-206292.764">15042 7707 29 0,'-1'0'198'0,"1"1"27"15,1-1-8-15,2 0-25 0,3 0-15 0,2-1-6 16,1-1-6-16,4-1-15 0,4 0-27 16,1-3-32-16,2-1-27 0,3-1-23 0,-1-2-16 15,2 0-12-15,-2 0-18 16,-1 0-44-16,-3 1-60 0,-1 1-69 0,-4 1-91 16,-4-1-55-16,-3 2-19 0,-3 2 26 0,-3-1 48 15</inkml:trace>
  <inkml:trace contextRef="#ctx0" brushRef="#br0" timeOffset="-206082.036">15213 7489 112 0,'-2'-6'246'0,"1"0"30"0,1 0 6 16,-2 2-1-16,2-1-7 0,0 2-11 0,0 0-1 0,0 3 11 15,0 2 5-15,0 2 6 16,2 4 10-16,-1 4 11 0,1 1-6 0,-1 2-28 15,1 4-36-15,1 3-40 0,1 0-40 0,-1 2-39 16,1 1-39-16,-1 3-29 0,0-1-18 16,-1 1-15-16,1 0-8 0,0-2-40 15,2-2-74-15,-1-1-115 0,0-4-150 0,2-2-153 16,1-4-160-16,1-3-58 0,1-5 21 16,2-2 86-16,2-4 135 0</inkml:trace>
  <inkml:trace contextRef="#ctx0" brushRef="#br0" timeOffset="-205689.556">15908 7231 94 0,'2'-10'235'0,"-4"-1"27"0,0 2-15 0,-2 3-21 0,-2 0-14 16,0 5-10-16,-4 1-13 16,-2 1-4-16,0 5 2 0,0 2 6 0,-1 2 4 15,0 4 7-15,-1 1 3 0,1 3-6 16,-2 1-14-16,2 4-13 0,1-1-19 0,0 2-14 16,4 0-14-16,4 1-15 0,-2 1-13 15,4 0-23-15,0-3-13 0,4 3-13 16,2-2-7-16,1 0-6 0,2-1-4 15,-1-1 0-15,5-1-2 0,2-1-6 16,1-2-6 0,3-3 0-16,2-2-8 0,0-2 1 0,3-4-2 0,-1-2 0 15,1-2-4-15,0-3-8 0,-1-2-24 0,-2-4-50 16,-2 2-77-16,-1-4-117 0,0-2-131 16,-3-1-127-16,-3 1-114 0,2-3-24 0,-4 2 36 15,-4-1 94-15,2-2 125 0</inkml:trace>
  <inkml:trace contextRef="#ctx0" brushRef="#br0" timeOffset="-200413.829">13241 8274 60 0,'2'1'171'0,"-1"-1"2"15,1 0-3-15,-2 1-6 0,2-1-13 16,-1 0-18-16,-1 0-17 0,0 0-20 16,2 0-18-16,-1 0-12 0,-1 0-14 0,0 0-6 15,2 0-6-15,0 0-1 0,-1 0 1 16,4 0 2-16,-2 2 4 0,0-2 1 16,2 0 1-16,-2 2 5 0,4-1 6 15,0-1 11-15,-1 0 6 16,4 0 5-16,-2 0 5 0,4-1 0 0,0-1-8 15,2-1-11-15,0-1-9 0,2-1-9 0,-2-1-10 16,5 2-11-16,-3-4-7 0,3 0-4 0,-1 1-4 16,-3 0-4-16,1-1-3 0,0 1-1 15,-3-1-2-15,0 2-1 0,-3 0-2 16,-2 0 0-16,1 2 3 0,-2 1 13 16,-2 0 25-16,-1 1 20 0,-2-1 13 0,1 3 6 15,-3-3 0-15,-3 3-11 16,1 0-23-16,-4 3-20 0,-1-1-10 15,-3 2-8-15,-1 2-1 0,-2 0-2 16,-1 0-1-16,-1 3 0 0,0-1-4 0,0-1 3 16,-2 1-3-16,1-1 0 0,0 0-3 0,0 1 0 15,-1 0-2-15,4-4 0 0,-2 4-7 16,0-2-7-16,3-2-9 0,1 1-6 16,0-1-4-16,3-2-11 0,1 1-7 15,1 0-8-15,1-2-18 0,2-1-35 16,0 3-65-16,0-3-92 0,3 0-113 0,-1-2-55 15,1 1-13-15,-4-2 22 0,4-1 60 0</inkml:trace>
  <inkml:trace contextRef="#ctx0" brushRef="#br0" timeOffset="-172626.739">12659 9330 16 0,'-11'6'30'0,"2"-2"1"0,-1 0 3 0,2 0 0 16,2-1-3-16,0-2-3 0,1 2-4 16,4-3-5-16,-1 0-6 0,4-1-5 15,2-2-2-15,2 0 0 0,2-5-1 16,4 1-3-16,2-2-1 0,0-2 0 0,3 1 2 16,-1-2-2-16,3 0 0 0,0 0 1 15,0-2 1-15,1 2 0 16,-2 0 0-16,1 0 0 0,-1 0-1 15,-3 1 5-15,-2 1 5 0,-1 2 10 0,-2 1 14 0,-2 1 15 16,-2 1 15-16,0 3 4 0,-4-1 0 16,0 1-9-16,-4 1-14 0,-3 2-15 15,-1 2-14-15,-2 1-9 0,-3 3-5 16,-1 0-1-16,-1 2-2 0,-2-1 2 0,1 2-3 16,-2-1 0-16,2 2-2 0,0-2 1 15,0 0 1-15,1 0-2 0,2 0-1 0,0-2 2 16,3-2 2-16,0 1-1 15,1-2-1-15,2-1 0 0,1 0 2 0,1-1-1 16,2 1 0-16,1-3 2 0,1 0 2 16,4-3-3-16,2 0 1 0,3-3 0 0,1-1-1 15,2-1-2-15,1-2 0 0,2 0 2 16,2-2-1-16,0 2 0 0,0-2 1 16,1-1-1-16,-2 3-1 0,1 0-1 15,-1-1 1-15,-1 1 0 16,-2 1 1-1,0 1 1-15,-4 2 17 0,-2 0 22 0,-1 3 12 16,-3-1 8-16,-4 2 2 0,-4 2 2 0,-3 2-15 16,-1 2-25-16,-5 2-12 0,-4 2-7 0,-1 2-4 0,-1 1 0 0,-1-1 0 15,2 0 1-15,0 1 2 0,1 0-2 16,0-2 1-16,3-2-1 0,0 1-1 16,4-1-1-16,2-3-2 0,-1 3 0 15,4-3 1-15,0-1 0 0,2 0 1 0,0-2-1 16,3 3 1-16,3-4 1 0,0 0-1 15,4 0 0-15,1-4 1 0,4 2-1 16,-2-4 0-16,7 0 1 0,-2-2 0 0,2-1-1 16,0 0 0-16,2 0 1 0,0-1 1 15,-1 1-2-15,0 0 0 0,0 0 0 16,-2 0-2-16,-2 1 1 0,0 2-1 0,-3 0 1 16,-3 2 1-16,1-1 1 0,-4 2 3 15,-1 2-2-15,-3-1 1 0,-2 2-1 16,-3 2-2-16,-1 1-1 15,-5 1-1-15,-1 1 0 0,-1 2-1 16,-2 1 2-16,1 0 1 0,-2 0 0 0,2 0 0 0,-1-1 1 16,1 1 0-16,2-1 1 15,0-1-2-15,0 0 0 0,5 0 0 0,-4-1 0 16,4-1 0-16,1-1-4 0,0 0 1 16,0 0 1-16,4-2 0 0,-1 1 2 0,2 0 0 15,2-2 2-15,1-2 0 0,2 0-1 16,1 1 0-16,1-3-2 0,4-1 2 15,-2-1 0-15,-1 0-1 0,5 0 3 0,-4 0-3 16,1 0 0-16,-1 0-1 16,-1 2 1-16,0-1 0 0,-3 2-3 15,1 0 3-15,-3 2 0 0,0-1 0 0,-3 2-1 16,0 0 0-16,-6 3 1 0,0 1-2 0,-2 4 0 16,-5 1 2-16,1 2-1 0,-3-1 2 15,-2 2-2-15,3 0 2 0,-4 0-1 16,2-1-1-16,2-1 3 0,0-1 0 0,0 0-1 15,4 0 0-15,-2-1 0 0,2-4 0 16,4 2-1-16,-1-1-1 0,3-2-1 16,-2-1 0-16,3 2 0 0,-1-3 2 15,3 1 2-15,-1-1 0 0,4-1-2 0,-1-1 1 16,4-1 1-16,1-1-1 0,2 0-1 16,0-1-2-16,3-2 1 0,0-1 2 15,2-1-1-15,1 0-1 0,0-1 1 16,0 0 0-16,-1 0 2 15,0 2-2-15,1-2 0 0,-3 1 1 0,0 2-1 16,-3 2-1-16,0-2 1 0,-1 3 2 0,-4 0 0 16,1 1 0-16,-4 1 0 0,-3-1 0 0,0 4-2 15,-2-1 0-15,-4 4-1 16,-4-1 0-16,2 3-1 0,-2 1 1 0,-2 1 0 16,0 0 1-16,0-1-3 0,0 2 0 15,1-2 2-15,1 1-1 0,-1 0 1 0,3-2 1 16,1 1 0-16,0-1 2 0,2-1 0 15,1 0 0-15,2-1-1 16,-1-1-1-16,2-2 0 0,2 1 1 16,0 0-1-16,4-3 1 0,0 0 0 0,4-2-1 0,0-1 2 15,2 0-1-15,3-3-1 0,2-1 0 16,0-1 0-16,2-2 1 0,1 1-1 16,1-3-1-16,1 1 1 0,-1 1 0 0,0-2-1 31,-1 1 0-31,0 2 1 0,-3 0 0 15,-2 2 1-15,0-1 2 0,-3 4-1 0,-2-2 1 0,-1 3-2 16,-2 0-1-16,0 1 0 0,-6 1-2 0,0 1-1 0,-2 1-2 16,-1 2 3-16,-4 2 1 0,-2 1-2 15,-1 1 2-15,-1 1 0 0,1-1 1 16,-2 2 0 0,2 0 0-16,-2 0 0 0,1-2 0 0,3 3 1 0,-3-3-1 15,5-1 2-15,-1 2-1 0,1-2 0 0,2-2-1 16,1-1-1-16,1 2-1 0,3-2 1 15,-1-2 1-15,3 1-1 0,2-2 1 0,1-2 1 16,3 1 2-16,3-4 0 16,1-1-3-16,3-1 0 15,3-1 1-15,-2-1 0 0,3 0-2 0,-1-1 0 0,2 1 1 16,-1 0 1-16,0 0-1 0,0 1 0 16,-4-1-1-16,2 2 1 0,-1-1 0 0,-3 4 0 15,-3-1 2 1,1 0-2-16,-4 3 2 0,2-1 1 0,-6 0-3 0,-1 3 0 15,-3 0-4-15,-2 1 4 0,-4 1-3 16,-2 3 0-16,-4 2-1 0,0 0 3 0,-3 2 1 16,-1 2-2-16,0-1 1 15,2 1 2-15,-2-2 1 0,3 0-2 0,0 0 1 16,2 0 0-16,0-3 1 0,4 0-1 0,2 0-2 16,-1-2-2-16,4-1-1 15,0 0 2-15,2 0 0 0,3-1 1 0,2-1 1 0,1-1 2 16,4-3 1-1,2 0-3-15,2-2 2 0,0 0-1 0,3-1 0 0,1-2-1 16,0 1 0-16,1-1 2 16,0 1-2-16,-2 1-1 15,0-2-1-15,-3 2 2 0,1 0 1 16,-2 2-1-16,-2-1 1 0,-1 2 3 0,-1-1-1 0,-3 2 0 0,0-1-2 16,-3 2 1-16,-3 1-3 0,0 0-1 15,-3 3-2-15,-2 0 1 0,-2 1 2 16,0 0-2-16,-3 4 3 0,0-2-2 0,2 2 0 15,-2-1 0-15,1 0 1 0,1 1 1 16,-1 0 1-16,3-1-1 0,0-1 1 16,2-1 1-16,-2 0-2 0,4 0 1 15,0-2-2-15,1 2 0 0,0-4 0 0,4 2 1 16,-1-2-1-16,2 1 1 0,3-2 1 16,0 0 2-16,3-3-1 0,3 0-1 15,0-1 2-15,6-1-2 0,-2-2-1 0,3-1-2 16,-2-1 1-16,2 2 1 0,-1-2-1 15,-2 1 0-15,-1 1 3 16,-2 0 2-16,0 2-2 0,-5 0 0 0,1 1 0 16,-2-1 0-16,-2 1-1 0,-2 1-1 0,-1 0-1 15,-1 0-2-15,-1 0 1 0,-3 1-1 16,0 2 0-16,1 0 0 16,-3 0 2-16,1 0-1 0,-2 3 0 0,2-1 1 0,-2 1 0 15,0 0 1-15,0 1 0 16,0 0 0-16,2 3 1 0,-2-3 0 0,0 2-1 15,2 0-1-15,-1 0 0 0,1 1-3 0,0-2 1 16,1 3 2-16,2-2 2 0,0-2-1 16,1 1 1-16,-1-1 1 0,3 1-2 15,0-3-1-15,0 3-1 0,3-3 2 16,0 1 0-16,2-2 3 0,0-1 1 16,4-1 0-16,-1-1 0 0,3-1-3 0,0-3 0 15,0 2-2-15,1-4 1 0,0 1 0 16,-1-1 0-16,-3 1 0 0,1-1 0 15,-1 2 1-15,-4-2-1 0,-1 1 0 0,-1 1 0 16,-2 0-1-16,-2 0 0 16,-1 2 0-16,-1-1 1 0,-2 1-1 0,1 1-2 15,-4 1 3-15,4 1-1 0,-3 1 1 0,0 0-1 16,-1 0 0-16,1 1 0 16,0 2 0-16,0 2 1 0,0-1-1 0,0 1 0 15,2 1 1-15,0-2 0 0,-2 2 0 16,3 0-2-16,2-2-1 0,1 3-11 15,-1-1-17-15,3-1-23 0,0 0-33 0,0 1-42 16,3-1-58-16,2 1-29 0,0 0-3 16,3 0 12-16</inkml:trace>
  <inkml:trace contextRef="#ctx0" brushRef="#br0" timeOffset="-171299.812">12868 9307 10 0,'2'0'16'0,"-2"0"-3"0,0 0-3 16,0 0-2-16,0 0-1 15,0 1-2-15,0-1-2 16,0 2 0-16,0-2 0 0,0 0 5 0,0 0 4 16,0 0 5-16,0 2 4 0,0-2 2 0,0 0 1 15,0 0 3-15,0 0 0 0,0 1-2 0,0-1-2 16,0 0-2-16,0 0-4 0,0 0-4 15,0 0-6-15,0 0-1 0,0 0-2 16,0 0 0-16,0 0-2 0,0 0 1 0,0 0-1 16,0 0 1-16,0 0 0 15,0 0-1-15,0 0 0 0,0 0 1 0,0 0-1 16,0 0 4-16,0 0-1 0,0 0 2 0,0 0 1 16,0 0-1-16,0 0 0 0,0 0-2 15,0 0-2-15,0 0-3 0,0 0-24 0,0 0-56 16,0 3-31-16,-2-1-16 15</inkml:trace>
  <inkml:trace contextRef="#ctx0" brushRef="#br0" timeOffset="-169189.602">14473 8439 52 0,'-2'1'114'0,"2"1"-7"16,3-2-5-16,2-2-5 0,3 1-9 16,1-1-13-16,3-2-16 0,2-1-12 15,0 1-10-15,1-2-6 0,2 0-7 16,2-2-3-16,-5 1-6 0,5-1-2 0,-3-1-5 16,1 1-2-16,-2 1-2 0,0-2-1 0,-4 3-1 15,-1 0 2-15,1 0 11 0,-5 1 17 16,1 1 13-16,-3 1 5 0,-2 0 4 15,1 0 0-15,-6 2-11 0,1-1-18 16,-4 2-12-16,1 2-7 0,-3-1-4 0,-1 2-2 16,-1 0 1-16,-1 0 0 15,0 1 1-15,0 1 0 0,0-2 0 0,-1 2-1 16,3-1-1-16,0 1-1 0,0-2 0 16,2 1-1-16,1-2 0 0,1 1 2 15,2 0 0-15,1-3-1 0,1 1 0 16,2 0 1-16,2-1 1 0,4-1-1 15,1-2 1-15,4-1 1 0,-1-2-2 0,5-1 0 16,0-1 1-16,1-2 0 0,1 2 0 0,-1-2 0 16,-1 2-1-16,0-2 0 0,-5 2 0 15,1 2 0-15,-2-1 2 0,-2 2-1 16,-2 0 2-16,-2-1 0 0,-3 3-1 16,-1-1 1-16,-3 1-2 0,1 0 1 15,-4 1-2-15,0 1-1 0,-2 1 0 0,-2 1-2 16,1 1 2-16,-1 1 0 0,-2 0 1 15,1 1 0-15,-1 1 0 0,2-1 2 0,0 1-2 16,0 0 0-16,1 0 0 16,3 0-1-16,-1-2 0 0,4 1-2 15,-2-1 0-15,4 0 3 0,-1 0-1 16,4 0 1-16,-1-1 2 0,4-1-1 0,1-1 0 16,1-1-1-16,1-1 0 0,3-1 0 15,0 0-2-15,1-3 2 0,1 2-1 16,0-2 1-16,-1 1-1 0,1-1 1 15,-2 2 0-15,-3-1 1 0,0 0 1 0,-2 3 1 16,-1-1-1-16,0 0 1 0,-4 1-1 16,1-1-2-16,-4 0-2 0,1 1 0 0,-4 0 1 15,0 2-1-15,-1 0 1 0,0 0 0 16,-2 2 1-16,-2 2 0 16,2-1 0-16,-1 1 1 15,1 1-1-15,-3-1-2 0,5 4 1 0,-3-2 1 16,0 1-1-16,5 1 0 0,-1-1-1 0,2-1 0 0,1 0 1 0,0 0 1 15,2 0-1-15,2-3 1 16,0 2 0-16,1-2 2 0,2-2-1 16,-2 0 0-16,3-1 1 0,0 0-1 15,1 0 1-15,-3 0-1 0,1-1 0 0,3 0 0 16,-4-1-1-16,0 1 0 0,-1-1 1 16,0 1 0-16,-1-1-1 0,-1 1 1 0,-1-1 0 15,0 1 0-15,0-1-1 0,-1 0-1 16,-1 2 1-16,-1-1-1 0,0 0 1 15,-1 1 0-15,0 0 0 0,-2 1 0 0,-1 0 0 16,3 3 0-16,-5-1-2 16,0 1 0-16,3 3 0 0,-2 1 0 0,0 0 1 15,-1 1 0-15,2 0 1 0,2 1 0 0,-1-1 0 16,4 0-1-16,-1-1 1 0,3-3 1 16,0 2 1-16,3-3-1 0,-1 1 0 15,1-3 3-15,2 0-3 0,2-2 1 16,-3-2-2-16,4 0 2 15,-2-3 0-15,1-1-2 0,-1 0 0 0,-1-1 0 16,2 1 1-16,-2-2-1 0,-1 1 0 16,-3-1 0-16,1 1 0 0,-1-1 0 0,-1 1 0 0,0-1 0 15,0 2-1-15,-1 2 1 16,-1-2-1-16,1 3 0 0,-3-2 0 0,1 3 0 16,1 0 2-16,-2 2-2 0,-1 0 0 15,1 0 0-15,0 1 0 0,0 0 1 16,-1 3-2-16,1-1 0 0,1 0 1 0,-1 0 0 15,2 0-2-15,1-2-3 0,-1 0 0 16,2 3-1-16,2-3 0 0,-1 1 0 0,1-2 0 16,2 0 4-16,-1 0-1 0,2-2 3 15,0 1-1-15,2-1 0 0,-3-1 1 16,4 0 0-16,-2 0 1 0,-1 0-1 16,-2 2 0-16,2-2 0 0,-2-1-1 15,-1 2 2-15,2-1-1 0,-2 0 2 16,-2 1 0-16,1-1 0 15,-1 2-1-15,0-1 0 0,-1-1-1 0,1 3-1 0,-2-1-1 0,1 1-1 16,-4 0 0-16,4 0-5 16,-2 1-7-16,-1-1-9 0,1 3-10 0,2-1-16 15,-1 1-16-15,0-2-19 0,1 2-19 16,-1 0-21-16,2 0-21 0,0-2-23 0,2 4-5 16,-1-2 10-16</inkml:trace>
  <inkml:trace contextRef="#ctx0" brushRef="#br0" timeOffset="-166411.104">6781 11035 188 0,'2'2'387'0,"-1"4"74"0,2 3 58 0,2 4-65 16,1 5-76-16,4 4-70 15,1 6-75-15,5 3-67 0,0 3-54 16,4 3-42-16,0 3-56 0,-2 1-121 0,4-1-143 0,-2 2-143 16,-2-1-113-16,1-2-60 15,-3-3-6-15,0-5 89 0,-2-3 121 16</inkml:trace>
  <inkml:trace contextRef="#ctx0" brushRef="#br0" timeOffset="-166205.942">7146 11242 271 0,'-5'-28'335'16,"-3"4"63"-16,-4 4-3 0,1 7-1 0,-5 5-2 0,0 8-4 15,-4 8-23 1,-2 8-34-16,-4 8-44 0,-1 9-53 0,-3 8-53 0,-2 4-48 0,2 6-32 15,-1 3-29-15,2 3-24 0,1-2-24 16,6 1-53-16,4-5-113 0,1-5-162 0,9-4-170 16,3-4-154-16,8-8-77 0,2-6-4 15,5-7 80-15,7-7 146 0</inkml:trace>
  <inkml:trace contextRef="#ctx0" brushRef="#br0" timeOffset="-165547.962">7625 11113 122 0,'-9'3'371'0,"2"0"90"0,-2 1 90 15,-2 3-17-15,1-1-29 0,2 0-39 0,0 0-61 16,1-3-72-16,0 1-81 0,4-1-73 16,0-1-64-16,0 0-49 15,1 0-35-15,-1-2-19 0,3 2-12 0,0-2 0 16,0 0 7-16,3-2 10 0,-1 0 20 0,-1 1 16 15,1 0 18-15,1-1 7 0,0 1 3 16,-3-1-2-16,2 1-11 0,0 1-8 16,-1-2-10-16,-1 2-10 0,2-1-9 15,-2 1-10-15,0 0-7 0,0 0-8 0,0 0-9 16,0 0-10-16,0 0-10 0,0 0-11 0,0 0-10 16,0 0-8-16,0 0-5 0,0-2 0 15,0 2 8-15,1 0 7 0,1-1 7 16,-2-1 8-16,4 0 8 0,-2 1 5 15,1 0 2-15,0 1 6 0,-1-3 4 16,1 3 0-16,-1-2 1 0,-1 1 2 0,1-1-1 16,1 1 2-16,0-1 3 0,-1 2 4 15,1-1 6-15,-2-1 8 16,1 2 9-16,-2-1 9 0,0 1 1 0,1-2 5 16,1 2 2-16,-2 0-2 0,0 0-7 15,0 0-12-15,0 0-6 0,0 0-9 16,0 0-6-16,3 2-5 0,1-2 3 0,2 1 8 15,2 1 1-15,4-1 6 0,3-1 4 16,5 2 5-16,1-2 2 0,4-2-2 0,2-1 0 16,6 0-5-16,3-1-5 0,2-2-8 0,0 0-7 15,4-2-5-15,0 1-15 0,-2-1-32 16,-4 2-43-16,-4-1-70 16,-2 2-77-16,-6 1-93 15,-4 1-115-15,-4 0-112 16,-4 1-104-1,-5 1-25-15,-4 1 27 0,-3 0 68 0,-5-2 113 0</inkml:trace>
  <inkml:trace contextRef="#ctx0" brushRef="#br0" timeOffset="-165282.057">8009 10737 184 0,'-1'-8'306'0,"-1"1"56"0,2 1 10 0,2 1 6 15,1 1-1-15,2 1-2 0,4 1-3 16,2 2-12-16,5 3-25 0,6 3-35 0,2 5-43 16,4 4-46-16,2 4-44 0,2 4-41 15,0 3-42-15,-1 6-30 0,-4 0-22 16,0 2-9-16,-6 0-7 16,-4 1 1-16,-6 1-3 0,-6 2-1 15,-7-1-1-15,-4 1-6 0,-10 2-51 0,-8 2-110 0,-9 0-200 16,-5-1-243-16,-8-1-126 0,-1-4-63 0,-4-3 11 15,1-6 88 1,5-7 190-16</inkml:trace>
  <inkml:trace contextRef="#ctx0" brushRef="#br0" timeOffset="-164500.735">9301 10738 63 0,'-3'-24'329'0,"1"0"81"16,1 2 79-16,-3-1-9 15,1 5-20-15,2 0-41 0,-2 3-49 16,3 5-46-16,3 2-35 0,1 4-40 0,3 5-39 16,1 6-28-16,4 9-21 15,1 5-30-15,0 7-42 0,3 7-32 0,-4 4-22 0,2 4-11 16,-2 2-12-16,0 0-2 0,-2-1-3 16,-2-3-2-16,-2-1 2 0,2-6-4 15,-4-2-8-15,-2-6-7 0,1-3-8 0,-1-3-14 16,-2-5-41-16,0-3-49 0,-2-2-38 15,-1-5-35-15,-2-4-27 0,-1-5-14 0,-2-5 15 16,0-6 42-16,-1-7 40 16,-2-3 38-16,1-8 33 0,-1-6 26 0,0-4 20 15,0-5 11-15,3-2 14 0,0-1 9 16,2 2 6-16,3 1 2 0,4 0 1 16,4 4 1-16,2 2-8 0,5 5-5 15,1 4-4-15,7 3-3 0,2 4 1 16,2 7-2-16,2 4-1 0,4 6-19 0,0 3-66 0,-2 6-83 15,2 6-78-15,-5 1-66 16,-1 5-53-16,-8 2-27 0,-1 2 23 0,-5 1 37 16,-7 2 45-16,-3 2 47 0</inkml:trace>
  <inkml:trace contextRef="#ctx0" brushRef="#br0" timeOffset="-164225.367">9494 10816 146 0,'-11'14'236'0,"1"-4"-8"0,4-2-25 16,3-5-31-16,3-3-35 0,5-3-34 0,4-6-31 15,4-2-19-15,4-4-33 0,2 0-67 16,5-1-90-16,-2 1-83 0,2 0-43 16,-2 1-22-16,0 4 3 0</inkml:trace>
  <inkml:trace contextRef="#ctx0" brushRef="#br0" timeOffset="-163161.828">9753 10955 138 0,'0'2'243'0,"3"-2"33"0,1 0-13 0,0-2-30 16,1 1-23-16,3-2-8 0,1-1-6 15,1-2-13-15,4-2-28 0,-1-1-28 16,1-3-27-16,0-1-19 0,1-2-17 0,0-2-8 15,-3 1 1-15,0-1 15 0,-4 1 23 16,0 1 21-16,-3-2 20 0,-2 0 14 16,-3 3 1-16,-2-1-6 0,-1 0-16 0,-2 1-4 15,-3 1 2-15,0 1 5 0,-1 1-3 16,0 4-9-16,0-1-12 0,-3 5-21 16,3 3-24-16,-3 3-25 0,2 6-16 15,-2 3-8-15,4 5-6 0,-2 2-1 0,1 5-5 16,5 2-1-16,0-1 0 0,4 2-2 15,2 2 0-15,3-4-2 0,1 1-11 0,5-4-42 16,0-2-63-16,5-2-74 0,3-3-85 16,3-5-88-16,5-2-69 0,3-8-22 15,3-3 20-15,0-5 51 0,2-4 73 16,-1-6 83-16,-1 0 78 0,-2-4 64 0,-2-2 41 16,-2-1 23-16,-4 0 18 0,-2-2 19 15,0 2 21-15,-7-1 23 0,0 1 21 16,-4 1 20-16,-4-2 17 0,-2 2 11 15,-2 1 5-15,-4 4 4 16,-2 0-1-16,-2 4-9 16,-2 1-14-16,-1 4-22 0,-1 4-23 0,0 4-24 0,-1 2-19 0,-1 8-10 15,0 2-7-15,-2 5-2 0,3 6-1 16,0 3 1-16,0 1-2 0,3 1-2 0,2 3-1 16,1-2 0-16,3 0-2 15,2-4-1-15,0 0 0 0,3-3-1 16,4-2-4-16,-2-5-3 0,3-1-2 0,1-5 1 0,0-3 1 15,1-4 2-15,2-4 4 16,1-4 1-16,1-4 2 0,-2-4 0 16,0 0 0-16,2-2 2 0,-4-1 0 0,-2-3 2 15,1 3 2-15,-2-1 7 0,-3 2 21 16,1 4 30-16,-2-1 28 0,-3 3 16 16,2 3 7-16,0 2 0 0,-2 3-20 15,0 3-30-15,-2 2-24 0,2 5-13 0,0 3-4 16,0 3 3-16,2 3 12 0,0 2 7 15,2 1 3-15,0 0-2 0,1 0-4 0,0 0-7 16,1 1-12-16,5-2-12 0,-3-2-6 16,2-2-4-16,1-2 0 0,1-4-2 15,-2-2 1-15,4-5 0 0,-1-5 4 16,2-2-1-16,-2-6 0 0,1 0 0 0,-1-5 0 16,-2 0 0-16,2-4 1 15,-2-2 0-15,-3 0-2 0,1-3 1 16,-2-2-1-16,-1-3 1 0,-1 0 0 0,0-3-1 15,-1-1 2-15,-1 0 0 0,0 0 3 16,1 2-3-16,-3 0-1 0,2 5 2 0,-3 1-2 0,2 5 2 16,-2 3 6-16,0 2 12 15,0 3 15-15,0 2 14 16,0 4 9-16,0 0 3 0,0 0-3 0,0 3-11 0,0 1-12 16,0 1-11-16,2-1-9 0,-2 2-2 15,1 0-4-15,-1 0-1 0,2 2 1 16,-2-3-2-16,0 3 3 0,2 0 5 0,-1 1 9 15,-1-2 9-15,0 2 7 0,2 0 17 16,-1 0 15-16,-1 0 14 0,0 0 3 0,0 0 3 16,0 0-1-16,0 0-9 0,0 0-13 15,0 0-17-15,0 0-8 0,0 0-8 16,0 0-6-16,0 0-3 0,0 0-5 0,0 0 2 16,0 0-3-16,-1 0-5 0,-1 0-3 15,2 0-6-15,0 0 1 0,-1 0-7 16,-1 0-1-16,2 0-1 0,-2 0 0 15,1 0 0-15,-1 0 0 16,0 0 4-16,2 0-2 0,-3 0-1 0,2 0 1 16,-1 0-2-16,0 0-2 0,2 0-6 0,-3 0-8 15,3 0-19-15,-3 0-32 0,3 0-44 16,0 0-60-16,-3 0-79 0,3 0-87 16,0 2-69-16,0-2-31 0,0 1-1 0,0 0 30 15,0 1 52-15,3 0 58 16,-3-1 45-16,0-1 1 0,0 0-20 0,-3 0 1 15,-3 3 13-15,-1-3 28 0</inkml:trace>
  <inkml:trace contextRef="#ctx0" brushRef="#br0" timeOffset="-161830.37">10522 10566 105 0,'-4'1'246'15,"0"2"37"-15,2-1-28 0,1-1-39 16,-1-1-36-16,1 2-31 0,-1-2-35 15,2 0-22-15,3-2-5 16,0 1 5-16,3-1 12 0,2-2 9 0,5-2 5 16,1-5-4-16,6 1-17 0,1-3-24 0,6-1-21 15,2-3-30-15,1 1-81 0,1-2-105 16,1 1-115-16,-2 1-103 16,0 2-56-16,-5 1-19 0,-1 1 53 0,-5 3 88 0</inkml:trace>
  <inkml:trace contextRef="#ctx0" brushRef="#br0" timeOffset="-161428.878">10908 10317 63 0,'1'-5'245'0,"-1"2"52"16,0-1 12-16,2-1-3 0,-1 2-4 16,-1 0-10-16,0 0-13 0,2 2-10 0,-2-1-6 15,0 2-4-15,3 3-3 0,0 0-1 16,-1 4 2-16,-1 1-19 0,2 6-30 0,1 0-30 15,-1 8-36-15,0 0-30 0,2 2-34 16,-2 3-24-16,3 2-20 0,0 1-13 16,1-2-7-16,-2 1-8 0,1-1-4 15,3-3 1-15,-2 1-3 0,1-3-4 16,1-2-3-16,0-3 1 0,3-3-2 0,-1-3 1 16,3-5-1-16,2-2 3 0,1-5 0 15,4-5-1 1,-2-2 3-16,1-5 1 15,1-3 2-15,-2-2 1 16,1-1-1-16,-2-1 1 0,-1-2 3 0,-4 0-1 0,1-2-3 16,-6-1 0-1,0-1 5-15,-2-2 1 0,-3 0-2 0,-1 0 1 16,-4-1-2-16,-1 3 2 0,-3 1 0 0,1 3-6 0,0 2-1 0,-1 2-6 0,-1 2-31 0,3 5-55 0,-1-1-83 16,1 3-117-16,0 3-127 0,4-1-112 15,0 3-81-15,0-1-43 16,2 3 31-16,1 1 91 0,0 1 116 0</inkml:trace>
  <inkml:trace contextRef="#ctx0" brushRef="#br0" timeOffset="-161029.21">11355 10224 176 0,'0'-3'216'0,"1"-2"-16"15,-1 2-19-15,4 0-11 0,-1-1-6 0,2 1 2 16,1 1 0-16,3 1-2 16,1 1 4-16,1 3 1 0,3 1 8 0,1 4 14 0,0 2 3 15,3 4-11-15,2 1-20 0,-1 3-26 16,0 1-29-16,-2 1-40 0,0 1-30 16,-2 0-15-16,-4-2-7 0,-1 1-5 15,-3-2-4-15,-2-2 0 0,-3 1-2 0,-2-4-1 16,-2 0 0-16,-1-2 2 15,-2-2 3-15,-2-3 6 0,0-1 5 16,1-4 3-16,-1-4 0 0,1-1-3 0,0-7-6 16,3-3-2-16,1-4-4 0,2-5-2 0,2-3 0 15,1-4-3-15,3-1-1 0,0-1-5 16,-1-1-1-16,3 5-30 0,-3 1-61 16,4 3-80-16,-2 4-94 15,-1 4-95-15,-1 2-99 0,3 5-56 0,-1 3 15 16,0 3 61-16,-1 3 82 15</inkml:trace>
  <inkml:trace contextRef="#ctx0" brushRef="#br0" timeOffset="-160648.647">11815 10278 17 0,'3'3'209'0,"0"-2"34"0,-1 1-16 0,1-1-22 16,2 1-14-16,0-1-7 0,2-2-11 0,-2-1-12 15,2 1-14-15,1-4-13 0,0-1-15 16,2 0-18-16,-2-3-15 0,2 0-15 16,2-1-9-16,-4-4-5 0,1-1 4 15,-2 2 10-15,-2-4 7 0,-2 2 8 16,-1-1 8-16,-2-1 6 0,-2 1 5 0,-3-1 3 16,-1 2 2-16,0 3 4 0,-2 0-5 15,-2 5-7-15,-1 1-15 0,0 4-9 16,0 5 1-16,-3 3 15 0,1 3 21 0,1 4 19 15,2 3 11-15,0 0 2 16,3 4-13-16,2 1-24 0,2 3-29 16,3-2-20-16,3 1-14 0,0 1-13 0,6 0-8 0,0 0-5 15,2-2-5-15,1-2-5 16,4-4-2-16,3-1-4 0,0-4-5 0,3-5 0 16,3-3-7-16,-1-3-28 0,3-7-55 15,-3 0-88-15,0-3-148 0,-2-4-190 16,-2-1-172-16,-2-1-70 0,-3-2 4 0,-4 0 62 15,-4 0 137-15</inkml:trace>
  <inkml:trace contextRef="#ctx0" brushRef="#br0" timeOffset="-158258.744">7023 12228 38 0,'-3'-6'206'15,"1"0"18"-15,0 0 2 0,-1 1 2 16,0-1 6-16,1 2 10 0,1-1 8 16,-2 1 0-16,0-1-4 0,0 1-13 0,1 0-19 15,-1 2-26-15,1-1-29 0,-1 0-28 16,1 1-30-16,2 1-25 0,-1 1-24 16,1 0-20-16,1 1-11 0,-1 4-9 15,4 2-4-15,0 4-1 0,3 1 2 0,0 4-4 16,1 0 1-1,2 2 1-15,2 0-2 0,1 2 0 0,0-1-3 0,4 1 3 0,-1-2-5 16,3-1-2-16,1-1 0 0,1-1 0 16,1-3 1-16,0-1-1 0,-2-4 0 15,0-2 1-15,2-4 3 16,-3-1 1-16,0-4-1 16,0-4 1-16,-3-1 2 0,1-3-1 0,-4-2-6 15,1 1 0-15,-3-3 0 0,-1-1 0 0,-3 1-4 0,-2-2 1 16,0-2 3-16,-3 2 1 0,-1 0 0 15,-2 0 1-15,-1 3 4 16,0 2 6-16,-1 1 8 0,2 1 8 0,-1 4 4 0,0 2 0 16,0 1-1-16,0 4-7 0,2 4-6 0,0 8-8 15,0 4-2-15,2 9 0 16,0 3 3-16,-2 5 3 0,2 2 4 0,1 4 3 16,0 0 4-16,-1 1 0 15,1-1-4-15,2 2-1 0,-2-3-8 0,2 2-4 16,-2-3-10-16,3-3-34 0,-3 1-65 0,2-5-100 15,0-1-112-15,0-5-115 0,0 0-127 16,-1-2-44-16,2-4 22 0,-1 0 76 16,2-4 102-16</inkml:trace>
  <inkml:trace contextRef="#ctx0" brushRef="#br0" timeOffset="-157962.612">7906 12415 112 0,'0'0'317'0,"0"0"56"16,0 0 38-16,0 0-36 0,0 0-53 0,2 0-57 15,0 0-53-15,1-1-50 0,3-2-51 0,2 0-42 16,5-2-29-16,1-2-16 0,3-1-19 15,1-2-62-15,2-1-96 0,1 1-102 16,0 1-106-16,-1-2-85 0,0 4-39 16,-5 2 33-16,0 2 81 0</inkml:trace>
  <inkml:trace contextRef="#ctx0" brushRef="#br0" timeOffset="-157626.408">8061 12534 112 0,'-6'13'223'0,"-1"-1"3"0,3-1-12 0,1-2-19 16,1-3-18-16,2 0-18 0,0-5-15 0,5 2-14 16,2-6-18-16,3-1-20 0,3-4-21 15,1-2-30-15,2-2-72 0,1-3-85 0,1 0-102 16,-2-2-88-16,-2 2-44 0,2 0-14 16,-3 0 42-16</inkml:trace>
  <inkml:trace contextRef="#ctx0" brushRef="#br0" timeOffset="-156966.535">7826 12372 31 0,'5'1'208'15,"1"1"22"-15,2-1 4 0,1 1 8 0,4-2 7 16,1-2 8-16,2 1 3 0,5-4-4 16,2 1-10-16,2-2-20 0,4-2-28 15,1 1-34-15,3-4-32 16,2 0-33-16,0 1-26 0,1-2-23 0,-1 2-18 0,0-2-11 16,1-1-9-16,-3 3-5 0,-1-2-1 15,-2 2-3-15,0-1 1 0,-4 1-2 16,-1 1 2-16,-2-2-3 0,-1 2-1 15,-1 0 0-15,-2 2 1 0,-3-2-1 16,-2 1 2 0,-1 1-1-16,-1 0 2 0,-4 2-13 0,-1-1-45 0,-1 1-73 15,0 0-84-15,-3 1-84 0,-1 0-75 0,-2 1-58 16,-2-2-27-16,-1 2 23 0,-3-1 59 16,0 1 68-16</inkml:trace>
  <inkml:trace contextRef="#ctx0" brushRef="#br0" timeOffset="-156583.306">8491 11938 78 0,'0'-3'166'16,"0"2"-2"-16,2-3-8 0,-2 4-16 15,0-2-15-15,2 2-1 16,-1-2 6-16,1 2 6 0,1 0 13 0,2 0 13 0,1 0 11 16,2 2 0-16,0-1-5 0,3 0-9 15,1 3-16-15,1-1-17 0,3 0-14 16,0 0-6-16,4 1-9 0,0 1-9 16,2-1-10-16,1 1-8 0,-1 0-10 0,1 2-18 15,-3 0-16-15,2-1-11 0,-4 2-7 16,-1 1 4-16,-1 0 13 0,-2 1 15 15,-6 2 13-15,0 0 12 0,-5 2 6 16,0 2-2-16,-6 1-12 0,0 2-18 0,-5 1-25 16,-2 1-56-16,-4 1-94 0,-2 2-120 15,-1 0-131-15,-2-1-139 0,-1-3-61 16,-1 2 5-16,3-3 68 16,-2-3 102-16</inkml:trace>
  <inkml:trace contextRef="#ctx0" brushRef="#br0" timeOffset="-154618.805">9846 11573 62 0,'-3'-4'190'16,"3"1"-3"-16,-1-1-7 16,-2 1-4-16,3-1-2 0,0 3 2 15,0 0 2-15,0-1 4 0,0 2 1 0,0-1 3 16,0-1-3-16,0 2-9 0,0 0-11 16,0 0-17-16,0 0-19 0,0 0-22 0,0 0-21 15,0 0-19-15,0 0-17 0,0 0-12 16,0 0-6-16,0 0-2 0,0 0 3 15,0 2 9-15,0-1 3 0,0 1 3 0,0-2 1 16,0 1-8-16,0-1-9 0,0 1-9 16,0-1-4-16,0 0-7 0,0 0-6 15,0 0 0-15,0 0 1 0,0 0-3 16,0 0-2-16,0 0 0 0,0 0 1 0,0 0 1 16,0 0 2-16,0 0-2 0,0 0 2 15,0 0 1-15,0 0 2 0,0 0 3 16,0 0 4-16,0 0 6 0,0 0 2 0,0 0 0 15,0 0 0-15,0 0-7 0,0 0-5 16,0 0-5-16,0 0-2 0,0 4-2 16,0-3-2-16,3 4 2 0,-2 1-1 15,-1 3 1-15,3 3 1 0,-1 4-2 16,0 2 0-16,1 6 0 0,0 3 0 16,0 3 1-16,2 2-5 0,0 1 3 0,2 1-19 15,-2-1-30-15,2-1-44 0,-1-1-57 16,3-3-62-16,-1 0-71 15,-1-3-56-15,-1-3-45 0,1 0-36 16,0-6-15-16,-2-1 23 16,1-4 54-16,-4-4 62 0</inkml:trace>
  <inkml:trace contextRef="#ctx0" brushRef="#br0" timeOffset="-154444.808">9643 11780 78 0,'1'-16'205'16,"4"-2"-2"-16,4-3-22 0,4-3-27 15,3-3-31-15,3-1-31 0,5-2-29 16,2-2-24-16,4 3-29 0,0 1-52 0,0 3-75 16,0 2-71-16,-1 6-38 15,-1 7-21-15,-2 6 2 0</inkml:trace>
  <inkml:trace contextRef="#ctx0" brushRef="#br0" timeOffset="-153924.37">10440 12021 75 0,'4'-11'228'16,"1"-2"17"-16,-2-1 2 0,-1-4-2 0,-2 0-2 16,0-3 0-16,-3-1-7 15,-2-2-3-15,0-3-3 0,-3-2-9 0,-3 2-9 16,0 0-10-16,-2 2-5 0,1 2-5 16,-1 4-13-16,1 1-18 0,0 6-25 15,-2 3-25-15,2 4-31 0,-1 4-32 0,-1 5-21 16,1 5-12-16,3 5-7 0,0 4-4 15,2 4-2-15,1 4-3 0,4 1 1 16,1 1-1 0,2 1-3-16,3 1 0 0,2-2-2 0,0-1 2 0,3-1-4 15,1-2-1-15,1-5 1 0,0-3-4 0,0-2 4 16,0-3 1-16,1-5 1 0,3-3 4 16,-3-5 1-16,-1-4 3 0,2-3-1 0,-2-4 0 15,1-2 3-15,0-3 0 16,-3-3-1-16,-3 0-3 15,1-1 0-15,0-1 0 0,-3 2 1 0,-1 1-1 0,1 2 3 16,-1 2 4-16,1 4 1 0,-1 3-1 0,-1 3-3 16,3 3-1-16,0 3-1 0,1 3-1 15,-1 3 3-15,3 4-1 0,-1 1-1 0,-1 2-2 16,3 1-4-16,-2 0-37 16,1 0-65-16,-1 1-86 0,0-1-91 15,2-2-103-15,-2-2-89 0,1 0-56 0,-1-2-15 16,-1 0 43-16,-2-4 73 0,0-2 90 15</inkml:trace>
  <inkml:trace contextRef="#ctx0" brushRef="#br0" timeOffset="-153596.609">10478 11692 20 0,'-5'-19'187'0,"0"2"5"0,2 1-14 15,1 2-20-15,2 2-20 0,3 0-8 16,2 3 6-16,3 3 16 0,4 2 26 0,3 2 16 15,4 5 11-15,2 2-1 0,2 5-15 16,2 2-31-16,-1 3-40 0,1 3-32 16,-4 2-15-16,1 1-10 0,-3-1 0 15,-5 0 0-15,-1 0 2 0,-2-3 2 16,-3 1-6-16,-1 0-10 0,-3-4-12 0,-1 0 1 16,-3-4 6-16,-3 1 6 0,2-4 7 15,-2-2 3-15,-1-2-1 0,-1-3-7 16,-1-3-13-16,1-6-16 0,-1-6-12 0,1-6-10 15,-1-5-8-15,4-2-15 0,-1-4-26 16,0 2-43-16,3 2-63 0,0 2-84 16,3 4-98-16,0 4-90 0,2 3-79 15,2 4-13-15,0 4 35 0,1 4 71 0,0 3 96 16</inkml:trace>
  <inkml:trace contextRef="#ctx0" brushRef="#br0" timeOffset="-153096.819">11141 11602 23 0,'8'-15'245'15,"-3"-1"47"-15,-1-4 27 0,-3 1-3 16,-1-2-9-16,-3-2-10 0,-2 1-10 16,0-1-15-16,-3 1-23 0,-3 2-30 0,0 1-34 15,-2 4-29-15,-1 1-30 0,2 4-28 16,-4 5-28-16,3 4-29 0,-4 5-16 15,4 5-16-15,-1 8-7 0,1 3 0 0,2 5-4 16,2 3 1-16,4 2-3 16,3 2 1-16,2-1 3 0,4-2-1 0,1-1 1 15,2-2-4-15,3-4 0 0,1-1 1 16,1-6-2-16,0-2 0 0,2-5 1 0,0-3 5 16,0-7 1-16,2-2-2 0,-2-5 0 15,0-3 0-15,-1-5 0 16,1-1-2-16,-4-1 0 0,0-1 1 0,-1 1 1 15,-3-1-2-15,0 2 0 16,-1 3-3-16,0 2-1 0,3 4 1 0,-4 4-4 0,3 5 0 16,-1 8 4-16,2 5 3 0,1 8 2 15,3 8-2 1,-1 5 3-16,1 5 1 0,-2 4-3 0,2 3 0 16,-2 1 0-16,-2 2 1 0,0-1 2 0,-5-2 2 0,2 1 3 15,-4-4 3-15,-4 1 12 16,0-5 10-16,-2-3 11 0,-1-5 7 15,0-4 1-15,-1-3-3 0,-4-4-12 0,3-6-15 0,-1-4-30 16,-4-6-45-16,4-7-52 0,-3-4-69 16,3-10-74-16,1-5-83 0,2-8-74 15,4-8-50-15,1-2-33 0,2-5 16 0,3-2 47 16,2 0 72-16</inkml:trace>
  <inkml:trace contextRef="#ctx0" brushRef="#br0" timeOffset="-152429.18">11608 11586 162 0,'0'-3'245'16,"3"0"12"-16,-3 0 4 0,0-1-3 16,2 2-12-16,-2-3-16 0,0 1-24 15,1-3-22-15,-1 0-28 0,2 0-21 16,0-5-10-16,-1-3-5 0,2-2-3 0,-1-2-2 16,1-2-5-1,-2-2-6-15,-2-1-11 0,-2 1-6 0,-2 0-15 0,0-3-20 16,-1 4-16-16,-2-1-11 0,-3 3-6 0,1 2-9 15,-1 2 2-15,-1 4-1 0,2 2 0 16,-1 2-1-16,-3 4-3 0,4 4-2 16,-4 1-5-16,5 5 1 0,-1 1 3 15,3 7 7-15,2 1 7 0,2 3 10 16,1 2 13-16,4-1 12 0,2 4 5 0,4-1-1 16,0 2-1-16,5-1-7 0,2-1-10 0,2 1-12 15,1-3-9-15,4-2-8 16,-1 0-1-16,4-4-4 0,-1-2-1 15,1-4-2-15,0-4 2 0,1-5 0 0,-1-4-4 16,-1-4 2-16,-1-4-2 0,-2-2 0 0,-2-5-3 16,1-1 4-16,-5-1 1 0,-1-4-1 15,-3 1 2-15,-3-4-1 0,-3-1 1 16,-2 0-6-16,0-3-1 0,-7 0 4 16,0-3-2-16,-2 0-2 0,-2 0 3 0,-2-1 1 15,0 1 0-15,-2 3-4 16,3 1 5-16,-2 5 7 0,3 3 1 15,1 6 3-15,0 5 1 16,4 4 16-16,0 7 29 0,1 8 23 0,2 8 17 0,2 5 14 0,1 7 13 16,4 2-5-16,-2 4-26 0,3 2-23 15,2 4-17-15,2 1-13 16,-1 0-13-16,3-1-13 0,-1 1-31 0,2-4-66 16,0-2-113-16,0-3-148 0,0-3-148 0,0-4-133 15,-1-5-103-15,-3-5-7 0,0-4 74 16,-3-6 126-16,-3-4 135 0</inkml:trace>
  <inkml:trace contextRef="#ctx0" brushRef="#br0" timeOffset="-152211.983">11829 11202 82 0,'-13'-4'267'0,"1"0"37"16,4 1-17-16,3-1-37 0,4-1-40 0,4-1-48 15,5-3-46-15,7 0-37 0,3-3-62 16,4-1-112-16,5-1-137 15,3-2-72-15,0-1-40 0,2 0-19 0,-1 1 25 16</inkml:trace>
  <inkml:trace contextRef="#ctx0" brushRef="#br0" timeOffset="-151241.162">12814 10776 222 0,'-11'-17'275'0,"2"2"12"0,1 3-12 16,0 0-28-16,1 3-36 16,0 3-42-16,2 2-44 0,0 4-42 0,4 4-27 15,1 5-10-15,1 6 7 0,4 5 7 16,3 2 11-16,1 2 11 0,3 3 7 16,1 0-3-16,4 0-3 0,1-1-6 0,0-1-10 15,1-2-10-15,1-2-11 0,-2-2-10 16,1-1-11-16,-2-3-8 15,1-3-6-15,-6 0-1 0,2-3 0 0,-2-3 10 0,-2 0 14 16,-2-5 18-16,0-1 11 0,-1-2 7 16,-1-4 0-16,0-6-7 0,-3-3-13 15,2-5-16-15,-2-4-10 0,-1-6-6 16,0-3-8-16,-2-4-3 0,0-4-4 0,-2 1-2 16,2-2-1-16,-2 4-2 0,2 3 1 15,0 4-2-15,0 5 0 16,0 7-9-16,2 2-37 15,1 7-63-15,0 3-86 0,5 3-78 0,2 8-55 0,-1 2-57 0,5 4-44 16,-1 5-9-16,0 5 45 0,3 0 58 16,-2 6 49-16</inkml:trace>
  <inkml:trace contextRef="#ctx0" brushRef="#br0" timeOffset="-149927.476">13423 10869 112 0,'10'-11'204'0,"-2"-4"13"15,2 0 13-15,-3-3 10 0,-1 0 5 16,-2-1-1-16,-1-2-7 0,-3 1-10 0,0-2-15 16,-3 1-14-16,-4 1-14 0,2 1-6 15,-4 1-12-15,-2 3-17 0,0 3-21 16,-1 3-27-16,-2 4-23 0,3 4-27 0,-3 5-18 16,1 3-15-16,1 7-10 0,2 3-2 15,1 4-4-15,2 4-1 0,0 2-2 16,4 2 1-16,1-1-3 15,2 1-4-15,3-2-18 0,2-2-27 16,2-2-23-16,-2-1-17 0,5-4-7 16,-2-3-3-16,3-3 15 0,-2-4 29 0,1-4 18 0,2-4 19 15,0-3 8-15,2-3 8 0,-5-6 2 16,1-1 1-16,1-4 1 0,-2-2 0 16,-2-1 1-1,-1-1 0-15,0 0 3 0,-4 0-2 16,-1 2 0-16,-1-2 5 0,-1 3 5 0,-1 3 11 0,-1 1 7 0,2 3 3 0,-2 4 0 15,1 3-2-15,0 2-6 0,-1 4-11 16,1 2-10-16,1 5-2 16,-1 2 1-16,2 1-1 15,3 1 1-15,-1 2-1 0,1 0 1 0,2 2-2 0,4-1-2 16,-2-1 1-16,1-1-1 0,1-2 0 16,2-4 0-16,-1 0 2 0,1-2 2 0,1-3 2 15,0-4-1-15,1-4 0 16,0-2 0-1,-1-5 0-15,0-3-1 0,1-2-1 16,-1-2 0-16,-2-1 0 0,0-1-1 0,-3-1 0 16,-2-2-1-16,-2-3 0 0,0 0 0 0,-3-3-2 0,0-2 1 15,-3-1 3 1,1-1 1-16,-2-2 1 0,-4 0-3 16,3 0 6-16,-1 0-5 0,-1 1-1 0,1 4-1 0,-2 1 0 15,2 3 6-15,1 4 10 0,2 4 9 0,-2 4 3 0,4 1 2 16,-3 5 2-16,0 3-4 0,2 5-8 0,2 4 1 15,-1 6 9-15,1 3 12 0,1 4 10 16,1 4 15-16,2 3 13 0,3 3 8 16,-1 1 2-16,2 3 0 15,5 2-8-15,-2-1-14 0,2 2-12 0,2 2-16 0,1-1-13 16,1 0-12-16,-2 0-6 16,4-1-1-16,-1-3-4 0,-1-2-2 0,1-4-3 0,0-3 2 15,-1-5 1-15,-1-2 0 16,1-5 0-16,-1-3-1 0,0-6 1 0,0-3 0 15,-2-5 1-15,2-3 0 0,-3-3-2 16,-1-2 2-16,-2-4-1 0,-1-1 1 16,-4 0-3-16,-2-3 0 0,0-1 2 0,-3-1-1 15,-3 0 1-15,0 0-2 0,-3-1 5 16,-1 0-2-16,-2 4 1 0,1 1 1 16,2 4-3-16,-4 3 4 15,2 1-4-15,0 5 1 16,4 5-2-16,-3 0-1 0,2 6 0 0,1 3-3 0,1 5 1 0,3 4 1 15,0 2 1-15,3 2-2 0,1 5 2 0,3-1 1 16,1 2-1 0,1 0 3-16,4 0 1 15,-2-1-1-15,5-1-2 16,-2-1 0-16,2-1-2 0,0-6 0 0,1 0-1 16,-3-5 1-16,3-3 4 0,0-3 1 0,-2-3 0 0,-2-4-3 0,2-2 1 15,-3-5-1-15,-1-1 0 16,0-3 0-16,-3-1 3 0,-2-1-1 0,-1-1-2 15,1-3 0-15,-4 2-2 0,-1-2 0 0,-2-1 2 0,1 2 0 16,-4-1 0-16,0 1 1 16,-1 2 2-16,2 2 1 0,0 2 0 0,0 4-3 15,-1 2 2-15,1 2 2 0,1 3-1 16,2 5-4-16,-1 2-2 0,1 4 0 0,1 4 1 16,1 3-2-16,1 1 2 0,2 2-1 15,2 0 4-15,1 2 0 0,2 1 0 16,0-2-2-16,1 0 2 0,3-2 0 15,-1 0-1-15,3-4 1 0,-2-3-1 0,3-2-1 16,-2-2 0-16,0-4-1 0,0-5 0 16,0-2 1-16,0-4 1 15,-1-3 5-15,-1 0-4 0,-1-4 2 16,-1-1-2-16,-3-1 4 0,-1 0-1 0,-1-1-4 0,-2-2 2 16,-4 1 1-16,0-1-2 15,0 0-2-15,-3 0-2 0,-3 0 2 0,2 3 2 0,-1 0 24 16,-2 3 15-16,2 3 11 15,1 2 7-15,-4 3 4 0,5 5-3 0,-2 3-19 16,3 5-10-16,-1 3-6 0,3 3-5 16,0 3 3-16,3 1-1 15,2 2-2-15,3-1-3 16,3 0-3-16,0-1-3 0,3 1-1 0,2-4 0 16,1-2-2-16,4-1-7 0,3-5-41 0,1-2-88 0,4-5-157 15,-3-1-187-15,1-4-180 0,0-4-92 16,-1 0-9-16,-3-3 59 0,-2 0 140 0</inkml:trace>
  <inkml:trace contextRef="#ctx0" brushRef="#br0" timeOffset="-145713.597">7573 13726 110 0,'-3'3'201'16,"1"5"-10"-16,4 2 0 0,-1 7 18 0,4 2 18 15,0 7 8-15,3 4-3 16,1 3-8-16,-1 1-11 0,0 2-22 16,3 0-19-16,-3 2-18 0,0-4-10 0,0 0-12 15,0 0-11-15,-2-4-9 0,-1-2-10 16,0-4-7-16,-2-1-9 0,0-4-5 0,0-2 3 15,0-4 7-15,-1-2 15 16,-2-3 7-16,1 0-2 0,-1-5-2 0,-1 0-14 16,-4-4-24-16,2-4-25 0,0-4-18 0,-2-4-9 15,0-5-12-15,-1-5-7 0,-2-4-2 16,2-5-1-16,-1-4-3 0,4-3 1 16,0-2 2-16,1-1 3 0,4-2 0 15,1 3 1-15,0 4 0 0,4 4-1 0,-1 5-4 16,3 4-2-16,-1 4 2 15,2 5-2-15,4 6 1 16,-1 6 0-16,2 4 5 0,3 7 5 0,1 7 2 16,1 5 8-16,1 5 5 0,-2 4 3 0,0 1 4 0,0 0 0 15,-2-1-3-15,1 0-4 0,-3-2-6 16,0 0-3-16,-1-3-5 0,-3-3-3 16,0-1-1-16,0-4 1 0,-3-1 4 15,-1-3 0-15,-1-1 2 16,0-4 10-16,-3 1 2 0,0-5 0 0,-1-2 0 15,0-1-2-15,-2-4 0 0,-2-4-10 0,2-2-6 0,-2-5-3 16,-1-3-4-16,2-5 3 16,-1-2-5-16,0-5 5 0,2-3 1 0,2-2 2 15,0-1 1-15,1 2-5 0,0-1 3 16,2 5-2-16,0 2-1 16,1 2-2-1,0 5 0-15,2 3 1 16,-2 3-1-16,4 5-2 0,2 2 3 0,1 6 1 0,3 4 2 15,0 6 1-15,4 4 0 16,-2 4 7-16,2 5 3 16,-1 5 3-16,-1 2 0 0,-1 2 5 15,-1 5-1-15,0-1-8 0,-2 4-3 0,-2-2-7 0,0 0-39 0,-3-3-67 0,2-2-104 0,-3-2-131 0,0-2-131 0,1-8-115 16,-2-1-86-16,-1-7-2 0,2-8 69 16,1-6 114-16,-1-8 121 0</inkml:trace>
  <inkml:trace contextRef="#ctx0" brushRef="#br0" timeOffset="-145253.878">8781 13726 35 0,'0'1'256'0,"0"3"28"16,0-1 28-16,3-2-34 0,-1-1-34 16,3-1-25-16,2 1-13 0,3-3-13 15,1-2-28-15,6-2-38 0,-1-3-37 0,6-1-30 16,2-1-26-16,1-2-14 0,0-1-9 0,1 2-7 16,1-1-10-16,-2 2-10 15,0 2-8-15,-3-1-5 0,-2 2-4 16,0 2 0-16,-1-1 6 0,-3 2 6 0,-1 0 7 15,0 2 3-15,-2-1 5 0,2 1 3 16,-2-3 0-16,4 2 1 0,-1-3 1 16,3 1 0-1,1-1-1-15,1-1 0 0,3 0 2 0,1-3-1 0,2-1 2 0,3-1 0 16,3-2 0-16,2-1 3 0,2-1 1 16,1 0 1-16,2-1-4 15,-2-1-8-15,2 2-25 0,-3 2-40 0,-1-2-45 0,-5 4-51 16,-1 1-55-16,-7 2-47 0,-1 2-27 15,-7 1-21-15,-2 4 11 16,-6 1 30 0,-3 0 50-16</inkml:trace>
  <inkml:trace contextRef="#ctx0" brushRef="#br0" timeOffset="-144166.619">9579 13065 24 0,'0'-11'207'0,"-3"2"20"0,3 2 10 15,-3-1 3-15,3 1-1 0,0 0-7 16,-2 2-20-16,2 0-28 16,2 1-34-16,-2 0-34 0,5 2-27 0,1 0-11 0,2 1 8 15,3 1 15-15,4 1 15 0,3 1 15 16,3 2 11-16,1 2 4 0,5 2-9 16,1 1-17-16,4 1-12 0,1 2-17 0,2 2-19 15,0 0-25-15,2 0-18 0,0 0-12 16,1-1-9-16,-1 1-3 15,-3-2-4-15,-2 0 1 0,-2-2-2 16,-2 2 4-16,-4-2 16 0,-4 4 30 0,-2 0 45 16,-6-1 39-16,-2 3 26 0,-5 4 12 15,-5 3-3-15,-2 1-26 0,-6 2-43 0,-3 3-36 16,-5 3-24 0,-1 0-18-16,-4 2-42 0,-2 0-84 0,-1-1-159 0,-1 0-202 15,2-3-190-15,0 0-101 0,4-4-22 16,1-5 49-16,3-5 142 0,2-5 190 0</inkml:trace>
  <inkml:trace contextRef="#ctx0" brushRef="#br0" timeOffset="-143298.14">11491 12905 112 0,'3'-16'248'0,"2"0"24"0,-2-1 9 0,0-1-4 16,-3 2-11-16,-3-2-22 16,2 0-38-16,-3 0-42 0,-2-2-43 0,1 2-36 15,-3 0-26-15,1 0-21 0,-1 3-10 0,-2 2-6 0,3 1-2 16,0 3-2-16,-1 3-6 15,3 0-4-15,-1 4-4 0,1 2-3 0,-1 2-4 16,3 2-2-16,1 4 3 16,1 4 0-16,2 1-1 0,4 4 0 15,2 1 1-15,5 3 0 0,3 3 0 0,1 3 1 16,6 1 2-16,-1 1 6 0,1 2 14 0,3-1 24 16,-4-2 36-16,-2 1 40 0,0-2 43 15,-5-1 34-15,0-2 27 0,-6-2 17 16,-1 0-1-16,-4 0-22 0,-5-1-30 0,-4 3-31 15,-5 0-39-15,-6 1-37 0,-1 1-31 16,-6-1-17-16,1 1-11 16,-2-4-8-16,2-2 0 15,-2-4-4-15,1-1-3 0,1-6-4 0,3-6-7 0,-2-6-28 16,5-7-47-16,3-8-65 0,4-8-88 0,3-7-110 16,3-5-101-16,6-2-62 0,4-2-36 15,2-3-13-15,1 2 14 0,3 1 63 0,0 0 89 16,3 1 74-16</inkml:trace>
  <inkml:trace contextRef="#ctx0" brushRef="#br0" timeOffset="-142729.833">11592 12540 68 0,'11'-21'180'0,"-3"4"4"0,0 4-10 16,0 1-9-16,-4 4 2 0,3 1 15 0,-1 4 20 16,-1 4 21-16,2 4 26 0,0 3 26 15,1 6 10-15,0 3-9 0,1 4-22 0,-1 1-23 16,2 4-21-16,1 2-24 0,2 1-29 15,-2 0-29-15,1 3-26 0,1 0-24 16,0-2-22-16,1 0-25 0,-1-4-11 0,-1 3-5 16,1-3-2-16,2-4-5 0,-3-3-4 15,-1-2-3-15,3-3-5 0,-1-5-7 16,1-3-5-16,-1-5-3 0,1-4-2 16,0-5 0-16,-3-3-6 0,3-3 0 0,-4-2 3 15,1-2-2-15,-5-2 4 0,-1 1 0 16,-2-2 7-16,-3 0 6 0,0 0 6 15,-3 1 2-15,0 1 2 0,1 2 6 16,-1 2 2-16,0 4 1 16,-2 3-2-16,4 0 1 0,-1 5-2 0,2 3-1 15,-1 5-5-15,2 2 2 0,-1 4 0 0,3 3 1 16,5 2-1-16,-2 2-3 0,2 0 3 16,2 1-3-16,4 2-2 0,0-3-2 15,2 2-2-15,-2-4-3 16,4-2-5-16,-1-4-1 0,0-1 1 0,-1-6 3 15,2-1 1-15,-3-5 4 0,1-3 4 0,-2-3 3 16,-2-3-1-16,-3-2 1 0,0-1 1 0,-2 0 0 16,-4-2-2-16,-1 1 0 0,-4-2 2 15,0 0 2-15,-4 0 5 16,-5-1 11-16,0-3 10 0,-3 3 12 0,-4-1 13 0,-2 1 17 31,-1 2 5-31,-1 4 0 0,0 3-8 0,-2 4-9 0,4 3-12 0,-1 4-19 16,1 2-14-16,2 3-14 0,3 3-7 0,3 2-31 15,0-1-52-15,6 4-66 16,1-1-81-16,3 2-92 0,5-1-100 0,2-3-79 16,7 3-74-16,1-3-5 15,6-1 48-15,0-2 76 0,5-2 95 0</inkml:trace>
  <inkml:trace contextRef="#ctx0" brushRef="#br0" timeOffset="-141793.994">12433 12455 182 0,'-5'-10'253'16,"1"-2"11"-16,-1 2-3 0,2 2-4 0,-2-1-7 16,2 3-18-16,1 2-29 0,2 1-28 15,0 3-21-15,2 4-10 0,3 5 0 16,1 6 4-16,3 5 2 15,4 5-8-15,-2 4-14 0,5 4-23 0,-2 1-27 0,4 2-28 16,-2 2-17-16,1 1-12 0,-1 0-3 16,0-2-10-16,-2-1-1 0,0 0-3 15,-3-4-6-15,-2-3-26 0,-1-1-43 0,0-6-46 16,-3-1-44 0,0-3-36-16,-1-4-45 0,-2-4-30 0,0-2-13 15,-2-7-1-15,0-2-1 0,0-4-2 0,-2-4 12 16,0-4 27-16,-2-2 35 0,-1-3 38 15,0-5 38-15,-1-2 37 0</inkml:trace>
  <inkml:trace contextRef="#ctx0" brushRef="#br0" timeOffset="-141547.078">12565 12729 7 0,'-16'-41'73'0,"1"1"20"0,1-1 12 0,0 2 7 15,1 0 6-15,2 5 1 0,0-1-4 16,3 5-8-16,-1 3-14 0,4 2-15 0,2 5-19 16,3 2-16-16,3 1-14 0,2 4-10 15,4 1 2-15,2 5 9 0,5 2 11 16,3 4 16-16,0 2 17 0,2 5 17 0,1 2 11 15,-2 4 20-15,-2 1 25 0,-1 3 19 16,-2 3 10-16,-5 3 1 0,-2 2-9 16,-4 0-24-16,-4 3-37 0,-2 0-33 15,-3-1-26-15,-1-2-20 0,-3-2-11 0,-1-1-7 16,2-4 0-16,-2-2-9 0,1-5-41 16,3-2-59-16,-1-4-71 0,2-5-76 15,2-6-69-15,2-1-62 16,2-6-27-16,2-2 0 0,1-4 42 0,2 1 56 0,1-1 58 15</inkml:trace>
  <inkml:trace contextRef="#ctx0" brushRef="#br0" timeOffset="-141162.965">12741 12340 187 0,'5'3'243'16,"0"2"9"-16,-2-1-10 0,2 4-19 15,3 1-24-15,-2 0-21 0,1 0-27 16,-1 0-23-16,2 0-20 0,3-2-19 0,-2-1-13 15,1-1-10-15,2-2-8 0,-2-3-2 0,1-2-2 16,3-1-4-16,-2-4-4 0,1-2-9 16,-1-2-6-16,0-3-6 0,-2 1-8 15,-2-2-4-15,-2 2 14 0,-1-1 37 16,-2 1 31-16,-6 2 22 0,1 1 21 0,-4 1 16 16,-2 1-2-16,-3 4-25 0,-3 0-23 15,-1 3-16-15,-2 1-13 0,-2 3-3 16,5 2-2-16,-1 2-3 0,1 2-2 15,1 2-4-15,4 2-5 0,3 4-5 0,3 1-5 16,3 1-1-16,3 4 2 16,3 1 4-16,7 0 1 0,0 0-6 0,4-2-7 15,2-1-6-15,5-1-10 0,2-4-9 16,1-2-38-16,5-7-72 0,0-3-141 16,1-4-170-16,0-5-196 0,0-4-104 0,-3-6-25 15,0-2 40-15,-3-1 122 16,-2-3 162-16</inkml:trace>
  <inkml:trace contextRef="#ctx0" brushRef="#br0" timeOffset="-127661.498">19627 5463 89 0,'10'10'118'0,"-1"2"-5"0,3 0-9 16,1 0-9-16,-1 2-9 0,3-1-9 0,-2 1-10 15,4 2-9-15,-2-1-5 16,2 2-6-16,1 1-4 0,-1 0-4 0,0 0-2 16,4 1-2-16,-1-1-1 0,1 3 2 15,1 0 2-15,2 2-1 0,1-1 1 0,-1 2 0 0,4 2-3 16,-1 1-5 0,2 1-8-16,1 4-3 0,0-1-5 0,1 4-1 0,3-1-1 15,-3 2-4-15,1 0 1 16,0 3-4-16,-1-3-2 0,2 1-1 0,-3 0 0 15,0-1-2-15,-1 0 2 16,-1-3 1-16,1 0 1 0,-2-3 1 16,-2 0 1-16,0-1 1 15,-1 1 0-15,0-4-1 0,-1 1-1 0,2 0 0 0,-2 0 1 16,1 0-2-16,-1-1 0 0,1 1 1 16,-3-2-1-16,2 2 0 0,-2-1-2 0,1-1 2 15,-1 1-1-15,-1-1 1 0,0 1 0 0,0-2 0 16,-2-2-1-16,0 1 0 15,2-4-1-15,-2 0 0 16,-2 0-2-16,-1-1 2 0,0-3-1 16,-1-2 0-16,-1-1-1 0,-2-1 1 0,-1-1 2 15,0-1 0-15,-3-2-3 0,2 0 0 0,-5-1 0 0,0-2 0 16,1 1 0-16,-4-2 1 0,2 0 13 0,1-2 20 16,-3 1 24-16,1 1 21 15,-1-3 20-15,-1 1 18 0,2 0 5 0,0-1-9 0,-2 2-11 16,0-2-10-16,0 0-13 0,0 0-10 15,0 0-9-15,0 0-7 0,0 0-8 16,0 0-12-16,0 0-7 0,0 0-8 16,0 0-9-16,0 0-7 15,0 0 0-15,0 0-1 0,0 0-1 0,0 0 0 16,0 0 1-16,0 0-1 0,0 0-1 0,0 0-16 16,0 0-39-16,-2 0-67 0,0 0-95 15,-1 0-129-15,0 3-91 16,-3 0-31-16,-6 3 14 0,-5 3 53 15</inkml:trace>
  <inkml:trace contextRef="#ctx0" brushRef="#br0" timeOffset="-125030.647">20837 6310 18 0,'0'0'72'16,"0"1"3"-16,1-1-2 0,1 2 4 15,1-2 1-15,0 0 3 0,2 0 2 16,3 0-1-16,0 0 2 0,1-2-2 16,3 0-4-16,0-1-9 0,1-2-11 15,2 1-10-15,1-2-11 0,3 0-10 0,0-2-7 16,2 1-4 0,-1-2 0-16,1 0-1 0,1 0 4 15,2-2 1-15,-1 1 2 0,1-2 1 0,0 1-1 0,1 1-3 16,0-2-4-16,1 1-4 0,-2-1-3 0,3 0-2 15,-1 0-2-15,1-1-2 0,3-1 1 16,3-1-1-16,-1 0 1 0,5 0-3 0,1-1 0 16,4-2 0-16,-1 0-1 0,3 0-1 15,-1-2 1-15,2 1 1 0,-1-2 0 16,-1 0 0-16,-1-2-1 16,1 0-1-1,-2 0 0-15,5-1 1 0,-3-2 1 16,2-1-1-16,0 2 2 0,-1-2 0 0,0 1 0 0,2 2-1 15,-3 0-1-15,-1 2 0 0,2 1 1 0,-2 0 0 0,-1 1 0 0,0 1 0 16,-3 1 0-16,-2 3 0 16,-2-2-1-16,-3 3 0 0,-2 3 1 0,-6 0 1 0,-2 1 0 15,-5 2 0 1,-2 1-1-16,-2 2 1 0,-2-1 0 0,-1 3-1 16,-2 2 0-16,-3-2 0 0,0 0 1 15,-1 1 0-15,-1 2-1 0,-1-1-1 0,-1-1-1 16,0 2 1-16,0 0 1 0,0 0-1 15,0 0 1-15,0 0 2 0,-1 0 0 0,1 0-2 16,-2 0-2-16,2 0 2 0,-2 0-1 16,2 0 0-16,0 0 1 0,0 0-2 15,0 0 2-15,-1 0-2 0,1 0-1 16,0 0 3-16,0 0 0 0,0 0 0 16,0 0 2-16,0 0 0 0,0 0 0 0,0 0-8 0,0 0-18 15,0 2-28-15,0-1-34 0,0-1-59 16,0 3-71-16,-2 2-33 15,-4 0-2-15,-2 5 15 16</inkml:trace>
  <inkml:trace contextRef="#ctx0" brushRef="#br0" timeOffset="-113674.507">8651 14611 86 0,'-3'-6'226'15,"-2"-1"28"-15,-2 1-7 0,0 1-10 16,-1-1-6 0,0 0-9-16,-1 1-17 0,1 1-25 0,0 1-33 0,0 0-28 15,-1 2-25-15,1-1-14 0,0 1-7 16,1 1 0-16,-2 1 5 0,1 1 11 0,0-1 7 16,-1 2 9-16,1 0 6 0,0 1 4 0,-2 1 1 15,1 1-10 1,1 2-2-16,0 1-8 0,-3 1-8 0,3 2-4 15,0 2 1-15,-1 1 4 0,-1 0 4 16,2 3-4-16,2 0-5 0,-2 1-7 16,0 4-8-16,2-2-10 0,3 3-10 0,-2-2-2 0,3 1-2 15,1 1-1-15,1 0-6 0,1 0-6 16,3 1-5-16,0 2-8 0,3 0-8 16,2 0-8-16,-1 0 2 15,3 0-3-15,2-1 1 0,-1-1-2 0,4-1 3 0,-2-1 1 16,4-2 0-16,-4-2-3 0,3-2 1 15,1-4 0-15,1-1-1 0,-2-3-2 0,1-1-2 16,-1-4 2-16,0-2 0 0,2-2 0 16,-3-2 2-16,0-1 3 0,-3 0-2 15,-2 0-3-15,1-1 0 0,-2 1-3 16,-2 1-1-16,1-1 1 0,-1 0 3 0,-1 0 0 16,-1-1 2-16,2-3 3 15,-2 0-4-15,2 0-1 0,0-4 0 16,1 2 0-16,-1-3 0 0,0 1 0 0,0 1-1 15,0 0-1-15,-2-1-5 0,-1 4-3 16,-2-1-6-16,2 4-11 0,-2-3-11 16,0 5-16-16,-1-1-11 0,1 1-14 0,-2 2-8 0,1 0-3 15,-2 0-2-15,0 0-17 16,0 0-39-16,-2 2-59 0,-1-1-81 16,0-1-78-16,0 0-69 0,0 0-51 0,0 0-34 15,-2-3 25-15,3-1 66 0,-2-3 79 16</inkml:trace>
  <inkml:trace contextRef="#ctx0" brushRef="#br0" timeOffset="-112963.97">9660 14637 79 0,'-3'10'234'0,"-2"1"32"15,2-2-5-15,0 1-16 16,0-1 4-16,-1 0 24 0,1 0 31 0,0-1 20 15,1-1 12-15,-1-1-8 0,2-1-14 16,-1-1-24-16,-1-1-27 0,3 0-33 16,0-1-33-16,0-1-36 0,0 1-37 15,0-2-39-15,3 0-30 0,0-2-20 0,2-1-12 16,3 0-4-16,3-4-3 16,5-1-4-16,4-2-1 0,1-4-1 0,3-1-3 0,4-1-2 15,2-2-5-15,3-2 1 0,2-1-3 16,5 0 0-16,-1-3 1 15,2 2-4-15,1-1-18 0,-2 0-56 16,0 3-82 0,-3-1-114-16,-4 4-126 0,-1 2-114 0,-4 2-66 0,-4 4-17 0,-3 3 18 0,-4 0 55 15,-2 4 98-15,-5 0 97 16,-2 4 81-16</inkml:trace>
  <inkml:trace contextRef="#ctx0" brushRef="#br0" timeOffset="-112617.813">10163 14145 34 0,'-5'-8'226'0,"3"4"38"0,-1-1 11 0,0 1 3 16,3 1-16-16,-3 0-22 0,6 1-18 15,0 1-14-15,2-1-13 0,5 2-20 16,2 0-6-16,2 0-2 0,5 2-20 0,1 1-28 16,2 0-31-16,1 0-20 0,0 3-5 15,3 0-1-15,1 1 3 16,0 2-2-16,1 0 7 0,-1 0 7 0,-2 2-1 16,-2 1-2-16,-1 1 3 0,-3 4 9 15,-5 2-1-15,-6 2-6 0,0 3-14 16,-5 2-13-16,-3 2-19 0,-2 2-46 15,-4-1-74-15,0-1-127 0,0-2-145 0,-1-1-145 0,-1-2-123 16,1-2-39-16,0-5 29 16,2-3 104-16,-1 0 133 0</inkml:trace>
  <inkml:trace contextRef="#ctx0" brushRef="#br0" timeOffset="-111714.333">11820 13864 138 0,'-17'-15'234'0,"0"0"17"0,2 3 6 15,4 0 13-15,-2 3 12 16,4 0-7-16,1 3-27 0,1 2-35 0,1 1-52 16,3 3-32-16,1 4-7 0,4 5 4 15,4 5 12-15,2 2 10 0,2 3 6 16,2 3-16-16,2-1-35 0,1 0-32 0,4-2-26 16,-1-1-16-16,-1-1-11 15,3-5-6-15,0-2-3 0,0-1-3 16,2-4-4-16,0-4 0 0,-1-2 0 0,1-4 1 15,-2-4-2-15,-4-1 1 0,3-4 3 0,-5-1-1 16,0-1-1-16,-3-2-1 0,-1-2-1 16,-1-1 0-16,-4 0-1 0,0-1-1 0,-2-1 2 15,0 1-1-15,-3 2 0 0,0-1 2 16,0 5 6-16,0 2 9 16,0 1 4-1,0 5 3-15,0 1 1 0,0 5 4 16,0 4 11-16,4 8 25 0,-3 5 36 0,5 11 32 0,-3 5 27 0,2 8 15 0,0 5-6 15,-2 5-24-15,2 2-36 0,-2 5-32 16,3-2-26-16,-1 0-23 16,1-2-10-16,1-4-13 0,-1-3-26 0,3-4-62 15,1-5-88-15,0-5-130 0,0-5-154 0,2-5-150 0,-1-6-120 16,1-8-16-16,1-7 49 16,-2-7 109-16,2-8 142 0</inkml:trace>
  <inkml:trace contextRef="#ctx0" brushRef="#br0" timeOffset="-111445.81">12561 13833 196 0,'-1'0'452'0,"-3"1"88"0,1 1 64 0,-1-1-44 15,2-1-98-15,2 0-114 0,0 0-108 16,2-1-83-16,5-2-62 0,2-3-39 15,2-2-24-15,4-4-58 0,1-3-112 16,3-3-139-16,6-1-155 0,-1-2-129 0,2-2-65 16,1-1 8-16,-1 2 84 15,1 1 126-15</inkml:trace>
  <inkml:trace contextRef="#ctx0" brushRef="#br0" timeOffset="-110172.939">13248 13198 216 0,'-8'-10'295'0,"0"2"34"0,-2 1-4 0,2 0 2 16,0 5 1-16,0-1-6 16,1 1-19-16,0 2-30 0,3 0-30 0,0 0-36 15,1 5-36-15,3 1-21 0,0 3-17 16,3 4 0-16,2 4 7 15,0 2 10-15,3 5-3 0,1 2-13 16,2 4-17-16,-1 1-23 0,2 1-24 16,1-1-28-16,0 1-16 0,1-2-13 0,0-2-7 0,0-2-4 15,-1-3-8-15,3 0-16 0,-2-5-25 0,0-2-19 16,-1-2-15-16,1-6-7 16,-1-2-2-16,-1-5 8 15,1-2 17-15,-2-5 6 0,0-5 0 0,-1-4-4 0,0-3 1 0,-3-3 5 16,-1-3 7-16,-2-1 10 0,-3-1 18 0,-1-1 9 15,-1-1 7-15,-3 1 2 16,1 0 2-16,-3 1 1 0,2 2 1 0,-1 3 1 16,1 5 2-16,1 2 1 15,2 2-2-15,1 5 1 0,1 4 0 16,2 3 2-16,1 4-1 0,2 5-2 0,2 3 2 16,-2 3-1-16,2 5 1 15,0 1-2-15,0 0-4 16,-2 0 4-16,-1-1-1 0,-2 0 1 15,0-4 1-15,1 1 1 0,-3-5 15 0,1 0 6 0,-1-3 4 0,-1-3 5 0,-1-1-2 16,-1-5 2-16,1 0-9 0,-1-5-8 16,-1-2-7-16,-1-4-6 0,1-4 0 15,0-3-2-15,-2-3-2 0,-1-3 0 16,2-1 2-16,0-4 10 0,-1-1 15 0,4 0 9 16,-1 0 6-16,2 2 1 15,3 1 2-15,1 3-6 16,1 3-16-16,1 1-12 0,5 6-3 15,-2 4 0-15,5 4 3 0,-1 4-2 0,3 6 0 0,-2 5 4 16,1 3-1-16,0 4-5 0,0 4-2 0,0 1-1 16,-2 3 2-16,-1 2-2 0,-2 2-5 15,0 0-27 1,-3 1-59-16,-2-3-95 16,-2 2-126-16,-1-3-127 15,-4-3-116-15,-1-2-87 0,-3-2-5 0,-2-3 61 0,-2-4 107 0,-1-5 117 16</inkml:trace>
  <inkml:trace contextRef="#ctx0" brushRef="#br0" timeOffset="-109876.423">13336 13078 192 0,'-17'-31'296'0,"4"2"70"0,0 4 13 16,1 2 4-16,2 5-14 0,2 0-25 0,2 3-44 16,3 3-65-16,3 2-75 0,3 2-87 15,3 2-109-15,2 2-115 0,4 4-115 16,1 3-118-16,2 3-106 0,2 4-37 15,1 4 36-15,2 2 75 16,2 5 95-16</inkml:trace>
  <inkml:trace contextRef="#ctx0" brushRef="#br0" timeOffset="-108707.785">13966 12886 203 0,'-10'-21'252'0,"-1"2"10"16,-2-1-6-16,2 2 0 0,0 0 3 15,-1 0 3-15,3 3-2 16,0 0-8-16,0 3-8 0,1 2-12 0,1-1-15 0,2 4-18 16,2-1-21-16,-3 4-23 0,3-2-24 15,1 2-25-15,-1 0-20 0,2 1-18 16,-1 2-16-16,0-1-14 0,2 1-17 0,0-1-10 15,-1 1-5-15,-1 1-2 0,2 0-7 16,0 0 1-16,0 0 4 0,0 1 1 16,2 2-2-16,-1 0 0 0,-1 0 5 0,2 0-6 15,0 2 0-15,1 1 0 16,-2 0 6-16,3 0 1 0,0 3 2 0,-1 0 7 16,2 1 2-16,-2 1 0 0,2 1-2 15,2 0-2-15,-3 0-3 0,2-2-1 0,-1 1-2 16,1-1 4-1,-1-2-2-15,-1-1-2 0,0-1 1 0,-2 0 2 16,2-3 0-16,-1 2 0 0,-1-2 11 0,0-2 17 16,-1 0 15-16,-1 1 12 0,2-2 9 15,0 2 3-15,-2-2-6 0,0 0-13 0,0 0-15 16,0 0-15-16,0 0-9 0,0 0-9 16,0 0-4-1,0 1-4-15,0-1-3 0,0 2-1 0,0-2-3 0,0 1 0 0,0-1-2 16,0 2 1-16,1 2 2 0,1 0 1 15,-1 3 2-15,3 2 3 0,0 1-2 16,1 2-1-16,1 2 0 0,1 2 0 16,-3 1 1-16,4 2-1 0,3-1 2 0,-3 2-1 15,3-1 1-15,0 2-2 0,0-1 1 16,1 1 5-16,0-2-5 0,3 2-1 16,-2-2-1-16,0-1 1 15,1 0-2-15,1 1-2 0,0-3 0 16,1-1 1-16,0 0 2 0,-2-1-4 15,4-4 1-15,-6 1 0 0,6-4 1 0,-6-2-1 0,4-3 2 16,-2 0-3-16,-2-4 2 0,2 0 1 16,-1-6-5-16,-1 1 2 0,-1-5 3 0,-3-2 3 15,3-1-1-15,-3-3 0 0,-2 0 4 16,-1 0 2-16,0-2-5 0,-3-2-6 16,0-2 1-16,-4 0-1 0,0-3 0 15,-3 0 3-15,2 0 0 0,-3-1 3 0,-1-1 1 16,-2 2 4-16,1 5-2 15,2-1-2-15,-4 3 3 0,1 4 5 16,1 3-1-16,0 1-4 0,0 3 2 0,-1 1-4 16,2 4-4-16,1 1-2 0,1 3-3 0,0 4 1 15,1 0-2-15,2 7 2 0,4 1 0 16,-1 4 0-16,5 2 5 0,-1 2 0 16,1 3 1-16,3-2-3 0,0 1 3 0,0 2-1 15,4-2-2 1,1 1-1-16,-1 0 0 0,4-4-3 0,-1 1-8 15,1-4-6-15,1-2-8 0,1-4-8 0,0-1-5 16,-2-4-1-16,2-4 5 0,0-4 4 0,-1-3 6 0,0-4 3 16,-2-2 6-16,2-5 2 15,-4-2 4 1,3-4-1-16,-4 1 2 16,-2-2 4-16,0 0-2 0,-3-2 4 15,-1 1-2-15,-6-1 6 0,1 1-4 0,-4 1 3 0,-3 1 3 0,0 2-1 16,-1 2 0-16,0 2-7 0,-4 4 0 15,2 2 0-15,0 4-2 0,2 0-3 16,-2 5-2-16,4 0-11 0,0 2-29 0,3 3-21 0,-1 0-14 16,4 3-8-16,-1-1-9 0,3 1 4 0,2 0 23 15,2-3 20-15,-2 0 10 16,4-2 11-16,2-2 12 0,-1-2 9 0,1-2 9 16,-2-1 1-16,1-3 4 0,1 1-1 15,0 0 2-15,-1-2 2 0,2 3 3 16,0 3 4-16,-1 1 18 0,2 3 32 0,-1 4 29 15,3 4 29-15,-2 2 26 0,2 5 18 16,-2 1-7-16,2 4-23 0,-2 0-24 16,0 1-27-16,-1 1-30 0,-2 1-21 15,2-1-21-15,-2-1-61 16,-3-2-111-16,1-1-159 0,-1 0-166 16,-1-2-162-16,-3-4-76 0,2-1 8 0,-6 0 82 15,0-5 143-15</inkml:trace>
  <inkml:trace contextRef="#ctx0" brushRef="#br0" timeOffset="-107681.928">13836 13116 106 0,'-7'3'251'15,"1"-2"55"-15,3 1 0 0,0-1-10 16,-2 1-14-16,2-1-18 0,3-1-34 16,-2-1-47-16,4-1-52 0,1-1-43 15,3-3-31-15,5-1-20 0,2-5-12 0,6-2-10 16,5-4-17-16,2 0-79 0,3-3-103 16,1 0-128-16,-2 0-91 0,1 0-46 15,-2 5-14-15,0-2 59 0</inkml:trace>
  <inkml:trace contextRef="#ctx0" brushRef="#br0" timeOffset="-106207.82">15132 12337 107 0,'-3'-12'222'0,"0"3"6"0,1 0-1 16,-1 3-8-16,-2 2-8 15,0 1-10-15,-4 1-6 0,3 5-4 16,-2 3 6-16,0 3 17 0,-1 2 16 0,1 5 11 16,1 2 0-16,2 3-15 0,2 3-22 0,0 3-24 0,3 1-23 15,2 1-19-15,2 3-17 0,1-2-13 16,0 0-15-16,5-1-17 0,0 0-17 16,0-2-19-16,3-1-14 0,1-4-14 15,-1 1-8-15,2-4-4 0,-2-2-2 16,4-4 2-16,-2-3-2 0,2-2 3 15,-2-3-2-15,2-4 2 16,-3-4-2-16,5-4-2 0,-3-2 1 0,1-5-1 0,0-1 3 16,-2-3-1-16,0-1 3 0,-2-4-1 0,0 1 1 15,-1-2-1-15,-4 0-1 0,-1 0 0 16,-2-2-3-16,-1 1 3 16,-4-1 0-16,-3-1 2 0,-1 1 0 15,-1 4 4-15,-3-2-3 0,0 3 0 0,-3 2 1 0,0 2-4 16,1 4 1-16,-2 1-1 0,4 4 0 0,-2 4 1 15,1 2-2 1,2 5 1-16,1 3 1 0,1 2-4 16,3 4 3-16,2 4-1 0,0 1 1 0,4 2-1 15,1 2 0-15,1 0 0 0,2 2-1 0,4-2-1 16,-2 0 3-16,6-2-4 16,-4-1-9-16,6-1-2 0,-4-5-5 0,3-2-5 0,1-2 1 15,1-4-1-15,-2-2 3 16,2-4 2-16,0-4 1 0,-3-4 3 0,3-4-8 15,-2-1 0-15,-1-4-3 0,-1-2-8 16,-2 0-2-16,0-2-4 16,-3 0 5-16,-1 1 5 15,-3-2 6-15,-1 2 7 0,-1-2 5 0,-3 2 7 0,-1 0 3 16,-1 3 4-16,-1 2 11 0,0 0 17 16,2 6 7-16,-1 2 9 0,1 4 11 0,1 5 22 15,4 7 13-15,0 6 6 0,2 6 4 16,2 6 4-16,0 7-3 15,2 6-20-15,0 3-19 16,0 6-14-16,3 1-8 0,-1 0-12 0,1 3-12 0,-1-3-8 0,1 0-3 0,-3-1-3 16,1-2-14-16,-2-5-22 0,1-4-32 15,-2-5-34-15,-3-2-26 0,0-8-39 16,-3-6-44-16,-1-6-36 0,-4-6-12 0,0-6-5 16,-1-4-17-16,-3-6-1 0,2-5 15 15,-5-1 28-15,1-6 27 0,-4-4 25 16,2-2 33-16,-1-5 34 15,-1-3 32-15,1-5 25 0,-2-1 18 0,2-1 13 0,0-1 9 16,0 1 8-16,3-1 5 0,2 2 6 0,-1 5 2 16,5 2 3-16,1 4 1 15,2 4 1-15,1 4-1 0,5 4 1 0,-1 2 3 16,4 5 17-16,4 6 18 0,-2 3 21 0,4 5 23 16,2 4 20-1,-1 3 16-15,0 3 9 0,-1 4 19 16,-3 3 24-16,1 2 14 0,-4 4 11 15,-4 0 2-15,-2 2-12 0,-4 2-32 0,-4-1-41 0,-1 2-36 0,-3-1-32 16,0-2-23-16,-1-2-17 16,-1-4-20-16,2-1-40 0,0-4-80 0,-1-5-106 15,1-5-100-15,3-6-80 0,0-7-57 16,2-6-11-16,3-7 36 0,3-5 76 16,-1-3 79-16,4-5 76 0,-1-5 66 15</inkml:trace>
  <inkml:trace contextRef="#ctx0" brushRef="#br0" timeOffset="-105968.041">15851 12094 38 0,'7'-37'125'0,"-1"2"28"0,-1 7 18 0,0 2 4 16,1 5-1-16,-3 4 26 0,4 7 51 16,-3 2 46-16,1 8 31 0,2 5 19 0,0 8 8 15,1 4-22-15,0 4-56 0,3 5-58 16,0 3-43-16,0 5-26 0,0 0-18 0,2 2-22 16,-2 2-25-16,2 1-21 0,0 1-18 15,0-2-19-15,0-1-19 0,0-1-36 0,0-3-73 16,-2-1-109-16,1-4-116 15,-1-4-97-15,1-5-74 0,0-8-35 0,-2-6 10 16,2-10 47-16,-4-8 71 0,0-7 73 16,-1-4 67-16</inkml:trace>
  <inkml:trace contextRef="#ctx0" brushRef="#br0" timeOffset="-105715.039">16023 12193 58 0,'-10'3'178'0,"3"-1"-15"0,6-4-33 0,4-3-37 0,5-2-35 16,8-5-47-16,3-5-97 0,5-3-52 0,2-3-31 0,4-5-15 16</inkml:trace>
  <inkml:trace contextRef="#ctx0" brushRef="#br0" timeOffset="-95435.653">23288 7485 22 0,'-4'-3'74'0,"4"3"-2"0,-3-2-1 15,3 1 2-15,-1-1 3 0,-3 1 2 16,3-1 2-16,-1 2 1 0,1-2 2 0,-3 1-3 15,2 1-2-15,-2 0-8 16,3 0-11-16,-2 0-10 0,1 0-11 16,0 0-11-16,-1 3-11 0,2 0-9 0,-3 0-5 0,3 2-2 15,-3-1-2-15,1 4 0 0,-1-2-1 16,2 1 3-16,-1 2-2 0,2-1 2 0,1-1 1 16,0 2-1-16,1-3 1 0,-1 2-1 15,3-2 1-15,2-2-2 16,-4 2 1-16,2-1 0 0,1-2 0 0,-1-1 1 15,0 0 2-15,0 1 2 0,2-3 3 16,-2 0 0-16,3 0 1 0,-1-3 4 16,-2 1 3-16,1 0 6 0,-1-1 7 0,0 0 9 15,-1 0 5-15,1-2 2 0,-2 1 3 16,-1 1 2-16,2-2 2 0,-2 2 1 16,0-2 2-16,-2 1 8 0,2 1 4 0,-1 0 4 15,-1-1-2-15,1 0 0 0,-3 2-5 16,3-1-7-16,-1 0-6 0,1 0-11 15,-3 1-3-15,1 1-11 0,2 1-6 16,-1 0-6-16,-2 0-7 0,0 3-3 0,0 0-6 16,-1 3 0-16,-2 0 1 0,2 0 0 15,-2 1 1-15,2 2 0 0,0-1-1 16,1-2-1-16,0 1 0 0,4-1-1 16,-1 0-1-16,1-1 1 0,0 1 2 0,1-2-1 15,1-1 2-15,1 0 0 0,2-1 2 16,0-1 0-16,2-1 0 0,1 0 3 15,0-3 0-15,0 0 0 0,3-1-2 16,-3-1 0-16,2-1 1 0,1 0-4 16,-3 2 0-16,-2-2 1 0,1 0 2 0,-3 0 3 15,2 0 6-15,-3 0 13 0,1-2 12 16,-3 2 8-16,-1-2 7 0,0 1 11 16,-1 1 3-16,-3-2-3 0,1 3-6 0,2-1 0 15,-5 1-3-15,3 1-8 0,-1-1-7 16,-1 2-8-1,2 0-6-15,2 0-8 0,-3 3-5 0,1-3-5 0,0 3-3 16,0 0-3-16,0 0-1 0,1 3 1 0,-1 0-1 16,2 2-1-16,-3-1 0 0,3 2 1 15,-1-1-1-15,1 1 1 0,1-1-2 16,0 0 2-16,0 1 0 16,0-1-2-16,1-1 3 15,1 1-1-15,-1-1 2 0,3-2 1 0,-1 1-2 0,2 0 1 16,-1-3-1-16,-1 1 1 15,4-1-1-15,-3-1 0 0,1 1 4 16,0-3-2-16,1 0 1 0,-3 0 0 16,0 0 4-16,1-2 4 0,-3 1 1 0,1-1 4 0,-1 1 2 0,-1-3 6 0,-3 2 1 15,2 0 3-15,-3-1 7 16,1 0 2-16,0 2 2 0,-3-2-4 16,0 1-2-16,-1 1-6 0,1-1-10 0,-2 2-6 15,0 0-5-15,0 0-3 0,0 3-3 16,1 0-1-16,-1 1 2 0,0 1-2 0,-1 3-1 15,0-1 2-15,3 2 2 0,0 0-2 16,1 2-2-16,-2-3 1 0,6 3 0 16,-4-2 0-16,2 2-2 0,3-2-1 15,0 0 1-15,2-1 3 0,-1 2-1 0,4-3-2 16,-4 1-1-16,4-1 3 0,-2-1 0 16,4 0 0-16,-1-1 1 0,2-1 4 15,-2-1 3-15,1-1-2 0,1-1 1 0,0 1 0 16,-1-2 0-16,0-1-1 0,-3 2-1 0,3-3 2 15,-1 2 0 1,-1-1 0-16,-4-2 6 0,2 1 8 0,-1 1 9 0,0-1 9 16,-2 0 12-16,-2 0 4 15,0 2 1-15,2-2-1 0,-3 0-7 0,2 3-7 16,-4-1-12-16,2 0-6 0,0 0-6 0,0 1-8 16,-1 2-3-16,1-1-5 15,2 2 1-15,-4-1-1 0,2 3-1 16,-1 0-1-16,-2 2-1 0,3-1 2 0,2 1 0 15,-3-1-3-15,3 2 0 0,1 0 3 16,0-1-1-16,0 1 1 0,1-2 1 16,3 1 4-16,-3-1-4 0,4-1 1 0,1 0 0 15,0-1-5-15,-1-2 0 0,2 0-2 0,1 0 5 16,-1-2-2-16,0 1 2 0,-1-2 2 16,1 0-1-16,-3 0 3 0,2-2 2 15,-3 1-4-15,1-1 0 0,-3 1 4 16,1-1 1-16,-2 1-2 0,-2-2 0 15,2 1 4-15,-3 0-4 0,0 1-2 16,0 1-2-16,-3 0 0 0,1 0-2 0,0 0 1 16,0 3 0-16,0-2 0 0,-1 2 0 15,-2 2 2-15,4-2 0 16,-3 3-2-16,2 0-1 0,1-1-2 0,0 2 3 0,-2-1-3 16,3 2 0-16,2 1 1 0,-1-2 0 15,0 0 1-15,2 1-2 16,2 0 3-16,0-2 1 0,-1 0 1 0,2 0-1 0,3-2 1 15,-2 0-1-15,0 1-1 0,3-2-1 16,-1-2-1-16,2 1 0 0,-2 0 3 16,1-2 2-1,-1 0 3-15,-1 0 15 0,0-2 19 0,-1 2 17 0,-1-1 10 0,0-1 7 16,-3 1 5-16,0-1-12 0,-1 1-15 16,-1-1-17-16,-1 1-11 0,-3-1-10 0,3 2-6 15,-4-1-5-15,3 1-5 16,-1 0-2-16,0 1 2 0,-3 1 0 0,4-1 1 15,-3 4 1-15,2-1 2 0,1 2 0 16,-2 2-2-16,1-1-1 0,2 2-4 0,-1 2 3 16,1-1 0-16,3 1 0 0,0-1 1 15,2 1 0-15,-1-1 1 0,4-1-5 16,0 0-1-16,3 0 3 0,0-1 1 16,0-3-2-16,0 2 2 0,2-3 2 0,-2-1 1 15,1 0 0-15,0 0-1 0,-1-1 4 16,-4-1 2-16,1-1 1 0,-1 0-1 15,-1 0-2-15,-2 0 3 0,-1-1-1 16,0-1-3-16,-3 1-1 0,2-2 3 16,-4 1 1-16,1 0-3 0,0 1-2 0,-3 0-1 15,0-2 1-15,0 1-2 0,2 2-4 16,-1 2 2-16,0-2 0 0,0 3 3 0,-1 0-3 16,1 1 1-16,-1 1 2 15,3 2-2-15,0-1 2 0,0 2-4 0,1-1 1 16,1 1-2-16,2-1 0 0,2 1 0 0,-1-1-2 15,1-1 3-15,2 2-1 16,0-4 1-16,0 2-1 0,1-1 3 0,-2-2 1 16,2 1 1-16,0-1 0 0,-2-1 0 15,2-1 2-15,-2 0 1 0,-2 1-1 16,3-2 2-16,-3 0-1 0,-1 0 0 16,-1 0 1-16,1 0-1 0,-4 0 1 0,1-1-3 0,0 1 4 15,-3 0-3-15,1-2 1 16,0 2-2-16,1 0-3 0,-3 2 1 0,2-1 0 15,-1 1 0-15,2 1-1 0,0 0 1 16,0 0 1-16,0 0 2 0,3 1-4 16,-3 1-2-16,3-1 0 0,-1 0 0 0,2 1-2 15,3 0-1-15,-1-2 2 0,1 1 3 16,1-1 2-16,0 0 0 0,3-1 0 16,0-1-1-16,0 0 1 0,-1 0-2 15,1-1 2-15,-3 0 4 0,1-2 0 0,1 0-1 16,-3 1 3-16,-1 0-3 0,0-1 1 15,-2 0 0-15,0 0-1 0,-4 0 0 16,1 1-3-16,0-1-2 0,-1 1-2 16,-3 1-14-16,2 0-28 0,1 1-50 15,-3 2-82-15,4 0-125 0,-1 3-149 0,-1 0-152 16,3 3-72-16,1 0-3 0,1 2 55 16,1-1 112-16,2 4 143 0</inkml:trace>
  <inkml:trace contextRef="#ctx0" brushRef="#br0" timeOffset="-94104.019">22466 7254 63 0,'-4'-3'179'16,"1"-2"17"-16,0 4 16 0,0-2 12 0,1 0 6 0,1 0 4 15,-3-2-2 1,4 2-14-16,-1 0-18 0,1-1-22 0,0 1-24 16,0 1-23-16,0-1-26 0,1 0-25 0,3 0-24 15,-3 0-19-15,4 2-13 0,-2-2-9 16,4 3-8-16,0 0-3 0,3 0 1 15,1 1-1-15,1 2 1 0,0 2-3 0,0-1 3 16,-1 4-3-16,2 2 0 0,-1 1 1 0,-4 2-1 16,1 2 0-16,-5 2 1 0,1 0 4 15,-5 1 0-15,-5 2-2 16,1 0 0-16,-1-1 0 0,-3-3 2 31,0 2-2-31,-1-2-2 16,0-1 5-16,5-3 7 0,-3-2 8 0,0-1 6 0,3-1 7 15,1-3 11-15,2 0 7 16,-3 0 6-16,4-4 16 16,4 1 18-16,2-4 22 0,5 1 16 0,3-5 11 0,7-2 9 0,1-1 0 0,3-3-9 0,5 0-17 15,0-1-19-15,0-1-19 0,2 2-15 0,-3-1-18 16,-3 1-15-16,-2 0-10 0,-4 3-4 16,-2-1-3-16,-2 5 0 0,-5-1 5 0,-2 1 6 15,1 1 6-15,-6 1 4 0,1 1 0 16,-2 1-6-16,-3 1-7 0,0 0-11 15,-3 0-9-15,2 1-8 0,-4 1-14 16,2-2-30-16,-3 3-47 0,1-2-66 0,2 2-103 0,-2-3-133 16,2 3-122-1,-1-3-88-15,1 3-60 0,2-1-11 16,-3 1 65-16,-2-2 112 0,3 2 122 0</inkml:trace>
  <inkml:trace contextRef="#ctx0" brushRef="#br0" timeOffset="-90628.809">23286 7474 48 0,'-3'2'86'0,"0"-1"-10"0,-1 2-13 0,1 2-14 15,2-1-9-15,1 1-10 16,-2 1-2-16,0 0-1 0,2-2 2 0,2 2 2 15,0 0 1-15,-2-1-2 0,1-1 1 16,2-1-1-16,1 0 2 0,-3 0 4 0,2 0 5 16,2-1 8-16,-2-2 5 0,2 1 5 15,0-1 3-15,-4-1-2 16,4 1 0-16,-2-2 0 0,0 1 3 16,-1-2 2-16,0 1-3 0,-1-1-1 0,1 0-2 15,0 0-8-15,-2-1-12 0,0-1-11 0,0 1-10 16,-2-1-4-16,2-1-7 0,-2 2-1 15,1-2-3-15,-1 1 2 0,0 1-2 16,1 1 5-16,-1-2 0 0,1 2 1 0,1 0-1 16,-4 2-1-16,4-1-1 0,-3 2-6 15,3-1-1-15,-1 1-3 0,-1 1 0 16,-1 2-1-16,2 2 3 0,-3-1-1 16,3 2 1-16,-1 0 2 0,2-1 0 15,0 1 0-15,0-1 1 0,0 0-1 0,2 0 0 16,1-1-1-16,-1 1 1 0,2-3-2 15,-1 2-1-15,0-3 3 0,2 2 1 16,0-3 0-16,0 0 2 0,-2 0 2 16,3-3 4-16,-1 2 5 0,0-1 10 0,-4-1 15 15,2 0 11-15,1 0 4 0,-4 0 0 16,1 0-2-16,-1-1-8 0,-1-1-14 16,1 1-11-16,-4 1-3 0,1-2-6 0,-2 0-3 15,2 1-1-15,-4 1-1 16,2 0-2-16,0 2-3 0,-1-1-1 0,-1 2 0 15,1 0 1-15,0 3-1 0,-1-1-1 0,3 2 0 16,-3-1 2-16,4 2-1 0,-1-1-1 16,0-1 0-16,3 2 1 15,1-3 0-15,0 0 0 0,0 1-1 0,1 0-1 16,3-1 2-16,-2-1 1 0,2-1 2 0,0 0 5 16,0 0 12-16,0 0 20 0,1-1 24 15,-2-1 35-15,1-1 30 0,-3 2 20 16,2-3 8-16,-1 2-4 0,-2-1-13 15,-2 0-26-15,-1 0-26 0,0-2-20 16,0 2-18-16,-2 0-14 0,0 0-11 16,0 0-7-16,1 0-6 0,-4 2-2 0,3-1-2 0,0 2-1 15,1 0-3-15,-1 0 0 16,-2 3-1-16,1-1-3 0,2 2 3 0,-3 2-2 16,2-1 0-16,2 1-2 0,-2 1 1 15,4 1 0-15,-4-2-3 0,5 1-2 0,0-1 2 16,0 2-1-16,2-3 0 0,1 3 0 15,0-3 3-15,2 0-1 0,0-3 1 16,-1 1 4-16,3 0-1 0,0-3 3 0,1 0-3 16,0 0 3-16,0-3-1 15,2 0 1 1,-2 0-3-16,-4-1-1 0,3-1 4 0,-1 1-1 0,0-1-3 16,-3 1 0-16,1-2 3 0,-3-1 1 0,-1 3-1 0,0-2 0 15,-1 0 4-15,1 1-2 0,-4 0 1 16,1-1-2-16,0 1 0 15,-1-1 0-15,-1 0-1 0,2 2-1 0,-1-1 0 16,0 2 3-16,0 0-2 0,1 0 2 16,-2 2-3-16,1 1-1 0,-1 0 2 0,0 1-1 15,1 1 1-15,-1 2-1 0,-2-1 0 16,3 3 3-16,-1-1-5 0,4-1-5 16,-3 2 2-16,4-1-2 0,0-1-1 15,2 1 0-15,1-1 3 0,0 1 3 16,3-2-1-16,1 0-1 0,1-2 4 0,0 1 0 15,3-1-2-15,-2-1 1 0,1-1 4 0,-1-1 0 16,1 1-4-16,-2-2 1 16,0 1 0-16,1-1 0 0,-3 0 0 15,-1-1 1-15,-2 1 5 0,2-2 1 16,-2 1 3-16,-1-1 1 0,1 2 3 0,-3-1 1 16,0-1 0-16,-3 2-1 0,1-1 0 0,1-1-3 15,-2 1 0-15,-1 1-1 16,-1-1-1-16,2 2-1 0,0 0-5 0,-2 1 2 0,2-1-4 15,-1 1 0-15,-1 1-8 16,2 1 2-16,-4 1 0 0,4 2 0 0,-2-1-1 16,-1 3 0-16,3-1 6 0,0 2 0 15,0-1 0-15,-1-1-1 0,4 0-1 16,-1 2 0-16,1-3-3 0,1 1 0 0,-1-3 2 16,4 2-1-16,-1-1 0 15,0-2 2-15,3 1-1 0,0-2 1 0,1 0 1 16,-1 0 0-16,1-2 1 0,0 1-1 15,1-2 0-15,-1-1 1 0,-2 2-1 0,-2-1 0 16,3 0 0-16,-5 0 1 0,2 0 1 16,-1-2-2-16,0 2-2 0,-1-1 3 15,-1-1 0-15,-1 2-2 0,-1-1-1 16,0-1 2-16,1 1 0 0,-1 1-1 0,-2-1 0 16,1 2 1-16,0 0 0 15,-1 1-2-15,1-1-1 0,-2 2 1 0,4 0-4 0,-4 2 4 16,0 1-2-16,-1-1-1 0,3 3-2 15,0 0 4-15,-1 1 1 0,1 0-2 16,0 0 1-16,1 0 1 0,-1 0 1 0,3 0-3 16,0 0 2-16,0-2 0 15,0 1-1-15,3-2 1 0,-1 0 1 16,1 0 3-16,0-2-3 0,1 1 0 0,-1-2 6 0,0 0-5 16,3 0 1-16,-3-2-1 15,4 1 2-15,-6-2 0 0,4 0-1 16,-2 0 1-16,1-2-1 0,-4 2 0 0,1-1 2 15,-1-1-1-15,0 1 0 0,-1-1 3 0,-3 2-2 16,3-1-1 0,-3 1-2-16,1-2 2 0,0 2-3 15,-2 2 0-15,2-2 1 0,-1 3 0 0,1-2 0 0,-2 2-1 16,1 2 0-16,0-1 0 0,-1 2-2 0,0 0 0 16,1 2-1-16,0-1 1 0,1 1 0 15,2-1-1-15,-3 2 0 0,4-3-1 16,0 2 3-16,0-1-3 0,0-1 2 0,4 0 2 15,-3-1 1-15,2 1-1 16,2-2 0-16,0-1 1 0,-1 0-1 0,1 0 0 16,2 0 0-16,-2-1 2 0,-1-1 2 15,2 1-1-15,1-2 0 16,-6 0-1-16,4-1 0 0,-2 2-2 0,-1-1 0 0,0 0 3 16,-2 0-1-16,0-2 2 0,0 2 0 15,-4-1 0-15,3 1-3 0,-3-2 0 16,1 0-1-16,2 3-1 0,-4-1-2 0,0 0 3 15,-1 0 0-15,3 1-1 16,-4 2-1-16,3 0 1 0,-3 0 0 0,1 2-4 16,0 1 1-16,-1 0 1 0,3 1 1 15,-3 2 0-15,2 0 2 0,-1 0 2 0,3 0-1 16,0 0-2-16,0 1 0 16,1-2 1-16,2 1-2 0,0-1-2 0,0-1 2 15,2 1-1-15,-1-1 1 0,3-2-2 0,0 1 5 16,2-2-1-16,-1-1 0 0,0 0-1 15,1 0 4-15,-1 0 1 16,2-1-3-16,-1-2 0 0,-2 1 1 0,0-1 5 16,-1 0-3-16,0 0-1 0,-1 0 2 15,-1-1-1-15,1 1 0 0,-2-2-3 16,-2 2 2-16,1-1 1 0,-1-1-3 0,-1 1 2 16,0-1-2-16,-2 2 0 15,0 0-4-15,-1 2 0 0,0-2 3 0,-1 1 0 16,2 2 0-16,-3 2 0 0,2-2 0 0,0 3 4 15,0 0-5-15,1-2 1 0,0 4 0 16,-1-1 0 0,3 1-2-16,0 0-2 0,1 2 4 0,0-1 0 0,1 0-2 15,1 0 0-15,1-2 1 0,1 2-2 0,0-2 0 16,1 1-3-16,0 0 0 0,1-2 1 16,-1 0 1-16,2-1 4 0,-1 0 1 0,0-2-1 15,1 0 4-15,0 0-1 0,3-2 1 16,-4 1-3-16,0-2 0 0,0 0 1 15,0 0-2-15,-1-1 1 0,0-1-2 16,0 2 3-16,-3-3 1 0,0 2-3 16,0-1 2-16,-1 1 1 0,-3-2 1 0,1 1-3 15,0 0-3-15,-2 1 1 16,4 1 1-16,-4 0-2 0,2 0-3 0,-1 0 1 16,-2 1 3-16,3 1 3 0,-2 1-5 0,2 0-1 15,-2 0-8-15,4 0-15 0,-3 1-27 16,1 1-47-16,2-2-69 0,-2 2-94 0,1-1-98 15,2 2-87-15,2-1-76 16,2 1-9-16,3 0 41 0,-2-1 85 0,3 2 95 16</inkml:trace>
  <inkml:trace contextRef="#ctx0" brushRef="#br0" timeOffset="-88348.794">23296 7464 83 0,'1'-3'103'0,"-1"1"9"0,0-1 6 0,0 1 8 16,0 1 6-16,0 0 9 0,0-1 5 15,0 1-1-15,0 1-10 0,-1 1-16 0,-1 1-19 16,-1-1-27-16,0 2-23 15,-2 0-16-15,2 2-7 0,-2-1-5 16,2 2 0-16,-1-1-2 0,0 1-2 0,2-2-4 16,-1 1-2-16,2-1-4 0,1-1-2 0,0 2-2 15,0-3 0-15,0 2-1 16,1-3-2-16,1 2 2 16,-1-1 1-16,3-2 3 0,-2 1 1 0,2-1 7 0,-1 0 8 15,0-1 8-15,0 1 5 0,0-3 7 16,2 0 8-16,-2-1 4 0,1 2 2 15,-3-3-1-15,2 2 0 0,-1-1-2 0,-1-1-4 16,-1 2-4-16,0-1-6 0,-1 1-8 16,-1-2-5-16,-1 1-7 0,2 1-4 0,-3-2-6 15,1 1-1-15,2 0-1 16,-3 2-1-16,1-1 0 0,0 0-1 16,0 0 0-16,1 1-2 0,1 2-1 15,-3 0-2-15,0 0-2 0,1 0 1 0,0 3-2 16,-1 0 1-16,0 2 0 0,0-3 1 0,1 3 2 15,0 0-4-15,1 1 2 16,1-2-1-16,-2 1 0 0,3 1 0 0,0-3-2 16,0 1 2-16,3-1 0 15,-2 2 0-15,2-4 1 0,2 2-2 0,-1 0 0 0,0-2 2 16,3-1 0-16,0 0 3 0,-2 0-3 16,3-1 1-16,-1 0 4 0,-1-2 0 15,0 0 4-15,-1 0 5 16,0 0 9-16,-2-2 13 0,0 2 8 0,-1 0 7 0,-1 0 4 15,1-1 1-15,-2-1-4 0,0 1-10 16,-2 1-8-16,1-2-7 0,-1 2-7 0,0 0-9 16,-1 0-4-16,2 2-2 15,-3-2-3-15,3 1-2 0,-1 2-2 0,-1 0-1 16,0 0 0-16,2 3 2 0,-3 0 0 0,1 1 1 16,0 3 0-1,0-1 0-15,1 1 1 0,1 1 0 0,-3-1-2 0,4 2-1 16,0-1 1-16,0-1 1 0,0 1-3 15,2-2 2-15,0 0 1 0,-1-2-1 16,2-1 0-16,2 0 0 0,0-1 3 0,-2-1 1 16,3-1 10-16,1 0 10 15,-3-1 14-15,1-1 10 0,0-1 11 16,1 0 7-16,-1 0 2 0,0-2-1 0,-4 1-7 16,2-2-8-16,1 2-7 0,-3-3-10 0,-1 2-10 15,0-1-8-15,0-2-4 16,-1 1-2-16,1 2-4 0,-4-2-2 15,1 1 2-15,2 1-1 0,-4-1-2 0,2 2 0 0,-3-1-1 16,3 2 0-16,-2 0-2 0,1 2 0 16,0 1 0-16,-3 0 0 15,1 0-2-15,1 1 0 0,1 2-1 0,0 2-1 0,0-2 2 16,0 2 1-16,0 2 0 0,0-1 1 16,2 1-1-16,-2-1 2 15,3 2-2-15,-1-1-2 0,1-1 1 0,1 1-1 0,0 1 0 16,0-2-3-1,1-1 3-15,-1-1 0 0,2-1 0 0,-1 0 0 0,1 0 0 16,2-1 4-16,-2-2 0 16,1-2 3-16,0 1-2 0,1-2 2 15,-3-2 0-15,2 1 0 0,-3-2-1 0,2 1-2 16,-2-1 2-16,-2-1-1 0,-1 1-1 0,2-1-2 16,-3 2 0-16,0 0 2 0,-2-1-2 15,1 3-3 1,2-1 1-16,-2 1 2 0,0 1 0 0,2 1-5 0,-4 1-1 0,3 0-10 15,1 0-18-15,0 0-25 0,1 1-39 16,0 1-48-16,1 1-64 0,1-2-64 16,0 2-71-16,3 0-75 0,0 0-56 15,2 0 1-15,2 0 39 0,2-1 62 16</inkml:trace>
  <inkml:trace contextRef="#ctx0" brushRef="#br0" timeOffset="-85304.865">23276 7470 48 0,'-3'-3'46'0,"0"1"-5"0,-3 1-9 16,1 2-12-16,0 1-7 16,1 2-5-16,-3 2-6 0,1 0-2 0,0 1 1 15,1 1-1-15,0 1-1 0,2-1 1 0,0 1 0 16,1-2 1-16,0 1 2 0,2-2 2 0,2 1 1 16,0-1 3-16,1-1 8 15,0-1 9-15,4-1 7 0,-3-1 8 16,5-1 7-16,0-1 1 0,-1-3 0 0,0 2-8 15,2-3-5-15,-2 2-6 0,2-1-3 0,-1-2 0 16,-2 1 2-16,1-1 3 0,-3 1 4 16,-1-1 4-16,2 2-1 15,-3-2-2-15,1 1-4 0,-4-2-4 0,0 2-7 16,0-1-6-16,-4 2-3 0,3-1-3 16,-2 1-2-16,-2-2-2 0,1 2 0 15,0 1-2-15,-1 1-1 0,1 1-2 0,-3 0 0 16,1 0 0-16,1 3 0 0,1 0-1 15,-3 2 0-15,2-1-1 0,2 2 0 0,-2-1-2 16,1 1-2-16,1 0 2 0,0 1-1 16,3-1 2-16,0 0-3 15,0 0-6-15,1 0-8 0,2-1-11 0,1-1-7 16,2 2-6-16,0-3 1 0,0-1 7 0,1 1 9 16,2-3 10-16,-1 0 7 0,0-3 5 15,0 0 4-15,1-2 6 0,-2 0 5 0,1 0 6 16,-3 0 6-16,-1-1 3 15,1 0 3-15,-4 0 1 0,2 0-3 16,-3 0-2-16,0 0-4 0,-3 0-1 16,2 1-6-16,-4 0-3 0,2 0-5 0,-2 1-3 0,0-1-1 15,1 2-2-15,-3 2 0 16,0-2-3-16,0 3 1 0,2 0 0 16,1 0 0-16,-3 1 0 0,1 1 0 15,0 2 2-15,1-1 0 0,0 3 1 0,2-1 0 16,-2-1-2-16,4 2 2 0,-3-1-3 0,4 1 0 15,0-2-2-15,0 2 2 0,0-3 0 16,4 2 1-16,-3-2 1 0,4-1 1 16,0 0 2-16,1 0-2 0,1-2 2 15,0 0 0-15,0-2 3 0,-1-1 2 0,1 0 3 16,-3 0 4-16,4-1 5 0,-3-1 5 16,-1-1 8-16,0 0 3 0,-1 2 4 0,-1-3-1 15,-2 0 1-15,0 1-4 0,0 0-4 16,-4 0-6-16,3 0-1 15,-4 1-3-15,2 1-2 16,-2 1-3 0,0 0-4-16,-1 2-1 0,1-1-5 0,0 2-4 0,-1 0-1 0,0 3-2 15,0-1-1-15,-1 1 0 0,2 1 1 0,1-1-1 16,0 0-1-16,0 2 2 0,0-2-2 16,2 0 0-16,0 1-1 0,2-1 0 0,0 0 0 15,0-1 0-15,2 1 1 16,2 0 2-16,-1-2 0 0,4 0 2 0,-3-1-1 15,4 0 0-15,2 0 2 0,-2-2 0 0,1-1 0 16,2 0 0-16,-1 0 4 0,-1 0-2 16,-1-2 0-16,1 1 2 15,-2 1 7-15,-1-2 13 0,-1 0 9 0,-2 1 12 16,2 0 8-16,-2 1 7 0,-2-2 0 0,-1 1-7 0,-1 1-10 16,-1-3-8-16,1 1-6 0,-4 0-9 15,2 3-6 1,-2-3-4-16,2 2 0 15,-2 0-4-15,0 0-2 0,-2 1-1 0,1 2-2 0,1 0-2 16,-2 4-2-16,1 0 0 0,-2 1 0 0,0 2 0 16,0 1 0-16,3 1-3 0,-4 0 3 0,4 0-1 15,1 1 1-15,-3 0-1 0,6 0-1 16,-3 0-3-16,4-1-4 0,0-1-7 0,0-1-3 16,2 1-1-16,1-3 1 15,0 2 2-15,1-3 5 16,0-1 5-16,1-1 1 0,0 0 3 15,-1-2 3-15,1 0 0 0,-2 0 3 0,2-1 0 0,0 0 0 0,-2-2 0 16,2 0-1-16,-2 0 1 16,-2-2-1-16,3 1 0 0,-3 1 3 0,-1-2-2 15,0-1 0-15,0 2 0 0,-1-2 2 0,1 0-3 16,-4 1 3-16,1-1 2 0,2 0 2 16,-4 2 5-16,1-1 0 15,0 1 3-15,1-1 3 0,-2 2-1 0,2-2-3 16,-2 3-3-16,2 0-2 0,-1 1-3 0,0 1-5 15,0 0-2-15,0 0-2 0,0 1 0 16,0 1 0-16,1 0-2 16,-2 3 0-16,3-2 2 0,-2 2 1 15,3-1-2-15,-1 2 0 0,1-1-1 0,1-2-1 16,1 1-1-16,1-1 0 0,-1 2-1 16,3-2 1-16,2-2 2 0,-3 1 2 15,2-1-1-15,-1 1-1 0,3-2 3 0,-2-2 1 16,1 2-1-16,-2-1 2 0,1-1 0 15,2 1-1-15,-4-2 3 0,0 0-1 0,0 1-2 16,0-1 3-16,-1-1-1 0,-1 1 1 16,-1 0-3-16,0-2 1 0,-1 1 0 15,-4 1-3-15,2-2 1 0,2 1 1 16,-4-1-1-16,1 2 0 0,0 2 0 0,-3-2-2 16,1 1-1-16,0 2-8 0,-1 2-9 0,3-1-10 15,-3 2-8 1,2 1-8-16,-2 1-4 0,0 1 0 0,4 0 7 0,0-1 6 15,1 1 7-15,1-3 8 0,1 1 4 16,0-1 5-16,1 0 3 16,1 0 3-16,1-1 4 0,2-1 0 0,0-1 2 15,2 0 2-15,0-1 1 0,-1 1 0 16,2-3 1-16,0 0 1 0,0-1-2 0,-2 2 1 16,1-3 0-16,-2 2-2 0,-1-1 1 0,1-1 5 15,-2 2 6-15,-2-1 5 16,3 1 5-16,-4 0 5 0,0-1 0 15,0 2 0-15,-4-1-7 0,3 1-3 0,-2 1-8 16,-2 1-4-16,1 0-5 0,-1 0-1 0,-2 3-2 16,2 0-1-16,-1 1 1 15,0 1 0-15,1 1-2 0,0-2-5 0,2 1-12 16,2-1-10-16,-3 1-12 0,4-1-11 16,0-1-16-16,0 2-14 0,4-2-18 0,-3 0-28 15,4 0-34-15,0 0-46 0,0-2-40 16,2 0-9-16,-2 1 14 15</inkml:trace>
  <inkml:trace contextRef="#ctx0" brushRef="#br0" timeOffset="-84480.98">23319 7490 111 0,'7'-7'127'0,"-1"0"-5"0,-2-1-4 15,1 1-4-15,-2-1 0 16,-1 2-1-16,0 0-4 0,-2 0-9 0,0 2-15 0,0-1-16 15,0 2-19-15,0 0-18 0,-4 2-13 16,4-1-10-16,-3 2-7 0,2 2-2 16,-3-1-2-16,0 2 1 0,-1 2-1 0,2-1 0 15,0 1 1-15,1-1-2 0,1 1 1 16,-3-1 1-16,4-1-2 0,0 0 0 16,0 2 1-16,2-2 2 0,0 0-2 15,-1-2 2-15,3 1 1 0,-1-1 2 16,1-1 0-16,1 0 1 0,0 0-1 0,-1-1 0 15,1-1-3-15,0-1-15 0,-2 0-27 0,2 0-46 16,-4 0-64-16,-1-1-64 0,-1 1-32 16,-5 0-3-16,-2 1 16 0</inkml:trace>
  <inkml:trace contextRef="#ctx0" brushRef="#br0" timeOffset="-83148.168">22402 7371 61 0,'0'0'72'16,"0"0"4"-16,0 0 2 0,0 0 4 0,0 0 1 15,0-2 1-15,0 1-4 16,0 1-2-16,0 0-5 0,0-2-6 0,0 1-3 16,0-1-2-16,2 1-1 0,1-1 1 15,-3-1 3-15,1 0 1 0,-1-1 0 0,3 2-2 16,-3-2-1-16,4-1-5 0,-3 1-7 16,1 1-9-16,0 0-10 0,1 0-8 15,-2-2-7-15,3 2-7 0,0 0-3 0,1 0 2 16,-1-1 1-1,3 0 1-15,-1 0 4 0,2 1 6 0,2-1 8 16,-2-1 4-16,1 2 5 0,2-1 3 0,-1-1-1 16,-2 2-5-16,0-1-5 0,-1 2-8 0,0-1-5 15,-3 2-3-15,1-1-1 0,-1 1-1 16,-1-1-2-16,1 1 0 0,-2 1-2 16,-1 1-2-16,2 1-2 15,1 1 1-15,-3 1-1 0,1 1-3 0,-1 2 5 0,3 1-1 16,-3-1-1-16,3 2-1 15,-3 2 0-15,1-3 2 16,1 3-3-16,0-2 5 0,-3-1 0 0,1 2 0 16,1-2 3-16,-2 1 3 0,0-2 4 0,0 1 1 0,0-1 2 15,-2 1 4-15,1-1 0 0,-4-1-1 16,2 0-3-16,2 1-2 16,-4-2-4-16,1 3-2 0,0-2-3 0,0 0-3 15,0 0 0-15,-2-2-3 0,3 2 0 16,-1-1-1-16,1-1 0 0,1-1-2 0,-1 0 0 15,2 0 2-15,1-1-2 0,-2-1-1 16,0 1 1-16,2-1-2 0,0 1 0 16,0-2-2-16,0 0 4 0,0 0 1 15,2 0 4-15,0 0 10 0,2 0 18 0,1 0 26 16,2 0 22-16,3-2 24 0,2 1 17 0,2-2 4 16,-1-2-7-16,4 2-16 15,-3-1-19-15,5-1-21 0,-1-1-14 0,-1 2-11 16,-1-1-7-16,1 2-9 0,-2-2-3 0,-3 3-1 15,-1-3-5 1,-3 2 0-16,1 2 0 0,-1-1 3 16,-3-1-2-16,0 3-1 0,-2-1-1 0,0 1-1 15,2-2-2-15,-4 2-4 0,1-2 1 16,-1 2-1-16,1 0 0 0,0 0-1 0,-2 0 0 16,0 0 0-16,1 0-1 15,-1 0-2-15,0 0-15 0,0 0-53 0,0 0-86 16,0 0-107-16,0 0-114 0,0 0-119 0,0 0-70 15,0 0 7-15,-1 0 60 0,-3 2 94 0</inkml:trace>
  <inkml:trace contextRef="#ctx0" brushRef="#br0" timeOffset="-80896.12">22230 7221 38 0,'-13'33'41'0,"5"0"-4"0,3 1-6 0,2 1-5 15,2-1-9-15,2 1-4 16,2-1-6-16,2-1-1 0,2 0-2 16,2-3 0-16,2 0-3 0,5-1 1 0,-2-3 2 15,7 0-4-15,-1-3 0 0,4-2 0 0,1-6 1 16,4-2 2-16,2-4 0 16,1-3 0-16,1-4 1 0,4-4 3 0,1-1 0 0,1-4 0 15,-1-3 2-15,-2 0 2 0,2-3 2 0,-3-2 1 16,0 0 0-16,-5 0 2 15,-5-2 3-15,1 2 8 0,-3-1 7 0,-4 1 4 16,-5-2 3-16,-2-1-1 0,-2 0-4 16,-2 0-10-16,-4-3-9 0,-3 0-8 15,-1-3-3 1,0 0-5-16,-5-3 0 16,1 0-1-16,-3-2-1 0,-3 1 1 15,-2 0-3-15,1-1 0 0,-5 2 3 0,0 2-1 0,-2-1 1 16,-3 2 0-16,0 3 2 0,-4 2 1 15,-2 2 0-15,0 2 3 16,-3 2 1-16,0 2 0 0,0 2 3 16,-3 3 3-16,1 5 0 0,-1-1 2 0,2 4 1 15,-3 4 0-15,4 0 0 0,-1 4 4 0,1 2 6 0,1 3 9 0,2 5 9 0,2 1 9 16,4 4 6-16,1 2 4 16,1 3-3-16,6 2-8 0,-1-2-7 15,5 1-6-15,2 1-5 0,2-2-6 0,4-2-4 0,2 1-3 16,3-4-2-16,2 1-6 15,5-2-3-15,5-3-2 0,3 0-1 0,2-3 0 16,5-3-2-16,3-5 0 16,4-1-3-16,4-4 1 0,2-2-1 0,0-5-3 0,-1-2 1 15,2-1-2-15,-2-2 0 0,-4-2 1 16,-4-2 0-16,-5 2 1 16,-5-1-1-16,-6-1 1 0,-6 1-6 0,-6-1-20 15,-9 2-26-15,-4 0-30 0,-6 0-39 0,-4 2-50 16,-5-1-59-16,-3 2-16 0,1 0 7 15,-4 3 21-15</inkml:trace>
  <inkml:trace contextRef="#ctx0" brushRef="#br0" timeOffset="-77298.419">23246 7529 19 0,'0'-1'111'15,"0"0"-5"-15,0-2-4 0,0 1-10 16,0 1-8-16,0-2-3 0,0 1-3 16,0 1-5-16,0-2-6 0,0 1-3 15,2-1-4-15,0-1-5 0,-2-1-5 0,3-1-2 16,0 0 2-16,2-3 5 0,2-1 4 0,1-4 4 15,4-1 3-15,-3-3 2 16,5-3 2-16,2-3 0 0,1-1-2 0,1-3-2 16,-1-1-5-16,5-3-8 0,-1-1-10 15,0-3-13-15,1-2-10 0,1 1-8 16,1-3-5 0,2-1-4-1,0-1-1-15,0 2-1 0,0-1 0 0,1 0 0 0,2 3-2 16,-5 1 0-16,-1 3 0 0,-1 4-1 15,-1 1 1-15,-4 4 0 0,0 4-1 0,-4 2-1 0,-1 4 2 0,-2 0 1 16,-2 4-1-16,-1 1 1 0,0 2 1 0,-2 0 0 16,0 3-1-16,-2 0 0 0,0 2 0 15,-1 0 0-15,0 0-2 0,-1 0 0 16,1 2 3-16,-1-2-1 0,3 3 0 0,-3-2-5 16,-1 1-22-16,5-1-35 0,-5 2-43 15,1-1-47-15,1-1-61 0,-2 2-74 0,0 0-26 16,0-3 9-16,0-1 28 0</inkml:trace>
  <inkml:trace contextRef="#ctx0" brushRef="#br0" timeOffset="-76802.322">23839 6264 116 0,'-4'-2'206'0,"-1"1"-8"16,3 1-13-16,-1-2-13 0,-1 1-10 0,4-1-18 15,-2 0-24-15,2 1-27 0,2 1-23 16,0-3-17-16,2 0-10 0,-1 0-2 16,3-1 6-16,2-1 4 0,1 1 1 15,1-2-3-15,1 1-3 0,2-1-10 0,-4 0-7 16,4 2-7-16,-1-1-5 0,0 2-4 15,-1 0-4 1,1 2 6-16,0 1 9 0,-2 3 15 0,2 1 19 16,-3 4 17-16,3 2 14 0,-3 4 7 0,-1 1-1 0,0 3-10 15,-2 3-13-15,-2 1-18 16,0 2-12-16,-3 2-14 0,2-1-13 0,-3 1-46 16,0-2-87-16,0 0-100 15,-3-2-117-15,2-1-93 0,-3-1-50 0,1-3 13 16,-2 0 66-16</inkml:trace>
  <inkml:trace contextRef="#ctx0" brushRef="#br0" timeOffset="-76143.627">24053 5340 46 0,'-10'-12'243'0,"-1"1"50"16,2 1 12-16,1 2 9 0,1 1-2 0,1-1-13 15,0 3-33-15,1 0-43 0,4 2-52 0,-3 1-53 16,3 4-47-16,1 2-30 15,0 4-17-15,1 2-8 16,3 2 0-16,-1 1 7 0,3 4 8 0,3-2 5 16,-1 2 3-16,4-2 4 0,0 0-1 0,1-2-4 0,1-1-9 15,3-1-5-15,2-4-2 0,-3-1-7 16,5-4-2-16,-4-2-3 0,2-2-2 0,3-4-1 16,-3-3-3-16,0-1 0 0,0-2-1 15,-1-2-3-15,-4-2 1 0,0-1 1 16,-3-1-1-1,0-1 0 1,-3-1 3-16,-1-1 5 0,-1 0 12 16,-2 3 23-16,1 2 21 0,-2 2 7 15,-1 2 2-15,0 5 1 0,-1-1-10 0,-1 5-25 0,2 6-14 0,-2 5-5 0,0 7 2 0,0 6-3 16,0 4 3-16,0 5 7 0,0 5 0 16,1 1 2-16,3 3-5 0,-3 0-4 0,2 3-5 15,2-3-25 1,-4 0-76-16,2-3-132 15,1-3-136-15,-3-5-137 0,4-1-109 0,0-4-41 16,0-5 37-16,2-5 109 0,0-5 127 16</inkml:trace>
  <inkml:trace contextRef="#ctx0" brushRef="#br0" timeOffset="-75920.112">24589 5458 168 0,'4'-4'216'0,"0"1"-9"0,0 0-42 16,1-2-39-16,5 1-32 0,2-2-20 15,4-2-12-15,3-1-12 0,0-1-13 16,3-1-16-16,4-1-41 0,-3-1-73 0,1 1-88 16,-3 0-47-16,-3 1-27 0,-2 1-9 15</inkml:trace>
  <inkml:trace contextRef="#ctx0" brushRef="#br0" timeOffset="-75546.82">25065 5248 74 0,'3'-12'281'0,"-2"0"74"16,1 2 38-16,-2-2 21 0,-2 0 12 0,1 0-3 16,-1 0-24-16,1 1-39 0,-3 1-53 0,1-1-54 15,2 4-52-15,-4-2-44 16,5 2-32-16,-1 2-21 0,-1 0-16 0,1 1-19 15,-1 0-10-15,0 0 3 0,2 3-4 16,-1-2-9-16,1 0-4 0,0 1-8 0,-2 1-11 16,0-1-12-16,2 2-5 0,0 0-7 15,0-2-7-15,0 1-7 0,0 1-17 16,0 0-39-16,-1 1-53 0,-1 1-63 0,2 0-85 16,-1 1-99-16,-3 0-91 0,1 1-61 15,-3 4-48-15,1-1-21 0,-3 0 43 16,-1 3 84-16,-4 0 94 15</inkml:trace>
  <inkml:trace contextRef="#ctx0" brushRef="#br0" timeOffset="-74295.121">25016 5166 192 0,'1'-16'256'0,"3"2"16"0,-3 0 4 16,4 1 9-16,-5 1 9 0,1 1 5 16,1 2-3-16,-2 2-15 0,1 1-26 0,-1 1-34 15,0 0-39-15,0 3-41 0,0-1-41 16,0 0-34-1,2 3-24-15,-2 0-17 0,2 3-8 0,-1 1-5 0,2 4 0 16,1 1 2-16,-3 3-1 0,3 1 0 0,0 2 0 16,1 3-5-16,-1 0 0 0,1 3-5 15,0-2-1 1,2 1-1-16,-3 1-1 16,5-3 0-16,-1 0-3 0,2-3-1 0,1-1-1 0,0-2-1 0,0-3-1 0,2-5-1 15,0-1 4-15,1-3 0 0,-2-3 0 16,2-1 0-16,-2-2 3 0,-1-5 1 0,0 1-3 15,-2-2 3-15,-2-5 0 0,-1 1 1 16,0-4 1-16,-3 1 5 16,-1-2-1-16,-1-2 1 0,-1-1 13 0,-1 3 19 15,-1 1 19-15,1 4 8 0,-1 3 7 0,-1 2-1 16,3 2-12-16,0 3-16 0,-1 3-20 16,1 4-14-16,0 4-6 0,1 6 0 0,-1-1-3 15,3 5-1 1,-1 0 2-16,-1 0 2 0,-1 2-1 15,3-2-1-15,-1 0 4 0,0-2 0 16,-1-2-4-16,-1-1 0 16,0-2 5-16,2-1 7 0,-2-1 7 0,0-1 5 0,-2-4 3 0,2 1-1 15,-1-2-3-15,-3-3-6 0,1-2-9 16,2-2-6-16,-1-2-3 0,2-3 0 16,0-5-1-16,0-1-2 0,0-1 0 0,3-5-1 15,0 0 0-15,1-1 1 0,0 0 1 16,1 1-4-16,0 3 1 0,4 3 2 15,-2 2-3-15,1 4-2 0,1 1 2 0,2 4 4 0,0 4-2 16,3 3 1-16,1 3 2 0,0 4 5 16,-2 4-1-16,2 4 1 0,0 0 0 15,-3 4 0-15,0 2-1 0,-3 2-4 16,-2-1-1-16,-2 2-2 0,-4-1-28 0,-1-1-65 16,0-1-106-16,-3-1-136 15,-2-2-139 1,-1-3-140-16,-2-2-45 0,-3-4 23 0,0-3 84 15,0-3 128-15</inkml:trace>
  <inkml:trace contextRef="#ctx0" brushRef="#br0" timeOffset="-74017.031">25246 4728 261 0,'-4'-26'333'0,"-2"4"67"15,1 1-10-15,2 3-19 0,-1 1-36 16,1 4-48-16,2 1-57 0,-1 3-65 0,2 1-80 15,2 2-120-15,1 3-124 0,2 3-127 16,-1 2-133-16,6 4-70 0,-1 4-24 0,3 5 54 16,1 3 86-16</inkml:trace>
  <inkml:trace contextRef="#ctx0" brushRef="#br0" timeOffset="-73260.974">25057 4770 48 0,'6'0'118'0,"-1"-2"-2"0,1 1-4 15,1-1-4-15,-1 1-8 0,-2-2-3 16,1 1 2-16,0 1 7 0,-2-1 3 16,-1-1-7-16,0 2-6 0,-2-1-15 0,0-1-19 15,0 2-23-15,-4-2-24 0,3 1-29 16,-3 1-36-16,0-1-38 0,0-1-49 15,1 3-63-15,0 1-45 16,-1 1-9-16,1 1 13 0</inkml:trace>
  <inkml:trace contextRef="#ctx0" brushRef="#br0" timeOffset="-71920.061">25795 4576 161 0,'-3'-13'210'0,"2"2"1"0,-3-1-6 0,1 3-11 0,0 0-13 16,0 2-20-16,1 1-17 0,1 0-15 0,-3 3-17 15,3-2-10-15,-1 2-9 0,1 2-9 16,-1-1-9-16,0 1-8 0,0 1-5 15,2 0-6-15,0 0-3 0,-2 0-1 0,0 0-2 16,2 0 6-16,0 0 5 0,0 0 10 16,-1 0 10-16,1 0 9 0,0 0 7 15,0 0 4-15,0 0 0 0,0 0-2 0,-2-2-10 16,2 1-10-16,0 1-11 0,-1-2-12 16,-1 1-14-16,0-1-16 0,-1 1-10 15,2-1-5-15,1-1-5 0,-4 3-3 0,4-1-4 16,-1-1-1-16,-1 2 0 0,0 0-1 0,2 0-3 15,-1 3 0-15,-1 0 4 0,1 5 3 16,-4 2 0-16,2 2-1 0,2 6 1 16,-3 2 1-16,3 2-4 0,-2 4 1 15,1 2-1-15,0 2 2 0,2 3 2 16,0-1-1 0,0 1 2-16,4-2-1 0,-1 0-1 15,-2-2-2-15,6-2-2 0,-1-1 2 0,2-2-1 16,1-5 2-16,-1 0 0 0,6-5-1 0,-2-2 2 0,3-3-5 15,0-3 1-15,2-3 0 0,1-3-1 0,-1-3 3 16,0-3-2 0,2-1 0-16,-2-2 0 15,-2-4-1-15,0 0 1 0,-3 0 3 16,-1-2 1-16,-2-3 4 0,-3 1-1 0,-2-2 2 0,-1-1 4 0,-3-1 2 16,-2 0 3-16,-1-1 9 15,-2 1 5-15,-2 1 9 16,0 2 0-16,1 3 0 0,-1 2-5 15,-1 2-8-15,2 4-2 16,0 2-9-16,0 5-4 0,1 5-7 0,-2 4-1 0,1 3 0 0,2 4-2 0,2 2-1 0,0 0-1 16,4 3 1-16,1-1 0 0,0 0 1 15,6 0-3-15,0-2-2 0,0 0 1 16,7-3 0-16,-2-3 3 0,3-1-3 0,1-2 2 16,1-3 2-16,1-5 1 0,0-1 0 15,-2-1 1-15,4-4 2 16,-2-1 0-16,-2-3-2 0,0-1 1 0,-1-2-3 15,-2-2-2-15,-1 2-5 0,-5-4 5 0,-1-1 1 16,0-2 0-16,-3-2 2 0,-4-2 1 16,-2 1 3-16,-1-2-4 0,-3 0-1 0,-1 3 0 15,-2-1 0-15,2 4 0 0,-2 4-2 16,-1 2 4-16,1 1-2 0,1 2-4 16,1 3 2-1,-1 3-3-15,1 3 3 0,2 2-3 16,0-1 1-16,1 4 3 0,3-1-1 0,3 2 3 0,1 0-1 0,4-1 1 15,1 2-2-15,2-1-2 0,3 0 2 16,0 0-1-16,2 2-1 0,0 2 2 16,1-1-1-16,-2 5 2 0,-1 1 3 15,-1 1-3-15,-4 4 2 0,0 2 0 16,-2-1 5-16,-2 2 1 0,-2-1-7 16,-2 1 4-16,-1-4-3 0,-1 2-13 0,-2-3-63 15,-1-1-119-15,-1-2-142 0,1-2-164 0,-4-1-97 16,3-4-40-16,-1-1 33 15,-1-4 101-15,3-2 138 0</inkml:trace>
  <inkml:trace contextRef="#ctx0" brushRef="#br0" timeOffset="-71594.681">25821 4736 53 0,'-12'-4'192'0,"4"0"10"0,2 1-48 0,2-4-51 16,5 2-37-16,7-4-28 0,1-3-13 0,10-2-12 15,4-1-31-15,7-3-58 0,6-2-67 16,3 1-33-16,1-2-20 0,1 3-8 16</inkml:trace>
  <inkml:trace contextRef="#ctx0" brushRef="#br0" timeOffset="-70046.762">26661 4321 142 0,'-1'-7'173'0,"-1"2"-2"0,1-1-7 16,1 3-18-16,-3 0-20 0,1 2-25 15,1-1-28-15,-1 4-26 0,-3-1-14 0,2 5-1 16,-2 2-1-16,-3 4 8 15,1 3 8-15,-1 3 10 0,-2 3 5 16,-1 1 5-16,3 4 2 0,0-1-4 0,2 4-8 16,-3-1-7-16,4 1-9 0,2-2-9 15,3 0-12-15,0 0-8 0,1-3-2 16,2-2-3-16,7-1-5 16,-2-1-2 15,1-4 0-31,5-2-1 0,1-2 0 0,-1-5-3 0,2-1 2 0,1-3 2 0,1-1 1 0,-1-5 0 0,-3-2-1 0,3-1 3 0,-1-1-1 15,2-4 0-15,-4 1-1 0,-2-2 2 16,0-2 0-16,-3 1 2 0,0-2 0 16,-1 0 0-16,-3-2 2 0,-1-1 6 0,-1-1 12 15,-3 1 10-15,0-2 23 0,-2 2 29 0,1 0 22 16,-3 3 20-16,1 0 7 16,-2 5-2-16,4-1-17 0,-4 4-26 0,2 2-25 15,-5 2-24-15,3 3-17 16,-1 5-13-16,-1 1-7 0,3 4-3 0,-2 2-1 0,1 2-1 15,2-1 0-15,1 4 0 0,2-1-2 16,3 0-1-16,0 1-1 0,2 0 2 16,3-2-4-16,1 0-2 15,1 0 0-15,2-5 0 16,1 1 1-16,3-4-3 0,-2-2 3 16,5-4 0-16,-1-2 5 0,1-4 1 0,-1-1-2 0,2-2 0 15,-2-2-1-15,2-2 3 16,-5-2-1-16,1 1 2 0,-2-2 2 0,-1 0 4 15,-4-1 1-15,1 0 8 0,-4 0 18 0,-2 1 24 0,-1 2 28 16,-2-1 16-16,-1 5 11 0,0 0-3 16,0 5-14-16,0 4-23 0,0 3-27 0,-1 6-17 15,-1 6-9-15,2 4-2 16,2 7 3-16,-1 4 10 0,4 1 13 0,-1 4 10 16,1 2 5-16,0 1-1 0,2-2-5 0,-3 1-8 15,6-2-11-15,-6-2-7 0,3-5-6 16,-2-1-4-16,-1-3-4 15,1-4-5-15,0-5-1 16,-2-2-4-16,-2-5 0 0,1-2-12 0,-2-5-24 16,-2-4-27-16,1-3-33 0,-4-3-33 0,1-4-26 15,-3-4-10-15,1-4 11 16,-1-4 21-16,1-4 26 0,-2-2 30 0,4-5 23 0,0-5 18 16,1 1 13-16,2-4 6 0,2 1 6 0,1-2 3 15,3 1 5-15,-1 2-1 0,6 3 1 16,-2 5-2-16,1 4-2 0,4 6-1 15,-2 4-1-15,2 5 3 0,1 5 0 0,0 4 3 16,2 6 6 0,-3 6 2-16,0 2 6 0,0 6 11 0,-3 3 14 0,1 1 15 15,-6 1 10-15,-2 2 10 0,-2 2 0 16,-2-1-7-16,-6 1-13 0,-1-2-13 0,-2 0-12 16,-3 0-13-16,-1-3-26 0,-1-3-61 15,0-2-93-15,0-2-110 0,1-6-111 0,5-1-105 16,-1-4-58-16,4-4 18 15,4-4 71-15,4-6 96 0</inkml:trace>
  <inkml:trace contextRef="#ctx0" brushRef="#br0" timeOffset="-69752.768">27354 4257 202 0,'8'-12'266'0,"1"3"28"0,-4 0 17 15,2 1 9-15,-2 2-5 0,-2 2-14 16,-2-1-26-16,4 2-39 0,-4 2-33 15,2-1-25-15,-1 4-9 0,1 4 0 16,0 1 8-16,2 5 20 0,0 3 9 16,0 5-6-16,1 1-17 0,-1 4-24 0,1 2-28 15,1 1-34-15,-3 3-31 0,5 0-24 16,-2 1-17-16,3-2-10 0,0-2-10 0,2-2-9 16,2-4-5-16,3-2-2 0,4-5-4 15,-2-5-22-15,4-2-49 0,3-7-70 0,-1-2-91 16,-3-4-117-16,0-2-114 0,0-4-84 15,-4 1-41-15,-2-4-7 0,-3 1 51 16,-4-2 96-16,-6 1 107 0</inkml:trace>
  <inkml:trace contextRef="#ctx0" brushRef="#br0" timeOffset="-69496.129">27422 4446 63 0,'2'-3'150'0,"9"-5"-33"15,5-1-42-15,7-3-74 0,9-2-71 0,3 0-44 16,4-4-28-16</inkml:trace>
  <inkml:trace contextRef="#ctx0" brushRef="#br0" timeOffset="-55855.981">12838 9325 81 0,'-2'1'119'0,"1"1"-11"16,-1 0-2-16,1-2 2 16,1 1 3-16,0-1 1 0,-2 2 4 0,0-2 8 0,2 0 13 15,0 0 15-15,0 0 15 16,0 0 16-16,0 0 12 0,0 0 4 0,0 0-5 15,0 1-19-15,0-1-20 16,0 0-25-16,-2 0-30 0,0 2-26 16,2-2-8-16,0 1 0 0,-2-1 8 0,2 2 3 15,-3-2 1-15,-2 3-1 0,-1-1-15 0,-1 3-18 0,-5 1-20 16,3 0-13-16,-4 2-7 0,-3-1-3 16,2 2-1-16,-2 0 0 0,0 0 0 15,2-1 0-15,3-1 3 0,-2-1-1 16,5 0 1-16,0-1-2 0,4-1 3 15,-2-1-1-15,4 0 2 0,2-1 6 0,4-1 13 16,1-2 18 0,6-2 10-16,8-2 15 15,2-4 14-15,9-2 13 0,8-2 5 16,6-5 6-16,7 0 7 0,4-4 0 0,7-1-8 0,4-2-9 0,2-2-15 0,5-3-5 16,6 0-12-16,3-2-12 0,4-1-5 15,5 0-9-15,4 0-7 0,3-1-13 16,3 1-9-16,-3 0-6 15,2 0 0-15,-2 1 1 0,0 1 2 0,0-1 1 0,-3 2-1 16,-2 2 1-16,-3-1-3 0,-4 1 2 16,-6 2-5-16,-4 3-1 0,-10 1 1 15,-4 1-1-15,-11 5 2 0,-4 0-1 16,-10 3 5-16,-6 3 1 0,-4-1 1 0,-6 4 4 16,-4 2 1-16,-4-1-2 0,-7 1-2 15,-1 3-1-15,-7-1-2 0,-3 3-3 16,-7 1-2-16,-4 2-1 0,-8 0-1 0,-4 3-1 15,-7 3 1-15,-5 2 0 0,-3 1-1 16,-4 1 0-16,-5 4-1 0,-3-1 3 0,-3 4 1 16,-4 1 0-16,-3 2 0 15,-5 3-1-15,-1 3 1 0,-4 1-3 0,-3 1 0 16,-3 3-2-16,5 0-2 0,4-3 2 0,5-1 2 16,7-1 1-16,9-7-1 15,7-1 0-15,9-4 1 16,9-4 2-1,8-4-1-15,7-3 1 0,11-6 0 16,11-3 2-16,8-4 0 0,13-4-2 0,10-5 0 0,8-4-2 0,8-3 1 0,7-2-4 0,3-2 4 16,8 0 4-16,1 0 0 0,2-1 1 15,3 2-1-15,-1-1 3 16,1 3-3-16,-4 0 0 0,-1 2-3 0,-9 2 0 16,-3 1-2-16,-6 2 1 0,-9 2 1 0,-4 3-2 15,-7 0 3-15,-7 3 6 16,-6 2 9-16,-4 0 7 15,-7 3 2-15,-2 0 5 0,-6 2 0 0,-7 1-5 16,-5 1-5-16,-5 1-10 0,-4 1-13 0,-2 2-44 0,-3-1-98 16,-3 0-183-16,1 0-212 0,-1 0-180 0,2-1-88 15,2-2-9-15,1-2 68 16,3-1 168-16</inkml:trace>
  <inkml:trace contextRef="#ctx0" brushRef="#br0" timeOffset="-12211.379">6518 11185 62 0,'-3'42'102'0,"0"-1"-14"0,6 2-19 0,0 1-21 16,2-1-15-16,3 1-11 0,3 1-9 15,5-2-6-15,0 0-4 0,6-2-2 16,3 0-1-16,4-5 0 0,2-4 1 16,2-1 1-16,4-6 0 0,1-2 0 0,4-8-2 15,1-3 3-15,1-6-2 0,4-6 2 0,1-5-1 16,0-7 1 0,-2-4 2-16,1-8 2 0,-2-3 8 0,-4-5 6 0,-1-2 5 15,-6-3 9-15,-2-1 9 0,-6-3 8 16,-2-2 2-16,-5-4 2 0,-3-2 1 15,-6-4-7-15,-5-4-8 16,-2-3-13-16,-6-2-9 16,-6-2-8-16,-3-2-9 0,-8 2-1 15,-6 2-2-15,-8 5-2 0,-7 6-1 0,-9 6-10 0,-5 9-42 0,-9 9-74 0,-8 12-51 16,-7 14-27-16,-10 17-12 16</inkml:trace>
  <inkml:trace contextRef="#ctx0" brushRef="#br0" timeOffset="-9168.233">14117 8442 57 0,'0'0'71'0,"0"-2"6"0,0 2 6 16,0-1 6-16,0 1 0 0,0-2-2 16,0 2-5-16,0 0-7 0,2-1-3 0,-2 1-7 15,0-2-7-15,0 1-5 0,3-2-7 0,-2 1-2 16,-1-1-3-16,0-1 3 0,2 1 2 15,-1-2 0-15,-1 0 1 16,0 1-5-16,0 0-7 0,0 1-8 0,0 0-8 16,-1-1-4-16,-1 2-5 0,2-3-4 15,-1 1-2-15,-2-1-1 0,1 2 0 16,2-1-2-16,-3 1 0 0,3 0 1 16,-3 0-2-16,3 0-2 0,-2 1-5 0,1 0-39 15,-1 1-85-15,1 0-85 0,1 1-44 16,0 0-23-16,0 0-9 0</inkml:trace>
  <inkml:trace contextRef="#ctx0" brushRef="#br0" timeOffset="-8195.566">16095 8032 25 0,'0'1'32'0,"2"1"-5"0,-2 4-5 16,1-1-2-16,-1 0 1 16,3 2 0-16,1-1 0 0,-3 0-3 15,2-2 2-15,-1 2 0 0,1-3-2 0,2 2-3 0,-1-3-1 0,0-2 1 16,0 2-2-16,1-4 2 15,-2 1 5-15,2-2 3 0,0-1 9 0,1-2 7 16,-3 0 7-16,2 0 10 16,-2-2 8-16,-1 2 4 0,-1-1-3 0,-1 2-1 0,0-1-8 15,0 2-11-15,-3-1-14 16,0 2-10-16,1 0-9 0,-2 1-10 0,-4 2-7 16,2 2-26-16,-1 1-50 15,-1 0-73-15,3 3-38 0,-4 0-19 0,4 2-6 16</inkml:trace>
  <inkml:trace contextRef="#ctx0" brushRef="#br0" timeOffset="-7450.282">14073 8455 6 0,'-7'0'45'15,"1"0"-12"-15,2 0-9 0,1 0-7 0,-1 0-9 16,1 0-1-16,3-1-7 16,0 1-2-16,0 0-10 0,0 0-30 15,3 0-24-15</inkml:trace>
  <inkml:trace contextRef="#ctx0" brushRef="#br0" timeOffset="-4223.33">18051 10660 92 0,'-2'-9'202'0,"1"2"-7"16,-1 0-11-16,1 0-6 0,-3 1 5 16,1 0 8-16,-2 0 11 15,1 2 8-15,-1-1 0 0,-1 1-7 16,-2 1-15-16,-3 1-12 0,0-1-12 0,-4 2-12 15,-2-1-6-15,-2 2-3 0,0-1-8 0,-3 1-15 16,0 0-13-16,1 1-8 0,-2 1-9 16,1 1-9-16,-2 1-5 0,3 0 0 15,1 3 3-15,-1 0 8 0,4 4 14 0,-1 0 9 16,4 3 9-16,-2 4 5 0,4 5-3 16,0 5-8-16,0 7-13 0,1 4-13 15,-2 6-10-15,5 7-7 0,-1 8-7 0,1 6-11 16,-1 9-9-16,2 11-8 15,-1 7-5-15,2 5-8 0,-3 8-8 16,2 3 4-16,1 2 5 16,1 2 7-16,2 2 10 15,1 1 5-15,2 0 8 0,2 3-4 0,2-2-3 0,4 2-7 0,1 2-11 0,1 1-9 16,0-1-10-16,1 1-4 0,1-1-6 0,1-2 1 16,1-5 0-16,-1-5-1 15,3-4 1-15,0-7-1 0,1-8-1 0,1-6-5 0,0-8-6 16,3-8-6-16,-2-8-9 15,3-8-9-15,-3-4-6 0,0-7-8 0,1-6-3 16,-2-3-10-16,3-5-13 0,-4-3-31 16,2-3-56-16,0-1-90 15,-1-5-147-15,0-2-162 0,3-4-151 0,-4-2-52 16,4-3 17-16,-4-4 73 16,1-4 144-16</inkml:trace>
  <inkml:trace contextRef="#ctx0" brushRef="#br0" timeOffset="3810.918">18201 11401 15 0,'0'-7'431'0,"2"0"84"0,-2 3 46 15,0 0 33-15,0 2-108 16,1 4-92-16,-1 4-71 0,0 3-40 15,2 4-21-15,-2 7-15 0,0 2-37 0,-2 8-51 16,2 5-57-16,-3 4-42 0,-2 1-26 0,0 1-14 0,-2 1-6 16,1-2-4-16,-1-1-4 0,-1-3 0 15,-1-3 2 1,1-3-1-16,0-3 0 0,1-3-3 0,3-4 5 0,-4-4 1 0,5-2 6 16,0-4 5-16,-1-2 2 0,4-4 4 15,-1-5-5-15,2-4-5 0,-1-5-9 0,4-5-6 16,1-6-2-16,2-6 2 15,-1-3-2-15,4-6-2 16,0-3-3-16,0-2-2 0,3 2 0 0,0 0-3 0,0 5 4 16,-1 4 1-16,2 4 4 15,-2 4 1-15,3 5-4 0,-2 7 3 16,3 5-1-16,-2 8 2 0,2 5 0 0,-4 5 0 16,1 6 4-16,1 6-4 0,-2 2 0 0,-2 0 1 15,0 3 1-15,0-2 2 0,-6 1-1 16,4-2 2-16,-3-2-1 15,-2-2-1-15,-1-4 0 16,1-1 1-16,-2-3 3 0,-1-1-1 16,2-4 1-16,-2-2 3 0,0-2 4 0,-2-3-4 15,2-3-1-15,0-5-2 0,0-6-1 0,4-2-5 0,-1-6-4 0,2-8 0 16,2-3-3-16,3-6 2 0,1-5 1 16,3 1-1-16,1-1-2 0,0 4 2 0,1 1 1 15,0 6-2-15,0 4-4 16,1 7 5-16,-1 7 13 0,1 6 15 0,0 8 14 15,-1 11 17-15,-3 5 21 16,1 7 18-16,-4 8 15 0,-1 5 0 0,-4 3-5 0,-2 3-11 16,-1 3-14-16,-1-6-22 15,-1 2-42-15,0-4-57 0,3-3-73 16,-1-5-112-16,1-4-181 0,1-3-216 0,0-7-178 16,5-5-63-16,1-6 7 15,0-5 78-15,4-4 162 0,0 0 205 0</inkml:trace>
  <inkml:trace contextRef="#ctx0" brushRef="#br0" timeOffset="4352.664">19735 11730 237 0,'13'-15'314'16,"-3"3"43"-16,-3 4-11 0,-2 0-24 15,-4 6-23-15,-4 4-24 16,-5 3-20-16,-6 4-27 0,-4 3-38 0,-4 2-46 0,-5 2-42 15,-1 2-28-15,-2 0-18 16,-2-1-10-16,2-1-1 0,0-1 1 0,4-1 2 16,0-4-3-16,7-2-3 0,2-1-2 15,4-4-7-15,2 0-8 0,5-4-11 0,3-4-6 16,4-2-6-16,2-4-3 0,7-4-2 16,-1-3 2-16,2-4 0 0,5-4 2 0,-1-2-2 15,2-2 1-15,-3-5 0 16,3-1-4-16,-2 0 4 0,-1-1 2 0,-5 1 11 15,-1 1 24-15,-2 3 23 0,-2 3 28 16,-4 3 25-16,-4 5 27 16,-2 4 20-16,-2 6 7 0,-3 5 6 15,-3 6 0-15,1 7-2 16,-1 5-2-16,1 8-3 0,4 5-10 0,1 8-14 0,4 5-17 0,4 5-17 16,1 5-26-16,5 2-22 0,2 2-20 0,0 1-29 15,3-1-56 1,3 0-90-16,-1-2-158 0,1-3-258 0,1-7-242 0,-1-2-116 15,2-9-23-15,1-3 45 0,0-6 137 16,5-10 243-16</inkml:trace>
  <inkml:trace contextRef="#ctx0" brushRef="#br0" timeOffset="5262.535">20919 11367 221 0,'2'-15'305'0,"-2"0"38"0,0 0 15 0,-2 1 11 16,2 0 9-16,-1 1-10 0,-3 3-19 15,1-1-22-15,0 4-33 0,-2-2-43 16,-1 2-48-16,-2 0-38 0,-1 3-38 15,-1 1-37-15,-4 3-24 0,-1 3-1 0,-3 4 6 16,-3 5 10 0,0 6 15-16,-1 3 15 0,0 6 11 0,1 5-3 0,1 4-4 15,1 3-3-15,6 3-10 0,1 3-10 0,1-2-12 16,6-2-14-16,3-2-13 16,7-3-13-16,3-3-7 15,6-5-6-15,7-2-7 16,1-4-4-16,8-7-7 0,3-1-7 15,7-7-3-15,-2-5-19 0,1-2-38 0,1-5-66 0,-1-3-107 16,-2-2-181-16,-6 0-196 0,-1-2-173 0,-3-2-62 16,-3 2 11-16,-7 2 82 0,1 1 166 0,-7 1 190 15</inkml:trace>
  <inkml:trace contextRef="#ctx0" brushRef="#br0" timeOffset="9485.677">18303 12416 27 0,'-4'2'351'15,"1"-2"88"-15,1-2 70 0,-1 2-5 0,0-1-61 0,0 1-65 16,1 0-72-16,1 0-63 15,1 0-49-15,0-1-37 0,0 1-19 0,0-2-4 16,1 2 3-16,4-1-3 16,1-2-7-16,1 1-4 0,4-1-13 0,1-2-22 15,1 3-24-15,5-3-17 0,0 1-11 0,3-3-6 16,1 2-1-16,3-3-5 16,4 1-6-16,1-4-2 0,3 1-3 0,2-2-3 0,1 0-3 15,4-2-3-15,2-1 2 0,-2 2-4 16,1-1-1-16,0 1 4 15,-4 1-4-15,-3 1 0 0,-2 4-3 0,-3-1 2 16,-6 1 0-16,-4 2-4 0,-1 2 5 16,-4 0 1-16,-2 2 5 0,-2-1 5 15,-4 1 1-15,4 1 7 0,-6 0 7 16,0 0 5-16,-1 0 6 0,-2 0 2 0,-1 1 1 16,-1 1-2-16,-2-1-5 0,-2-1-6 15,0 3-4-15,-3-1-2 0,0 1 3 16,0 0-2-16,-2-2-6 0,2 2 0 0,0-1-1 15,-2-1-2-15,-1 2-1 0,3-1-4 16,-2-1 1-16,1 1-1 0,1-1-2 0,0 1 0 16,0-1-2-16,-1 1 0 0,1-1-2 15,2 2-1-15,-4-1 1 0,-1 0-3 16,2 2 0-16,-5-1-3 0,1 1 2 16,-2 1 1-16,0 1 1 0,-4-2-2 15,1 4 1-15,0-1 2 16,-2 1-2-16,-2-1-1 15,2 1-1-15,1-1-9 16,-2 1-28-16,2-2-56 0,3-2-108 0,1 0-218 0,5-2-230 0,2 0-142 16,6-4-52-16,4-1 13 0,3 0 86 0,1-4 208 0</inkml:trace>
  <inkml:trace contextRef="#ctx0" brushRef="#br0" timeOffset="10771.886">20764 12183 42 0,'-35'10'192'0,"1"2"35"0,0-1 33 0,6-4 33 16,3 0 16-16,3 1-11 0,4-2-34 16,2-2-47-16,5 1-51 0,3-2-47 15,6 0-28-15,2 2-14 0,4-3 0 0,5 2 0 16,5 0-5-16,2-1-11 16,8-3-14-16,1 0-14 0,5 0-9 0,2-3-9 15,3-1-1-15,1-1-3 0,-1-2-1 16,2-1-3-16,-1-1 1 0,0 0-1 0,-3 0-3 15,2-1-2-15,-3-1-4 0,-1 0-2 16,-2 1-2-16,-4 1 3 0,-3 0 1 16,-3 1 2-16,-2 1 24 0,-5 1 32 15,-3 3 20-15,-6 0 6 0,-1 2 7 0,-5 1 2 16,-5 2-18-16,-3 2-31 0,-7 0-14 16,-4 4-8-16,-2 2-5 0,-4-1-1 15,-2 3 0-15,-2 0 7 0,-3 0 2 0,1 0 5 16,2-2 4-16,2 3 2 0,3-3 6 15,3-1 0-15,4-1-6 16,4-2-4-16,5-2-7 0,5 1-4 0,7-5-11 16,7 0-5-16,6-2-2 0,7-4-1 0,6-1 0 15,3-2-1-15,5-2 2 0,1-1-1 16,0 0-1-16,-1 0 2 0,-2-1-1 16,-1 2 2-16,-3 1 0 0,-6 1 0 0,-2 1 1 15,-5 2 5-15,-4 2 5 16,-4 2 5-16,-6 2 3 0,-4 2 4 0,-6 0 2 15,-3 5-6-15,-4 0-5 0,-3 1-28 16,-2 1-70-16,-1 0-136 0,-3 0-162 0,2-2-179 16,2 2-95-16,4-1-29 0,-2-2 39 15,7-2 117-15</inkml:trace>
  <inkml:trace contextRef="#ctx0" brushRef="#br0" timeOffset="13863.752">14641 8341 75 0,'-2'2'184'16,"1"-1"-16"-16,1 1-10 0,0 1 3 16,1-1 17-16,2 3 31 15,3 3 29-15,-1-2 27 0,1 1 13 0,3 2-5 0,0 0-17 16,0-1-22-16,3-1-21 0,-2 2-20 15,2-2-20-15,0 1-20 0,1-2-28 0,-2 0-24 16,1 0-18-16,0-1-20 0,-3-1-17 16,4-1-13-16,-4 0-9 0,1 0-9 15,1 0-7-15,-3 0-2 16,1-1-4-16,-1 1-4 0,3 1 2 0,-3-1 3 16,2 2-2-16,0-1 0 0,0 2-1 0,1 0-3 15,3 2-21-15,-2-1-46 0,2 1-72 16,-2 0-96-16,1 3-99 0,1 1-86 15,-1-1-65-15,-1 1-31 0,-2-2 12 16,1 1 61 0,-2-3 78-16,-1 0 82 0</inkml:trace>
  <inkml:trace contextRef="#ctx0" brushRef="#br0" timeOffset="23337.953">21792 11695 339 0,'-6'3'402'0,"3"0"33"0,3-1-6 16,7-2-67-16,4 0-60 16,5-3-60-16,11-2-41 0,5-3-16 0,7-2-28 15,4-2-37-15,1 0-34 0,5-1-30 16,0-1-17-16,-1 2-16 0,-1 2-11 0,-3-1-44 16,-4 4-104-16,-2-1-115 0,-7 3-113 15,-2 1-108-15,-7 1-77 0,-1 0-1 16,-7 0 74-16,-3 0 101 0</inkml:trace>
  <inkml:trace contextRef="#ctx0" brushRef="#br0" timeOffset="23722.587">22223 11394 112 0,'-6'-17'266'0,"3"2"49"16,3 1 21-1,3 3 16-15,6 0 21 0,4 4 30 0,3 0 35 0,3 6 23 16,6 4-19-16,2 5-48 0,3 5-52 0,2 8-61 15,0 5-64-15,-2 5-63 0,0 5-41 16,-2 5-30-16,-3 2-26 0,-5-3-16 16,-5 3-9-16,-5-3-9 0,-5-1-6 15,-9 0-3-15,-4-1-10 0,-6-2-51 0,-3-2-104 16,-7-3-216-16,-3-2-241 0,-3-5-163 16,-1-3-77-16,-6-4-3 0,1-5 78 15,-2-5 200-15</inkml:trace>
  <inkml:trace contextRef="#ctx0" brushRef="#br0" timeOffset="26189.411">23363 11577 42 0,'-1'-17'287'0,"-4"4"74"0,2 1 51 16,2 3-4-16,-3 3-8 0,-1 3-4 15,2 6-6-15,-2 4-28 16,-1 7-28-16,-1 5-31 0,-2 5-42 15,1 6-47-15,-2 2-51 0,-2 2-36 16,1 1-35-16,-1-1-22 0,1-1-20 0,-1-1-11 0,0-4 0 0,1-1-6 16,3-5-5-1,-1-3-5 1,2-3-1-16,2-2-4 0,0-4-9 0,4-4 0 0,-1-4-6 0,2-7-1 16,3-4-3-16,2-7-1 0,2-4 1 0,2-7-6 15,0-4 1-15,4-5-2 0,1-5 2 16,-1-2-2-16,4 2 1 0,-4 2-2 0,3 5 1 15,-2 2 1-15,1 8 0 0,-1 5 3 0,-1 7 4 16,-1 6 0-16,-1 9 0 0,-1 7 1 16,0 9 0-16,-1 7-1 0,-3 4-5 15,0 5 2-15,0 1 2 0,-1-2 1 0,0 1 0 16,-2-6-1-16,4 0 2 16,-4-3-1-16,2-4 1 0,-1-2 1 15,-1-6-3-15,0 0 0 0,1-3 2 0,-1-4 2 0,2-2 0 16,-2-5 1-16,3-3-1 15,2-6 1-15,0-6-2 0,2-5-2 0,-1-4 1 16,2-6-1-16,-1-4 0 16,2-1 0-16,-1-2-3 0,0 1-2 0,2 3-2 0,-4 4 0 15,-1 5 0-15,3 5 1 16,-3 5 4-16,0 3 0 16,-1 10 2-1,0 6 1-15,0 7 1 0,-3 6 0 0,1 4 3 0,0 4 0 16,-2 2-2-16,3 2 0 0,-1 2 0 0,-2-2-4 15,4-2-33-15,-3 1-60 0,1-6-79 16,4 0-90-16,-1-3-85 16,2-5-64-16,2-2-20 0,1-5 23 0,3-4 46 15,-2-7 57-15,3-3 65 0,0-4 55 0,0-7 41 0,-1-1 38 16,-1-6 33-16,-2-1 36 0,1-4 33 0,-3-1 36 0,-1 0 38 16,-1 2 40-16,-2 2 47 15,-1 4 34-15,-3 2 16 0,1 5-4 0,-3 5-12 16,2 2-9-16,-3 8-12 0,-1 6-10 15,-1 5-7-15,1 5 0 16,-1 4 0-16,0 1-18 0,2 1-23 0,0 2-22 0,0 2-16 16,2-2-17-16,1 0-16 15,0 0-14-15,6-2-10 0,0-2-7 16,0-2-3-16,7-5 0 0,-2-4-4 16,7-3 0-16,1-6 3 0,-2-6 0 0,6-3-3 15,-3-4 0-15,2-2 1 0,-4-6 1 0,1-2-1 16,-3-1-1-16,-4-1 3 0,-3-2 11 15,-4-2 20-15,-2 2 22 0,-6 0 22 0,-1 0 18 16,-6 2 8-16,-3 2-3 0,-2 2-16 16,-4 6-19-16,-1 4-22 15,0 4-17-15,-1 7-11 0,0 3-9 0,1 5-10 16,2 4-22-16,4 4-52 0,-2 2-69 0,8 3-98 16,2 3-118-1,5-1-120-15,3 1-105 0,5 0-63 0,2-4 10 0,6 2 65 0,0-5 102 16,6-1 116-16</inkml:trace>
  <inkml:trace contextRef="#ctx0" brushRef="#br0" timeOffset="27239.045">24402 11755 150 0,'18'-13'263'15,"-7"-1"38"-15,0-1 33 0,-7-1 20 16,0-1 20-16,-3 1 6 0,-2-1 0 0,-3 2-20 0,1 0-38 16,-2 5-47-16,-2 1-57 15,0 3-53-15,1 3-56 0,0 4-46 0,-2 7-30 16,2 2-18-16,-1 7-9 0,2 2-6 15,0 2 0-15,2 1-2 0,3 4 0 16,0-3-1-16,3-1-4 0,2 0-3 16,0-4-9-16,3 1-3 0,3-7-6 0,-1-2-2 15,2-4 2-15,2-4 7 0,1-5 7 16,0-4 5-16,2-4 7 16,1-6 3-16,-2-2 3 0,2-5-3 0,-1-5-1 15,-3-3 0-15,2 0 0 0,-3-4-5 0,-4-5 0 16,0-1 0-16,-1-1 2 0,-3-4 1 15,2 1 1-15,-6-3 1 0,1 3 0 16,-2 1 0-16,0 4 0 0,-2 4 0 16,2 6 2-16,-1 4 0 0,-3 4-2 0,1 5 0 15,2 4-1-15,-4 7 0 0,0 6-4 16,-3 5-2-16,0 7 1 0,0 7 3 0,0 6 10 16,-1 4 7-16,1 6 12 0,3 4 4 15,-1 4 5-15,0 3 0 0,1 5-6 16,4 0-7-16,-3 5-11 0,3-3-3 15,1 2-6-15,1-1 2 0,3-5-2 0,-1-3-2 16,4-2 0 0,3-7-1-16,1-3 1 0,3-6-3 15,2-5 0-15,3-5 0 0,0-5 3 0,2-7 0 16,1-5-1-16,0-5 3 0,-1-5-1 0,1-5-1 0,-4-3 0 16,2-6 2-1,-2-3-2-15,-2-3-1 0,0-2 0 16,-3-2 1-16,-1-2 0 0,-1 0 0 15,-2 1 1-15,0 4 5 0,-5 1 25 0,1 4 20 16,-5 2 10-16,0 6 7 0,-1 2 8 0,-3 4-4 16,1 3-21-16,-4 3-21 0,0 4-9 15,-1 4-6-15,0 4 0 0,1 3 3 0,0 3 2 16,1 1 6-16,3 2 0 0,-1 5 3 0,1-1-3 16,3 4 0-16,2 1 0 0,-1 0 0 15,4 0-3-15,0 1-5 0,2 1-2 16,2-1-3-1,0 1-2-15,3-2-3 0,1-3-5 16,-1 0 2-16,3-3-2 0,0-2-1 0,-1-3 0 16,0-2-1-16,1-4 1 0,0-2 3 0,0-3-4 0,0-5 2 0,0-2-1 15,-1-1 0-15,-3-3 2 0,1-3-2 16,-2 0 3-16,-2-3-3 0,-2 0 0 16,0-3 0-16,1 0-2 15,-6-1 0-15,3-4-3 16,-3 1 2-16,-1-1 0 0,0 1 1 0,0-1 0 15,-1 2-1-15,-1 2 3 16,-1 1 3-16,-1 4-3 0,1 2-2 0,2 2 0 16,-5 1 0-16,3 3-3 0,-1 1-3 0,-1 2 1 0,2 2 1 0,0 2 2 15,0 1 0-15,0 1-3 0,1 3 2 16,-1-2 0-16,3 2 0 0,0 0-1 16,0 0 1-16,0-2 1 0,0 3-1 0,3-3-2 15,-1 1 4 1,-1-3-1-16,1 3 0 0,-1-2-2 0,1 0 2 0,0-1 1 15,1 1-3-15,-2-2 0 0,3 1 1 16,-3-1 3-16,3-1 0 0,-1 2 0 0,0-2 1 16,1-2 1-16,-1 2 1 0,-1-1 1 15,0 1 1-15,1-2-2 0,-1 1-1 16,-1-1-1-16,-1 1-3 0,2-2-7 0,-2 0-12 16,0 0-11-1,0-1-18-15,-2 2-32 0,2-3-36 0,-1 2-33 16,1-1-37-16,-2 0-52 0,0 0-74 0,1-2-79 0,-3 2-77 15,1-2-92-15,2 1-31 0,-4-2 23 16,1 2 71-16,-5-1 99 0</inkml:trace>
  <inkml:trace contextRef="#ctx0" brushRef="#br0" timeOffset="27859.808">24426 11641 56 0,'0'-6'174'0,"0"-1"0"16,0 1-6-16,0-2-4 16,-2 2-5-16,2 0-7 0,-1 0-2 0,-1 2-1 15,1-2 2-15,1 1 0 0,-4 1 2 0,3-1 4 16,-1 2-4-16,-1 0-6 16,-1 0-16-16,0 2-7 0,0-1-14 0,-3 2-16 0,1 3-12 15,-2 0-12-15,-1 4-5 0,-3 4-13 16,3 1-7-16,-5 3-7 0,2 3-4 15,-1 1-1-15,0 4-4 16,0 1 4-16,4 2 0 0,-1-2 4 16,4 1 0-16,0-2 3 0,2 1 2 15,4-5-2-15,4 0-2 0,2-2-4 16,2-2-5-16,3-3-4 0,4-3-7 0,2-3-2 0,4-3-8 16,1-4-1-16,5-3-1 0,-1-3-23 0,1-2-74 15,0-3-119 1,-1 0-125-16,-2-1-132 0,-3-2-98 0,-1 1-32 0,-3 1 46 15,-4-1 102-15</inkml:trace>
  <inkml:trace contextRef="#ctx0" brushRef="#br0" timeOffset="28755.87">25199 11167 6 0,'-1'-13'131'15,"-3"1"8"-15,3 0 5 0,-2 1 8 16,1 1 1-16,0-1-5 0,1 4-2 0,1-1-2 15,-3 2-2-15,3 0-16 0,-2 2-22 0,0 1-22 16,2 1 9-16,0 4 31 16,0 3 38-16,0 8 36 0,0 3 36 15,0 7 29-15,0 2-6 0,0 5-31 16,0 3-36-16,0 3-34 0,0 0-34 0,0 3-29 0,0 2-24 16,2-1-21-16,0 1-18 0,1-1-13 15,0-1-8-15,2-3-5 16,3-3-51-16,3-3-89 0,-2-4-113 0,6-5-126 0,0-3-149 15,6-6-87-15,0-5-1 0,1-4 60 16,1-3 101-16</inkml:trace>
  <inkml:trace contextRef="#ctx0" brushRef="#br0" timeOffset="29554.554">26742 11239 6 0,'4'-31'185'0,"2"-1"26"0,-3 0-19 16,0 1-7 0,0 1 12-16,-1 0 36 0,-1 5 47 0,1 1 40 15,-2 4 18-15,0 5-8 0,-2 3-31 16,1 3-52 0,-2 6-47-16,-1 8-34 0,0 5-14 0,-2 10 5 0,-2 4 16 0,1 7 9 0,1 2-13 15,1 4-20-15,1 2-33 0,0 2-32 16,4 0-35-16,4-1-20 15,-2-1-13 1,5-3-11 0,1-3-2-16,1-2-4 0,4-5-2 0,-2-3-1 0,5-7 1 0,-2-2 1 0,3-7-2 0,-1-2 1 15,1-7 1-15,1-4 2 16,1-4 0-16,0-2 0 0,-3-5-1 0,-3-1 1 0,1-1-1 0,-5-4 0 16,2 1 3-16,-6-2-2 15,0 0 0-15,-4-1 0 0,-2 3 1 0,-1 1-1 16,-1 3-4-16,-5 2-2 0,3 4 0 0,-3 3-2 15,0 4 0-15,-2 4-1 16,2 5 1-16,-4 5 2 16,4 5 4-16,-1 2 3 0,3 2-2 0,3 0 0 0,-1-1 0 15,4-1 0-15,4-1-4 0,-1-2-1 0,3-2-1 16,5-2-1-16,-1-4 2 16,2-4 4-16,6-2 1 0,-2-6-1 0,2-1 5 15,1-4 0-15,1 1 4 0,-2-1-6 16,0 0-1-16,-1 2 0 0,-1 0-3 15,-5 6 1-15,-1 4-4 16,-2 3 7-16,-2 5 2 0,-3 5-3 16,-3 4 3-16,-3 2 3 15,-1 2 1-15,-2 2-6 0,2-1 2 0,-1-1 1 16,2 0-66-16,-2-1-113 0,0-1-166 0,2-2-166 0,-5-2-155 0,3-2-80 0,-3-1 18 16,0-1 88-16,1-4 153 0</inkml:trace>
  <inkml:trace contextRef="#ctx0" brushRef="#br0" timeOffset="29849.743">26712 11446 266 0,'-14'-21'304'0,"6"-3"32"0,6 2-42 0,5-1-57 0,9-1-52 16,5 0-43-16,5 3-34 0,7 0-31 16,4 2-29-16,5 4-48 0,0 0-77 0,0 4-94 15,-2 3-116-15,2 1-60 0,1 4-31 16,-2 0 11-16,-2 3 54 0</inkml:trace>
  <inkml:trace contextRef="#ctx0" brushRef="#br0" timeOffset="30201.833">27319 11232 175 0,'4'1'304'0,"-3"3"73"16,2 4 28-16,-3 1 22 0,0 5 21 0,0 2 16 0,0 2-22 15,-1 0-47-15,1 3-71 16,0 0-82-16,0 2-80 0,1 1-67 0,-1-2-50 15,0-1-86-15,2-1-133 0,0-1-165 16,0-2-161-16,0-2-142 0,-2-3-65 0,2-3 20 16,-1-5 99-16,2-1 145 0</inkml:trace>
  <inkml:trace contextRef="#ctx0" brushRef="#br0" timeOffset="30366.813">27367 11320 156 0,'0'-34'215'0,"-2"-4"-12"0,-1-1-23 0,2 2-20 15,-1-1-20-15,0 5-21 0,2 5-26 16,-1 5-48-16,-1 5-78 0,2 6-112 0,2 8-79 16,-2 4-42-16,1 7-20 0,1 8 10 15</inkml:trace>
  <inkml:trace contextRef="#ctx0" brushRef="#br0" timeOffset="30722.029">27609 11404 72 0,'4'-3'250'0,"-2"0"27"0,-1 2-5 0,3-1-46 16,-3 1-45-16,3 1-32 0,-1 1-28 16,0-1-22-16,2 2-16 0,1-1-12 0,2 1-2 15,0-2 10-15,1 0 25 0,4-3 26 16,0 0 18-16,-1-4 13 0,2 0 5 15,-1-2-8-15,1-3-15 0,-1-1-23 0,-1-3-15 16,0 0-13-16,-3 0-11 0,0-2-4 16,-1 1-4-16,-4-1 4 0,-3 0 5 15,1 0 13-15,-4 3 8 0,1 0-2 16,-3 3-6-16,-2 3-12 0,-5 3-14 16,3 5-28-16,-3 4-23 0,-1 3-12 0,-3 6-6 15,4 3 0-15,-1 3 0 0,0 4 1 16,4 2 4-16,2 2 1 0,2-1 3 15,4 2-6-15,1 0-3 0,4 0 2 16,4-1 0-16,1-2-5 0,3-3 0 0,2-5 4 16,1-1 3-16,5-6-4 0,-1-5-1 15,1-5 3-15,3-3 1 0,-1-7-2 16,1-2-1-16,1-4 1 0,-2-4 0 16,0-1 0-16,1-4-2 0,-5 1 1 0,1-4 4 15,-1 1 0-15,-4-2 2 0,-1 1-1 16,-5 2 2-16,-2 2 0 0,-3 1-8 0,0 6 1 15,-2 1-2-15,-2 7 0 0,-2 2-6 16,0 8 1-16,-1 3 0 16,1 8 0-16,1 4 1 0,1 4 5 0,1 7 10 0,2 2 4 15,5 5 15-15,-2 2 15 0,1 1 14 16,-1 0 12-16,1 0 3 0,-3-4 5 16,-1 0-4-16,-3-2-8 0,-3-4-10 0,-5-2-15 15,0-5-9-15,-3-2-18 16,-6-5-86-16,-3-6-186 0,-1-3-247 0,-4-6-185 15,-4-6-102-15,-1-6-41 0,-2-5 47 16,1-2 167-16</inkml:trace>
  <inkml:trace contextRef="#ctx0" brushRef="#br0" timeOffset="32504.546">29319 10987 182 0,'7'-40'225'16,"-1"2"-12"-16,2 5-12 0,-3 5-16 15,-1 4-17-15,1 3-13 0,2 7 15 16,-1 7 29-16,2 5 30 0,-2 9 29 0,1 7 23 16,-3 6 3-16,2 3-44 0,-3 6-58 15,-1 4-54 1,-2 2-43-16,-2 1-36 0,-1 1-21 15,-3 1-11-15,-2-3-13 0,0 1-44 0,-1-1-59 0,-4-3-66 16,0-3-70-16,-2-1-67 0,0-3-50 0,-2-3-6 16,4 0 23-16,-1-6 44 15,5-2 58-15,-2-1 60 0,1-5 55 16,6-2 43-16,0-5 30 0,4-2 19 0,4-5 12 0,0-6 5 0,7-3 5 16,0-5 5-1,5-1 10-15,0-3 11 0,4-1 9 0,0-4 14 16,2 2 12-16,1-1 14 0,1 1 10 0,-2 1 10 0,2 4 8 15,0 0 2 1,-4 5-1-16,-1 0-1 0,-2 4-1 16,0 3-4-16,-2 3 8 0,-2 4 23 15,-1 6 26-15,0 4 14 0,-4 4 4 0,-2 6 5 0,-2 2-6 16,-1 4-23-16,-1 2-26 16,-2 2-16-16,0 0-13 0,0 2-18 0,0-2-15 0,2-2-17 15,-1-1-13-15,3-3-13 16,0 0-6-16,4-3-5 0,2-4-2 0,1-4 0 15,2-2 1-15,2-5 3 16,1-5-3-16,3-2 1 0,0-5-1 16,2-5 5-16,-2-2 8 15,-1-2 13-15,2-3 24 0,-5-2 28 0,-2-1 27 16,-2-1 33-16,-2-1 20 0,-4-1 3 0,-5 0-10 16,-5 3-16-16,-4 0-23 0,-2 3-31 15,-3 3-28-15,-7 6-23 0,1 3-12 16,-4 4-10-16,2 3-6 0,0 4-18 15,4 3-75-15,2 3-138 16,7 1-192-16,1 1-203 0,7 1-111 16,7 2-46-16,0 1 43 0,4-1 124 0,-1 1 181 0</inkml:trace>
  <inkml:trace contextRef="#ctx0" brushRef="#br0" timeOffset="34865.569">21740 13090 183 0,'1'-17'238'16,"1"0"-11"-16,-1-1-30 0,-1-2-29 16,4-2-24-16,-4-1-20 0,1-1-11 0,1 2-7 15,-2-4-3-15,1 1-5 16,1-1-4-16,-2 1 7 0,2 2 26 15,-2 1 42-15,1 4 39 0,-1 3 25 16,0 1 15-16,-1 4-12 0,-1 3-36 0,-3 7-45 0,-1 8-29 16,-4 9-9-1,-2 8 2-15,-3 11 17 0,0 10 15 16,-3 10 2 0,1 7-16-16,-1 8-25 0,1 7-29 15,3 1-34-15,1 2-20 0,4-1-13 0,2-4-5 0,6-4-6 0,2-4-5 0,4-8 0 0,3-8 0 16,3-5 1-16,5-10-3 15,3-7 1-15,-2-9 3 0,4-6 1 0,0-9-2 0,1-7 4 16,1-8-2-16,-2-6 0 0,-4-6-1 16,0-5 0-16,-4-4 3 0,-6-3-6 15,-4-4 2-15,-5-4-1 0,-6-2-3 0,-5-2-2 16,-5 0 0-16,-4-1 3 0,-2 3-5 16,-2 3 1-16,0 2 2 0,-3 5 1 15,4 5 1-15,0 2-4 0,2 5 1 16,4 5 1-1,2 1-1-15,3 4-5 0,3 0-1 16,1 4 0-16,4 3 1 0,3-3 1 0,3 5 1 16,3 0 1-16,3-1 5 0,5 0 2 0,4-1 2 0,3-2 0 15,6-3-2-15,2-2 3 16,2-2-3-16,5-1 0 0,-3-2-2 16,2-1 0-16,-4-1 2 0,-1 2 2 0,0-1-2 0,-2 2 0 15,-4 2-1-15,-4-1 2 0,0 4 0 0,-4-1-3 16,-1 4 4-1,-2-1 4-15,-2 2 0 0,-3 2 2 0,0-1 0 0,3 2 2 0,-5 0-5 16,-2 2-1-16,1 1-5 0,0 1-3 16,-2 2 0-16,-2 5-1 0,0 2 3 15,2 5-1-15,-1 5 4 0,-1 1 3 0,2 2-2 16,0 3 4-16,0 1-2 16,2 2 1-16,1-1 0 0,2 1-5 15,1-4 1-15,1 1-1 0,3-2 1 0,2-3-3 16,-1-5 1-16,3-2-1 15,0-4 2-15,4-5 0 0,0-5 0 16,-2-5 1-16,3-2 0 0,-1-7 5 0,1-1-3 16,-5-1 0-16,2-2-1 0,-3-3-2 15,-1 1 1-15,-3-1-1 16,-4 0 0-16,2 0 3 0,-4 3 1 16,1 0 3-16,-2 3-5 0,-1 3 1 0,1 2-3 0,-2 2-5 0,0 2 3 15,0 6-3 1,0 3 4-16,0 3 0 0,0 5 1 0,0 1 3 0,0 3-4 0,0-1 0 15,0 3-1-15,2 0-2 0,-2-2 4 0,1 1-2 16,-1-2 2-16,0-1 0 0,2-1 1 16,-2-3 0-16,0 0 4 0,0-1-1 15,0-4 3-15,0 1 1 0,0-1-1 16,0-2 0-16,-2-2-2 0,2-2 1 0,0-1-2 16,-1-3-1-16,-1 0-3 0,0-4 2 15,1-2-2-15,-1-2-1 16,1-3 1-1,-2 0-3-15,1-6 5 0,2 1 3 16,0-5-2-16,2 0 0 0,1-2-2 16,-2 1 1-16,4-1-5 0,-2 2 0 15,2 3 2-15,0 3-6 16,1 3 0-16,2 3 2 0,0 4 2 0,2 4-4 16,0 3-1-16,3 5 5 0,0 5 2 0,1 5 0 15,-3 4 0-15,3 4-1 0,-3 4 3 0,-1 2 1 0,-2 2 3 16,-2 3-3-16,-3 0-22 15,0-2-52-15,-3 3-80 0,-1-3-113 16,-1-2-136-16,1-2-125 0,-3-3-98 16,0-2-46-16,-2-2 25 0,-1-4 81 0,-1-4 120 0,0-4 120 0</inkml:trace>
  <inkml:trace contextRef="#ctx0" brushRef="#br0" timeOffset="35468.814">22083 12946 164 0,'-16'-30'239'0,"0"0"1"16,5 3-24-16,0 3-29 15,6 2-28-15,2 0-34 0,3 3-35 0,3 4-36 16,5 3-45-16,6 5-62 16,1 3-71-16,4 4-88 0,3 8-56 0,0 3-27 0,2 2 5 15</inkml:trace>
  <inkml:trace contextRef="#ctx0" brushRef="#br0" timeOffset="35861.362">22829 13041 155 0,'14'-14'279'15,"-4"-1"50"-15,-4 0-5 0,-1-1-18 0,-3-1-12 16,-4 1-17-16,-4-1-27 0,-2 4-33 0,-4-1-41 16,-3 4-41-16,0 2-42 0,-2 5-30 15,-2 3-22-15,0 6-17 0,0 5-11 0,0 4-6 16,0 4-6-16,2 4 1 0,3 2 0 15,2 2-2-15,2 2-3 16,3-4-4-16,4 2-24 0,1-4-29 0,6-2-13 16,0-3-6-16,3-5-2 0,3-4 1 15,0-3 23-15,5-6 26 0,-1-3 17 16,-2-4 7-16,4-4 3 0,-1-4 3 0,-2-3 3 16,2-3 5-16,-1-3 18 0,-1-4 24 15,-2-1 26-15,0-2 17 0,-3-4 16 16,-2-1 4-16,-3-3-8 0,2-3-18 15,-5-1-21-15,0-2-17 0,-5-2-9 0,2 0 2 16,0 3 13-16,-2 2 20 0,4 4 20 0,-3 4 12 16,3 5 3-16,1 5-7 15,0 6-10-15,1 8 11 0,3 8 9 0,-1 10 13 16,2 8 6-16,-1 11 5 0,1 9-4 16,-4 6-32-16,2 6-33 0,-1 3-26 15,0 5-19-15,-2 1-63 0,0 0-112 0,0-3-178 16,1-1-190-16,1-3-176 0,1-3-92 15,0-5 3-15,2-5 80 16,0-2 160-16</inkml:trace>
  <inkml:trace contextRef="#ctx0" brushRef="#br0" timeOffset="37456.47">23496 12934 162 0,'-3'-11'186'16,"1"3"-16"-16,1-2-13 0,1 2-9 0,-2 0-4 15,2 1 7-15,0-1 12 0,0 2 16 16,0-1 15-16,0 1 14 0,0-2 7 16,0 1-9-16,0-1-21 0,0-1-23 0,0 0-24 15,0 0-21-15,0-1-14 16,0-1-2-16,-1 0 8 0,1 3 8 0,0-2 9 0,-5 3 4 16,5 0-2-16,-1 0-8 0,1 2-10 15,0 0-10-15,-2 1-21 16,0 0-21-16,2 2-15 0,0-1-13 0,-1 1-13 0,-1 1-10 15,2-1-6-15,0 2 3 16,0-1-2-16,0 1 1 0,0-2 4 0,0 2 6 16,0-1 12-16,0 1 12 0,0 0 13 0,0 0 10 15,0-2 4-15,0 2 2 16,0 0-5-16,0-2-6 0,0 2-9 16,0 0-8-16,0-1-6 0,0 1-7 0,-1-1-6 15,1-1-6-15,0 1-6 0,-4-1-2 16,4 1 0-16,-1-1-2 0,-1 1-3 0,2 1-2 15,0-3 1-15,-1 3 1 16,1 0-5-16,0-2 2 0,0 0 2 16,0 2-1-16,0 0 0 0,0 0-1 0,0 0-2 15,0 0 2-15,0 2-4 0,1 0 1 0,-1-2 0 16,2 3 3-16,-1 0 3 0,1-2-2 16,0 4 2-16,-1-3-1 0,2 5 2 0,1-1 0 15,-3 3-1-15,4 1 2 16,-2 4-2-16,0 2 2 0,0 2-1 15,0 2-3-15,2 2 2 0,-1 2-1 0,-1 2 3 16,3 1 0-16,-3-1 2 0,2 0 1 16,-2-2-4-16,2-1 0 0,0-3 0 0,-2-2-1 15,3-2-5-15,-2-3 2 0,0-1 0 16,2-1 3-16,-1-2 2 16,1-3-2-16,0 0 4 0,1-5 1 0,1 0-1 15,0-1-1-15,2-2-3 0,-1-4 1 16,0-4-2-16,4 0 1 0,-2-2 3 0,0-4 2 15,1-4-1-15,-2-2 2 0,0-2 1 0,0-5-2 16,-2-2-1 0,-3-2-7-16,2-5 3 0,0 1-3 0,-2-2 1 0,-2 1-2 15,0 5 0-15,1 2 0 0,-3 5-11 0,1 5-26 16,0 6-47-16,-1 6-56 0,1 7-56 16,-1 6-54-16,1 6-56 15,2 7-57-15,-2 2-35 16,3 5-24-16,0 3-25 15,-1 5-29-15,4-1-2 0,0 2 43 0,2 2 63 0,-2-1 69 0</inkml:trace>
  <inkml:trace contextRef="#ctx0" brushRef="#br0" timeOffset="38894.116">23978 13077 28 0,'8'-8'196'16,"2"-2"16"-16,1-4 12 0,-5 1 18 0,1-4 14 15,-3-2 14-15,1-1 4 16,-3-1-4-16,-1-3-18 0,1 2-23 0,-4 1-19 15,1-1-21-15,-2 4-24 0,-2 2-25 0,-2 4-23 16,1 1-26-16,-5 7-31 0,2 4-20 16,-3 4-19-16,-2 7-12 0,1 6-6 15,0 2-1-15,-2 7 1 0,1-1-4 16,4 4 1-16,2-1 5 0,-1 1 1 0,4-2-5 16,2 0 0-16,3-3 2 0,2-2-1 15,1-2-4-15,0-4-1 0,5-4 2 16,-2-1 1-16,2-4-1 0,3-4 1 15,-1-3 1-15,-1-3 0 0,4-4 1 16,-2-4 0-16,0-2-2 0,0-2 0 0,-1-3-1 16,-1 0 3-16,0-2-1 0,-2 1 0 15,-2-3 4-15,-1 2-1 0,1 0 2 16,-3 1 13-16,1 1 27 0,-1 2 30 0,-2 3 23 16,2 1 16-16,-2 3 4 0,0 2-8 15,-2 1-29-15,0 4-30 0,0 5-24 16,-1 3-16-16,2 2-6 15,-1 4-6-15,0 1 4 0,1 2-2 0,1 2 1 0,1-1-1 16,3 1 4-16,-1-1 0 0,4-1-7 16,-2 0 3-16,3-1-2 0,2-4 0 0,1-1-5 15,1-1-1-15,0-5 7 16,3-1 4-16,0-4 2 0,2-3 0 0,-1-4 0 16,1-3 1-16,2-3-2 0,-1 0-8 0,-1-4 2 15,-3-1-5-15,2-1 5 16,-3-1-1-16,-1-2 1 0,-2-1 1 0,-2-1 1 15,-2-2 1-15,2 0-3 0,-4-3 0 16,0-1-4-16,-3-1 5 0,1 2 2 16,-1-3-4-16,-1 5 2 0,-1-1-1 0,-1 3 6 15,1 0-2-15,-3 4 0 0,1 2 13 16,2 2 15-16,-4 2 14 0,2 2 4 16,0 3 5-16,0 2 4 0,1-1-7 0,-1 2-14 15,1 2-9-15,1 1-7 0,1-2-5 16,-2 4-9-16,2-2-3 0,-2 1 0 15,2 1-3-15,0 1-1 0,0 0-1 16,0-1-2-16,0 3 0 0,0 1-1 0,2 0-1 16,-2 3-1-16,2 3 0 15,-2 5 5-15,1 4 3 16,-1 6 3-16,0 3 9 0,0 4 10 0,0 4 9 16,0 2 5-16,0 2 3 0,0 2-3 0,2-1-7 0,-1 2-8 15,1-1-8-15,1 1-6 16,2 0-2-16,1-2-1 0,0-1-1 15,2 0-5-15,1-3 1 0,1-3-2 16,0-3 0-16,1-1-5 0,0-7-1 0,0-1 4 0,0-3-4 16,2-3-1-16,-2-3 0 0,1-4 2 15,1-2 3-15,-2-3-1 0,3-5 0 16,-2-1 2-16,-3-3 1 0,4-1 0 16,-4-4-2-16,-1-1 0 0,1 0 4 0,0-1 2 15,-5-2-1-15,1-1-1 0,0-1 0 16,-2 0-1-16,0-2-1 15,0 1-1 1,-1 0 1-16,-1 0-1 0,3 3 0 16,-3 1-1-16,-1 4-3 0,3 0-2 0,-3 5 0 15,0 2 1-15,2 2 1 0,0 8 0 0,-2 0 1 0,1 6 3 0,2 4 0 0,2 1 1 16,0 3 0-16,-1 3 1 16,4-1 0-16,0 2 0 15,2 0 0-15,1 1-1 0,0-2-2 16,1 2 2-16,0-2 0 0,2-3 1 0,-3-2-3 0,0-2 2 0,1-2 0 15,0-3 0-15,-3-3-1 0,4-3-1 0,-4-5 1 16,4-2 0-16,-4-4 2 16,1-1 2-16,0-3 0 0,0-1-1 15,-2-1 2-15,-1-1 0 0,-1-1-2 0,0-1 0 16,-3 1-3-16,2-2 5 0,-2 0-3 16,1-2 0-16,-1-1-1 0,0 1-2 0,0 2 1 15,0 4-2-15,-1-1 0 0,-1 4-4 16,-1 1 2-16,3 3-2 15,-3 3 2-15,0 4 3 0,2 6-1 0,0 2 2 0,-2 4 0 16,1 2 1-16,2 5 0 0,2-1 0 16,-1 1 0-16,3 0 4 0,-1 2-1 15,2-1-2-15,2 0-1 0,2-1-3 16,0-2 3-16,2-4-2 0,-1-1-1 16,-1-3 2-16,2-3 4 0,2-3 0 0,0-4-1 15,-1-4-1-15,2-4 3 0,-1-2 2 0,-2-2-1 16,0-3-2-16,2-1-2 0,-5-4 1 15,1 2-2-15,0-2-3 0,-3-2 0 0,-2-1 2 16,0 0 2-16,-4 0-1 0,1 0 1 16,-3 2 1-16,-1-1 0 0,-1 5-1 15,-3 3 1-15,1 1-4 16,-2 7 1-16,-2 3-4 0,0 5 1 16,3 5 2-16,-1 5 0 0,0 4 4 0,3 4 5 0,1 4 8 15,2 1 5-15,2-1 3 16,2 3 0-16,2 0 0 0,2-1-3 0,4 1-5 0,0-4-5 15,4 1-5-15,0-4-5 0,4-4-15 16,1-1-37-16,-1-7-70 0,1-3-107 16,-4-2-159-16,0-5-173 0,-2-1-160 0,-3-2-58 15,-5 0 22-15,-2 0 79 0,-5 1 146 16</inkml:trace>
  <inkml:trace contextRef="#ctx0" brushRef="#br0" timeOffset="41486.93">26446 12455 78 0,'-3'-7'227'0,"2"0"17"0,-4 2 2 0,2 1-5 16,-3 1-4-16,-1 3-1 0,-1 1-6 15,-2 2-3-15,-3 5-11 0,-1 4-11 16,-1 4-13-16,-2 6-10 0,-1 4-10 15,-2 4-13-15,2 5-15 0,-2 1-13 0,3 1-19 16,-1-1-18-16,3 2-20 16,2-2-17-16,5-2-13 15,0-3-12-15,6-2-9 0,2-2-8 0,4-4-3 0,5-4-3 0,-1-2-2 16,3-4-4-16,3-4 1 0,1-4 0 16,2-2-4-16,0-5 3 15,2-2 0-15,0-4 0 0,-1-1-2 0,0-3 0 16,-2-1 0-16,0-2-3 0,-3-3 0 0,-1 0-1 15,-1-2 0-15,-4-1 0 0,-2-1 0 16,-4-1 0-16,-1-2 2 0,-1-1 2 16,-4-1 0-16,-2 0-1 0,-1 0 0 15,-2 0 0-15,-2 3-1 0,0 2-5 16,-6 3 2-16,2 5 0 16,-2 2-1-16,0 6-1 0,1 2 1 0,-2 8 0 0,3 3 4 15,0 4 0-15,3 3 3 0,3 3-1 16,2 3-1-16,3-1 1 0,3 0-1 15,4 1 0-15,3-1-1 0,3-2 1 0,4 0 1 16,3-4-1-16,2-2 2 0,2-4 0 16,3-2-1-16,2-5 3 0,2-3-1 15,1-3-1-15,2-6 0 16,-1-3-2-16,-1-3 2 16,2-5-2-16,-2-1 0 0,-1-3 0 0,0-3 0 0,-4 0 1 0,-3-3-2 15,-2 0 0-15,-2 0 2 0,-3-1-1 0,-4 1-1 16,-2 1 0-16,-1 2-1 0,0 6 2 15,-1 2-1-15,-2 4 1 0,-1 6 0 16,-1 6 0 0,-1 7 4-16,-2 10-4 0,-2 8-1 0,1 10 0 15,-3 10 5-15,1 6 8 0,-2 7 5 16,2 5 14-16,-1 4 23 0,1 7 25 0,3 6 7 16,-1 4 0-16,3 1-1 0,1 4-12 15,5-4-22-15,1-2-27 0,5-7-11 0,3-8-8 0,1-8-5 16,2-10 0-16,1-9 0 0,2-9 4 15,-1-13-1-15,0-8 0 16,-2-11 1-16,2-8 1 0,-5-7 1 0,-2-6-3 16,-2-3-2-16,-5-4-1 0,-5-4 0 0,-3-1 2 15,-8 0-3-15,-2-1-1 16,-7 1 3-16,-2 3 3 0,-4 4-4 0,0 5-3 16,-1 5 0-16,2 2-9 15,1 5-31-15,6 4-62 0,3 6-92 0,3 2-124 0,8 1-119 16,5 2-105-16,9 3-73 0,7 0-13 15,7-1 52-15,6-1 106 16,5-1 109 0</inkml:trace>
  <inkml:trace contextRef="#ctx0" brushRef="#br0" timeOffset="42222.663">27798 12678 168 0,'5'-26'203'0,"-2"-1"1"0,0 3 6 15,1 0 10-15,-3 2 17 16,-1 2 20-16,0 2 13 0,0 3 0 0,0 3-20 0,0 2-33 16,0 3-26-16,0 6-13 0,0 7-10 15,0 6-11-15,-1 8 3 0,-3 2 6 16,1 5-13-16,0 3-32 0,0 2-34 16,-2-2-20-16,1 1-19 0,-3-1-12 0,4 0-10 0,-2-3-6 15,2-3-4-15,0-4-6 16,0-3-2-16,-2-1-1 0,4-3 1 15,-2-4 0-15,-1-1-1 0,4-5-1 0,-1-3-2 16,1-5-1-16,1-3-3 0,3-3-3 16,-1-6-3-16,3-4 1 0,2-3 2 15,0-3 1-15,0-5 0 0,2 1-2 16,0 0 1-16,0 0 1 0,0 6-4 0,2 3-1 16,-3 5 2-16,2 5 1 0,-1 5-1 15,-4 5-1-15,3 8 5 16,-1 5 5-16,-1 4-3 0,-2 2 1 0,-1 3-1 15,0 1 3-15,-3-1-4 16,4-1 0-16,-4-1 1 0,1 0 1 0,-2-3 4 0,0 0 8 16,0-4 25-16,-2-1 25 0,1-2 20 15,1-2 8-15,0-2 5 0,-2-1-6 16,2-1-25-16,0-6-25 0,2-1-18 16,1-4-9-16,2-5-6 0,-1-4-6 0,5-3-2 15,0-6-1-15,2-3-3 0,0-1-1 16,3-4 1-16,1 2 4 0,-2 0 1 15,0 5 0-15,1 2-1 0,-1 4 0 0,-2 5 0 0,0 5 17 16,-1 5 18 0,-1 8 14-16,1 5 16 0,-4 9 7 0,0 3 10 0,-1 6-9 15,-2 3-14-15,1 3-14 0,0 2-15 16,-2-1-6-16,-2 2-9 0,0-1-9 0,0-2-35 16,0-2-64-16,-2-1-94 15,2-4-164-15,0-1-189 0,2-4-175 16,1-3-83-16,0-2 1 15,3-5 63-15,4-2 145 0,2-3 179 0</inkml:trace>
  <inkml:trace contextRef="#ctx0" brushRef="#br0" timeOffset="42818.461">28888 12663 127 0,'6'-17'302'0,"2"2"54"0,0 0 13 16,-5 2-21-16,-1 1-31 0,-2-2-42 0,-4 5-48 15,-2-1-48-15,-5 2-47 16,-2 4-44-16,-5 2-33 0,-3 2-17 16,-8 4-2-16,-1 3 9 0,-1 3 15 0,-5 1 17 15,2-1 9-15,4 2 0 0,2-1-9 16,5-2-17-16,5 0-19 0,2-2-17 16,3-1-12-16,5 0-5 0,7-3 0 0,2 0-1 15,4-3-4-15,5-1 0 0,4-4-1 16,2-4-1-16,3-1-1 0,-1-4 0 15,3-2 3-15,1-2-2 0,-1-2 0 16,-1-1 0-16,-1 0 0 0,-3-1 0 0,0-2 0 16,-3 0 2-16,-3 0 0 0,-3-1 4 0,-2 0 1 15,-2 1 12-15,-1 2 13 16,-4-1 21-16,-1 4 18 0,-2 0 13 0,0 5 10 16,-1 0-7-16,-2 5-13 0,2 3-3 15,-1 5 22-15,2 5 22 0,1 5 15 16,-2 8 16-16,1 5 17 0,3 7-3 0,1 5-30 15,2 4-25-15,3 2-17 16,0 5-17-16,4 0-15 0,-2 2-11 16,1-1-12-16,2 1-10 15,0-2-11-15,0-2-22 16,0-1-50-16,0-4-81 0,-2-3-113 0,1-1-160 0,-3-7-153 0,-1-5-130 0,1-1-77 16,-2-6 13-16,0-4 78 0,0-5 140 0,1-3 145 15</inkml:trace>
  <inkml:trace contextRef="#ctx0" brushRef="#br0" timeOffset="44004.665">29492 12256 28 0,'4'-13'211'0,"0"0"36"0,-3 2-12 15,-1 0-10-15,0 1-2 0,-1-1 8 16,-4 1 3-16,0 1 3 0,-3 1 4 0,-1 1 3 0,-4-1-3 16,-3 4-3-16,0 0-2 0,-1 2-4 15,-2 2-7-15,0 2-1 0,-1 3-13 16,-1 3-17-16,2 2-22 0,0 3-20 0,3 4-22 15,1 3-35-15,0 4-23 16,3 1-16-16,4 2-15 0,1 5-9 0,6-2-11 16,1 2-1-16,1 0-5 0,6-2-2 15,4-1-1-15,5-2-1 0,4-3-2 0,3-2-2 16,7-4-2-16,0-4-1 0,4-2-1 16,2-5-3-16,-1-4 1 0,-2-1 4 0,-1-4-2 15,-4-1 1-15,-1-1-1 16,-4-2-2-1,-4 0-24-15,-3 0-63 0,-2-2-95 16,-6 2-147-16,-2-1-163 0,0-1-160 0,-3 1-98 0,-1-1-5 0,-1 1 61 0,-2-1 128 16,-1 1 152-16</inkml:trace>
  <inkml:trace contextRef="#ctx0" brushRef="#br0" timeOffset="78560.443">18571 14389 41 0,'3'-10'210'15,"-3"-3"18"-15,4 2 8 0,-3-4 2 0,1 1 3 16,1-3 2-16,0 4 4 0,-2 0 3 16,2 2 7-16,-3 1-5 0,2 0-15 15,-2 5-30-15,0 0-38 0,3 4-26 16,-3 2-6-16,4 7 18 0,-1 5 27 0,2 7 22 15,-2 4 11-15,0 6-8 0,1 4-29 16,0 2-45-16,-3 5-46 0,2 1-29 16,-3 1-20-16,0 2-12 0,0-1-8 15,-1-2-3 1,-1-4-2-16,1 0-7 0,-3-5-3 0,2-3-2 0,-2-3 2 0,3-5 0 16,-1-2 2-16,1-3 5 15,-3-4 8-15,3-1 5 0,-2-4-2 0,-1-4-2 16,1-4 2-16,-2-4-8 0,-2-5-5 15,2-8-10-15,0-5 3 0,0-5 0 0,4-8-1 16,-1-4 6-16,5-7-5 0,1-2 2 0,0-2-6 16,6-1-1-16,2 3-2 0,1 2-1 15,3 5-1-15,-2 7 2 0,5 5 2 16,0 7 4-16,0 9 5 0,3 8 3 16,-1 9 9-16,1 7 5 0,-2 7 7 15,-2 3 1-15,1 5-3 0,-2 3-4 16,-3 3-5-16,-1-1-5 0,0 2-2 15,-4 0-3-15,-1-2 0 0,1 0-1 16,-2-3 0-16,-2-2 0 0,0-1-1 0,-4-4 0 0,2-3 0 16,-1-1 4-16,1-4 8 0,-2-4 3 0,1 0 2 15,-1-4 4-15,1-4-4 0,0-4-3 16,3-6-7-16,-1-6-6 0,4-4-2 0,3-10-3 16,2-2-1-16,2-5 0 0,3-3 0 15,3-2-1-15,-1 1-3 16,-1 4-1-16,3 3-2 0,-1 6-1 0,-2 7 0 15,0 6 2-15,-2 10 1 16,1 6 5-16,-4 7 5 0,-2 5 3 0,-2 9 2 16,-2 3 2-16,-2 4 3 0,-3 4 0 0,-3 2-3 15,0 1-2-15,0 3-3 16,-1-3-6-16,1 1-19 0,-5-5-37 16,4-2-68-16,-1-4-107 0,2-4-179 15,0-4-196-15,0-4-163 0,3-4-59 0,3-7 17 0,1-2 78 16,1-7 167-16</inkml:trace>
  <inkml:trace contextRef="#ctx0" brushRef="#br0" timeOffset="78975.446">19566 14568 157 0,'1'-6'420'0,"1"0"73"0,2 1 51 15,-4 2-37-15,4-1-63 0,-1 1-75 16,0 0-71-16,3-1-53 0,2 3-38 0,2-2-35 16,2-1-47-16,6-1-42 0,-2 1-31 15,4-2-32-15,1 0-64 0,1 1-100 16,-2-1-122-16,-2 2-113 0,-1 1-93 16,-4 0-62-16,-1 3-8 0,-4 3 48 15,-4 3 96-15,-4 1 96 0,-4 5 84 0,-4 0 77 16,-4 3 73-16,-1 3 74 0,0 0 60 15,-4 2 52-15,3 1 45 0,-2-2 43 16,3 2 37-16,1 0 30 16,2-3 32-16,2 0 39 0,2-1 29 15,3-2 4-15,3-1-16 0,3-3-26 0,3-2-43 0,5-3-59 16,2-3-61-16,5-3-43 0,3-3-64 16,2-1-98-16,1-5-144 0,1-4-169 15,2 2-168-15,-4-4-134 0,1 0-46 0,-2-1 29 16,-3 3 100-16,-3 1 142 0</inkml:trace>
  <inkml:trace contextRef="#ctx0" brushRef="#br0" timeOffset="80349.899">20696 14509 177 0,'3'-12'261'16,"1"0"2"-16,-3-1-9 0,-1-2-14 15,-1-2-15-15,-1-1-23 0,-1-2-18 0,-2 1-7 16,0-2-7-16,-1 0-4 0,-3 2-1 15,-1 2-8-15,0 2-12 0,0 2-15 16,-2 4-22-16,-2 3-28 0,3 6-27 0,-2 3-11 16,-1 4 6-16,1 7 10 0,-1 2 13 15,2 5 11-15,2 3 3 0,1 0-8 16,2 3-13-16,3-1-18 0,2 1-17 0,2-2-10 16,2 1-8-16,2-4-2 15,3-1-2-15,3-4-3 0,0-4-3 16,3-2-2-16,1-5 0 0,0-3 1 15,0-3-3-15,3-5 3 0,-4-4 5 16,2-2 0-16,-1-3-4 0,-3-4 0 0,0-3 1 0,0-2 1 16,-1-4-5-16,-2-6-1 0,-1-3 2 15,0-3 0-15,-2-3-5 0,-2-3-11 16,-2-1-8-16,3-3-8 0,-4 2-5 16,0 1-2-16,0 3 4 0,0 6 14 0,-4 2 14 15,3 7 13-15,-1 3 6 0,-1 6 3 16,-2 6-1-16,0 5 1 0,-1 9 15 0,-2 9 18 15,0 6 29-15,0 7 37 0,-2 7 32 16,1 4 18 0,1 5-6-16,-1 5-12 0,5 1-25 0,-3 3-34 15,5-2-28-15,2 1-23 0,2-1-13 16,1-4-9-16,4-1-5 0,2-5-7 0,0-2-1 0,3-5-2 16,3-4-5-16,-2-5-8 0,4-4-5 15,-1-4 1 1,3-4-2-16,0-7 0 15,0-4 3-15,0-3 6 16,-1-6 0-16,0-2 3 0,0-3 0 0,-4-3 4 0,-1-2-1 0,-2-2 3 0,-3 0 3 0,-2 1 10 16,1 2 12-16,-3 3 13 0,-1 3 2 15,-1 5 3-15,-1 2 0 16,-1 5-7-16,0 6-10 0,-1 5-14 16,-1 7-2-16,1 1-2 0,-3 4 1 0,2 2-4 0,0 1-2 15,0 0-27-15,2 0-78 0,-1 0-136 16,2-1-183-16,1-2-189 0,0-2-134 0,0-2-42 15,2-4 39-15,-1-3 115 0,0-3 172 0</inkml:trace>
  <inkml:trace contextRef="#ctx0" brushRef="#br0" timeOffset="80703.375">20898 14234 180 0,'-9'-35'263'0,"1"2"20"0,2 1 24 16,-1 7 0-16,1 2-23 0,3 5-36 0,0 5-53 0,1 4-107 15,2 4-140-15,2 5-113 0,1 6-130 16,0 5-81-16,2 5-40 0,-4 5 20 16,-1 6 71-16</inkml:trace>
  <inkml:trace contextRef="#ctx0" brushRef="#br0" timeOffset="82990.361">21161 14073 98 0,'3'-18'312'0,"0"0"78"16,-3 0 51-16,2-2 14 16,-2 2-2-16,-2 0-13 0,2 0-22 0,0 3-29 15,-1 0-49-15,1 5-62 0,0-1-57 0,0 4-54 16,0 1-45-16,0 2-33 0,1 8-17 16,-1 3-6-16,0 5-1 0,0 4 4 15,0 9 2-15,-1 3-1 0,-1 7-4 16,2 8-5-16,-1 4-4 0,-1 7-5 0,-1 3-9 0,1 6-14 15,1 1-6-15,1 5-6 16,0 0-6-16,0 2-6 16,1-4-3-16,2-2 1 0,2-7-10 0,0-4-9 0,4-7-15 15,-1-7-11-15,0-7-7 0,5-7-7 16,-4-8 6-16,3-9 5 0,0-8 12 16,-1-7 13-16,0-7 9 0,2-7 7 15,-7-4 0-15,-1-6 4 0,-2-3 6 16,-3-6 1-16,-1-3-4 0,-4-1-2 0,-3-4 2 15,-5 1-3-15,-1-1-3 0,-2 2-1 0,0 5 6 0,-1 5 0 16,3 5 0-16,-2 5 0 16,3 5-2-16,2 4 0 0,0 2-2 15,3 5 0-15,3 1-2 0,2 6-1 0,1 0 4 16,4 4-2-16,1-1 0 0,5 0-1 0,0 3-1 16,5-4 4-16,1 0-4 15,3-6 2-15,1-2-1 0,4-5 4 0,2-4 0 16,-1-4-1-16,0-3 2 0,0-2-2 15,-1-2 5-15,-2 1-3 0,-2 0-1 16,0 0-1-16,-6 3 0 16,0 3 3-16,-2 0-1 15,-2 6 1-15,-3 3 3 0,-1 5 2 16,-3 4 1-16,-1 7 0 0,-1 10-1 0,-3 7 5 0,-1 9 5 0,1 7 9 16,-3 8 8-16,4 9 7 0,-3 5 3 0,1 4 0 15,2 4-4-15,3 7-7 0,-2 2-10 16,4 1-7-16,0-1-9 0,3-2-8 15,-1-4-15-15,5-6-17 0,-1-6-13 16,2-10-16-16,4-8-5 0,-3-8 2 16,3-13 10-1,-1-8 13-15,-2-11 15 16,3-11 13-16,-4-4 6 0,-2-7 4 0,-2-5 5 0,-4-5 3 16,-2-2 2-16,-8-4 8 0,-2-1 8 15,-2 0 2-15,-7 0 0 16,-5 2 1-16,2 2 0 0,-8 4-7 0,1 4-9 0,2 4-2 0,2 4-14 0,3 1-53 0,6 4-96 15,5 1-165-15,8-1-181 16,8 1-184-16,9-4-102 0,8-1-11 0,8-1 63 16,8-4 146-16,8-1 175 0</inkml:trace>
  <inkml:trace contextRef="#ctx0" brushRef="#br0" timeOffset="84037.858">22530 14428 98 0,'-4'-19'271'16,"0"-2"50"-16,0-2 22 0,0 1 3 0,0-1 10 15,-1 2 16-15,2 2 8 0,-3 1 1 16,1 3-23-16,-2 1-28 0,3 2-42 0,-3 2-47 16,2 4-43-16,-2 1-43 0,-1 5-30 15,1 5-35-15,-1 5-29 16,-1 7-15-16,3 2-12 0,-1 7-8 0,2 2-6 15,2 1-7-15,3 1-4 16,0 0-8-16,3 0-1 0,2-3-1 0,3-2 1 0,2-4-2 16,2-1-2-16,3-7 1 0,0-2 3 15,5-5-1-15,-2-5 2 0,3-5 1 16,-2-6 2-16,3-1-1 0,-3-7-1 16,-1-3-1-16,-5-5-2 0,-1-2-1 0,-6-4-1 15,-1-1 2-15,-5-3-4 0,-5-2 3 16,0 1 1-16,-4-1-1 15,-4 3 0-15,1 3 1 0,-4 4 1 0,1 2 0 0,-2 5 0 16,1 6-5-16,1 3-4 0,0 5-12 16,2 4-11-16,-1 6-6 0,3 6-1 15,2 4 0-15,1 4 4 0,2 4 10 0,2 1 10 16,4 2 6-16,4-1-1 0,2-1 2 16,4-1 1-16,4-3 4 0,2-4-3 15,4-4-2-15,4-5 6 16,-1-4-1-16,6-5 4 15,-4-7-4-15,5-2 3 0,-1-5 4 0,-1-3-3 0,-3-2 1 16,1-4-2-16,-4 0 3 0,-3-1-1 0,-2-4-1 16,-4 2 0-16,-1-1 0 0,-4-1 3 0,0 2-2 15,-4 2 2-15,-1 2 0 0,0 5 3 16,-3 2 3 0,2 2 0-16,-2 4 3 15,0 2 1-15,0 2-3 0,-2 2-1 0,2 2-2 0,-2 2-4 0,2 3 2 16,-1 3-4-16,-2 3-1 0,1 6 0 0,0 5 2 15,-1 5 8-15,2 5 9 0,-3 5 9 16,-1 5 9-16,2 7 5 0,-3 7 0 16,0 4-4-16,1 4-8 0,0 4-10 15,4 1-7-15,-3 1-5 0,6-2-2 0,1-3-1 0,2-5-5 16,5-2-5-16,2-7 1 0,1-5-4 16,4-8-6-16,-1-5-2 0,5-7-4 15,-1-7 3-15,-1-7-4 0,2-7 5 0,-4-4 5 16,1-8 6-16,-6-4 4 15,1-2 5-15,-7-2 1 0,-6-3-2 16,-1-1 2-16,-9-2-3 16,-6 0-3-16,-1 0-3 0,-9 2-4 0,-4 0-23 15,-3 5-55-15,-2 2-73 0,4 3-120 0,1 3-158 16,6 0-168-16,5 1-104 0,10-4-15 0,7-2 38 16,10-5 101-16,9-6 150 0</inkml:trace>
  <inkml:trace contextRef="#ctx0" brushRef="#br0" timeOffset="84718.55">23766 13974 1 0,'-1'-24'293'0,"-1"1"71"15,1 2 56-15,-2 5-30 0,1 1-49 0,2 4-44 0,-1 4-16 16,1 5-15-16,1 8-8 15,1 6 1-15,1 5 2 0,0 5-8 0,2 7-39 16,0 1-48-16,-1 4-47 0,4 2-38 16,3 3-27-16,-1-1-23 0,3-2-16 0,1-5-11 15,0-4-4-15,3-5-5 0,-1-4-3 16,1-5 0-16,1-8 1 0,-1-5 0 16,0-5 1-16,1-6-4 0,-1-5-3 0,-1-4-2 15,-2-4-1-15,-1-4 0 0,0-2 1 16,-4-2 7-16,-1-1 5 15,-1 0 16-15,-1 2 33 16,-5 2 30 0,2 5 20-16,-3 3 9 0,2 6 4 0,-2 6 1 15,-2 8-12-15,1 8-12 0,-2 11 0 0,-5 8 8 0,0 10 11 16,-2 7-2-16,-2 7-11 0,1 5-14 0,-1 4-15 0,-1 1-18 16,1-2-18-16,3-1-21 15,0-3-35-15,2-4-48 0,2-4-68 0,0-4-107 0,4-6-150 16,-1-4-160-16,4-5-124 0,-1-5-96 0,3-4-9 15,1-6 65-15,-1-4 132 0,1-5 157 0</inkml:trace>
  <inkml:trace contextRef="#ctx0" brushRef="#br0" timeOffset="85163.054">24529 14047 301 0,'0'-15'393'0,"0"2"95"16,0-2 23-16,-2 0 3 0,1 1 2 16,-1 1-12-16,1 1-40 15,1 0-59-15,-4 3-58 0,3 1-55 0,-1 1-59 0,0 1-56 16,1 1-41-16,-1 2-26 0,2 3-9 15,3 5-13-15,-1 2-5 0,1 8-2 0,2 6 0 16,3 5-5-16,-2 4-18 0,4 4-13 16,-1 5-15-16,2 3-10 15,0 2-8-15,2-4-4 0,-2 1-5 0,0-5 0 16,2-3-3-16,-2-5-2 0,-2-4 0 0,2-3-5 16,0-6 3-16,-2-3-1 0,1-6 0 15,0-9 2-15,1-4 0 0,1-8 1 16,0-6-6-16,-1-5-9 15,0-7-9 1,-2-3-8-16,1-4-9 0,-1-3-10 0,-2 2-10 0,1 0-7 16,-4 5-14-16,2 3-34 0,-2 8-44 0,-1 5-61 0,0 5-93 15,-1 9-146-15,1 5-152 0,-2 7-105 16,-1 6-43-16,2 6 17 0,-2 6 83 16,-2 3 146-16</inkml:trace>
  <inkml:trace contextRef="#ctx0" brushRef="#br0" timeOffset="86823.669">25006 14394 3 0,'10'-18'222'0,"1"-3"37"16,-2 0-1-16,-2-4-17 0,1-1-20 0,-2-1-18 15,-3-3-15-15,0-1-8 0,-1 2-3 16,-2-3 5-16,0 0 11 0,-4 4 18 0,1 3 10 15,-3 2 0-15,-2 2-13 0,2 5-24 16,-2 2-33-16,-3 5-38 0,1 6-25 16,-1 3-10-16,0 8 4 0,0 2 5 15,1 4 10-15,1 4 5 0,3 3-3 0,1 3-15 16,2 0-23-16,1 3-17 0,4 1-17 16,0-1-12-16,2 0-9 0,0-2-15 0,0 0-22 15,4-4-28-15,-2-3-15 0,-1-5-6 16,2-1-6-16,1-4 9 0,-1-5 22 15,0-3 23-15,1-5 15 0,0-4 6 16,1-3 5-16,0-3-1 16,-2-3 2-16,-1-3 3 0,3 0 2 0,-4-1 3 0,0-1 2 15,-2 4 3-15,1-1-1 16,-1 5 1-16,-2 3-2 0,-1 3-2 16,-1 6 0-16,-2 5-6 0,-1 5 3 0,-1 5-3 0,2 3 1 15,-2 5 3-15,2 1 0 0,2 3 5 16,-1-1 0-16,2 0 3 0,2 0-2 15,1-1-1-15,2-4-3 0,-1 0-1 16,1-3-4-16,3-3 0 0,1-3 1 16,1-3 0-16,0-4-2 0,2-5 2 15,-1-3 2-15,3-6 0 0,-1-4-3 0,2-2 0 16,-3-4 3-16,-1-2-1 0,3-3 0 0,-3-3 1 16,-1-1 1-16,1-4-2 0,-2-3-1 15,0 1 0-15,0-2 3 0,-1-1 0 16,-2 2 1-16,-1 2 0 0,-2 1 1 0,0 4-6 15,-1 1 0-15,1 5 0 16,-3 0 1-16,-3 6 4 16,1-1 8-16,1 6 16 0,-1 2 5 15,1 1 6-15,1 1 3 0,-4 2 5 0,4 1 0 0,0 2-5 0,-1-1-2 16,1 3-2-16,0-1-6 16,0 2-5-16,0-1-12 0,0 0-6 15,0 2-7-15,0-1-2 0,0 0-1 0,0 2-2 16,0-1 2-16,0 1 0 0,0 0 2 15,0 0 3-15,0 0-1 0,0 1-1 0,0 3 2 16,0-3 11-16,-2 4 5 16,0 1 2-16,2 0 6 15,-1 1 8-15,-1 3 4 0,1 1-7 16,1 3 1-16,-4 1-1 0,4-1-1 0,-3 5-9 0,3 0 1 0,-1 0-4 16,-1 3-3-16,-1 2-1 15,2 1-3-15,1 1 2 0,-2 1-2 16,2 1-3-16,0 2-4 0,0 0-4 0,2 1 0 0,-1 1-3 15,4-2-3-15,-1 0 1 0,1-1-2 0,2-2-4 16,-1-3-12 0,3-2-9-16,3-2-8 0,-3-4-9 0,5-1-4 0,-3-6-4 15,3-1 7-15,-1-6 7 16,2 2 7-16,-3-8 10 0,1 0 7 0,-1-3 6 16,-1-1 2-16,1-4 4 0,-3 0 0 0,-1-3-4 15,-2-2-3 1,1 0-7-1,-1-1-1-15,-2-4-3 0,1 0 1 16,0-2 2-16,-2 0 6 0,1 0 7 0,-1 0 5 0,-2 5 3 0,4 1 5 0,-5 3 9 16,0 3 9-16,0 1 7 0,-3 5 3 0,1 2 5 15,-1 7 6-15,2 1 1 0,-1 7 2 16,0 4 3-16,2 4 0 0,0 2-6 0,0 2-6 16,4 2-8-16,-3 4-11 15,7-2-8-15,-4-1-4 0,3 3-2 0,1-3-4 0,0-1-4 16,3-2-6-16,-3-2-12 15,1-5-2-15,4-1-3 0,-4-4-1 0,3-4 2 16,-2-2 7-16,2-5 10 16,2-5 3-16,-3-4 2 0,2-1 1 0,-1-5-2 15,-1-3 1-15,2-2-3 16,-4-1 3-16,3-3 2 0,-3 0 0 0,0-3 0 16,-1 0 0-16,-1 2 3 0,0-3-2 0,0 6 0 15,-4 1 4-15,-1 5-1 16,-1 0 1-16,-1 6-2 0,-1 4 2 0,-3 4-1 15,1 4-3-15,-2 6 2 0,-1 4-1 0,2 2 0 16,0 5 2-16,1 1 0 16,3 2-3-16,0 2-1 0,3 1 6 0,1 1 0 0,-1-1-5 15,4-1-2-15,1 0-4 0,0-3-16 16,0-1-23-16,5-4-12 16,-2-2-5-16,0-5-2 0,3-5 7 0,1-2 11 15,-1-7 15-15,0-3 16 0,2-3 6 16,-2-7-4-16,3 0-8 0,-2-5-5 0,0 0-3 15,-2-2-7-15,0 1 3 16,-4-2 4-16,-1 3 10 16,-1-1 6-16,-1 3 13 0,-6 0 12 0,0 3 8 15,-5 3 8-15,0 4 1 0,-1 4 2 16,0 5 2-16,-2 2-9 0,-2 8-5 0,4 2-7 0,0 4 0 16,1 2-2-16,2 5-4 0,-1 2-4 15,4 2-3-15,4 0 3 0,-1 4-1 0,2-2-3 16,3 2-3-16,0-4-20 15,2 1-28-15,3-4-33 0,1-2-22 16,2-4-10-16,1-2-2 0,0-5 15 0,0-5 28 16,0-4 35-16,1-4 24 0,0-5 8 0,-2-3 2 0,3-5 4 15,-4-1 1-15,2-3-1 0,-4-1 1 16,-1-1 4-16,-1 1 5 16,-1-4 1-16,-2 4 4 0,-1-3 9 0,-2 3 17 15,0 3 13 1,-2 1 7-16,-3 4 2 0,2 5-2 0,-2 3-9 0,0 6-17 0,-2 5-17 15,2 3-8-15,0 6-6 16,4 3 0-16,-3 1 0 0,2 3-1 0,3-2 1 16,1 3-1-16,-1 0 0 0,1-3-1 15,-3 1 4-15,1-2 28 0,-4-2 39 16,-2-1 32-16,-4 0 22 0,-4-1 13 16,-4-1 4-16,-3-1-23 0,-6 0-60 15,0-3-128-15,-3-3-259 0,-4-3-274 0,-1-6-144 16,2-3-79-16,3-4-17 15,1-7 75-15,5-4 227 0</inkml:trace>
  <inkml:trace contextRef="#ctx0" brushRef="#br0" timeOffset="87917.591">20162 15379 17 0,'-10'8'214'0,"7"-1"66"0,5 1 26 0,9-2 34 16,6-1 42-16,8-1 30 0,10-1 1 0,9-3-19 15,10-2-16 1,8-1-22-16,14-1-33 0,7-2-33 16,6-2-35-16,11-2-37 0,6 0-46 0,12 0-51 0,14 0-35 15,11-2-22-15,12 1-15 0,11-1-9 0,13-1-15 16,9 1-9-16,4-2-8 15,3 1 1-15,2-2 1 0,2-3-6 0,-5 0 0 16,-1-2-3-16,-8 1 9 0,-11 1 8 0,-14 0 7 16,-8 0 6-16,-15 1 6 0,-6 2 11 15,-8 2-3-15,-11 1-10 0,-12 1-7 16,-14 4-4-16,-10-1-5 0,-13 3-6 16,-9 0 2-16,-12 2 0 0,-7 1-1 0,-5 1 0 15,-6 2 0-15,-4 1-2 16,-5-1-7-1,-4 2-1-15,0 0-3 0,-3 0-1 0,-2-1-3 0,1-1-8 0,-3 2-10 0,-1-1-17 16,0-2-27-16,-3 3-36 0,0-3-66 16,-3 1-85-16,-3 1-115 0,-2-2-139 15,-1 0-119-15,-1 0-111 0,-2 0-12 16,-3-2 48-16,-2 1 106 0,1-2 142 0</inkml:trace>
  <inkml:trace contextRef="#ctx0" brushRef="#br0" timeOffset="90539.388">21073 15654 129 0,'-2'-3'190'0,"0"-3"3"0,-1 3-2 0,2-2-5 0,-3 1-5 16,-2 1-9-16,-2-2-7 0,4 0-4 16,-5 3-13-16,0-1-16 0,-2 0-10 0,1 3-6 15,-1-2-6-15,-3 4-9 0,3-1-1 16,-3 2-5-16,1 1-9 0,4 3-11 0,-5 2-11 15,2 1-7-15,0 4-3 16,1 1 0-16,1 4 1 0,-1 2 4 16,5 2 3-16,-1 1-3 0,4 1 1 15,2 2-3-15,1 0-6 0,1 0-5 0,4-1-10 0,2-2-8 16,2-2-6-16,-1-2-6 16,1-3-1-16,4-1-2 0,-2-3 7 0,0-2 10 0,3-4 15 15,-1-2 10-15,1-4 15 0,-1-1 8 16,0-6 1-16,1-1-5 15,-1-5-11-15,0-2-13 0,-1-2-16 0,-1-3-16 0,1-1-3 16,-4-3-7-16,2-2-2 16,-1-2-3-16,-2-2-2 0,-3-1 3 0,1-3-2 15,3-1-1-15,-4-1-2 0,0-1 1 0,-1 0 1 16,0 0-2-16,-1-1-4 0,-1 1 0 16,3 0-2-16,-4 1-1 15,0 4-2-15,0 1 1 0,0 4 2 16,-4 5 3-16,4 1 2 0,-3 6 0 15,3 2 1-15,0 3-2 0,-1 4 3 0,1 4-4 0,-2 4 3 0,0 3 2 16,-1 4 3-16,1 5 5 16,-1 0 15-16,-1 3 21 0,2 0 18 15,-1 3 21-15,3 0 14 0,0 3 7 16,0 2-3-16,0 1-13 0,3 1-15 16,2 2-14-16,-4 0-15 0,2 1-13 0,2 1-11 0,0 0-10 15,2-1-2-15,1-1-6 0,-1-1-2 0,1-4 2 16,3 0-2-1,0-2 0-15,0-5-4 16,1 0 1-16,2-3 2 0,-5-3-3 0,4-3 0 16,-4-1 2-16,3-4 0 0,-2-2 0 0,0-4 0 15,0-1 1-15,0-3-2 0,-2-3 1 0,0-3 1 16,0 0 0-16,-2-1-1 16,-1-4-1-16,2-1 1 0,-6-1-2 0,2-1 0 0,-3 1 2 15,2-1-1-15,0 2 3 0,-2 2 5 0,0 2-1 0,-2 4-3 16,0 2 0-16,2 5 1 0,-1 4-2 15,-1 6-2-15,1 4 1 0,1 6 3 0,-4 2 0 16,4 4 0-16,0 3 0 16,-1-1-1-16,1 2-3 0,0 2-23 0,0-2-63 15,1-2-95-15,-1-1-126 0,4-3-137 16,-3-3-138-16,2-1-112 16,1-5-21-16,-1-4 52 0,0-3 104 0,0-3 123 0</inkml:trace>
  <inkml:trace contextRef="#ctx0" brushRef="#br0" timeOffset="90910.453">21318 15618 105 0,'-7'-24'205'0,"6"1"5"0,-3 5-12 0,1 2-33 16,1 2-31-16,2 4-34 0,0 2-41 16,0 4-64-16,2 2-87 0,0 4-90 0,-1 4-47 15,3 1-26-15,0 5-6 0</inkml:trace>
  <inkml:trace contextRef="#ctx0" brushRef="#br0" timeOffset="91344.502">21501 15541 136 0,'3'-25'225'0,"0"2"1"15,1 0-4-15,-4 3 1 0,2 0-1 0,-2 5 2 16,2 0-6-16,-2 2-14 0,0 3-25 16,0 2-30-16,0 2-32 0,0 1-32 15,0 4-26-15,0 4 1 0,-2 4 15 0,2 3 21 16,0 6 24-16,-2 3 19 0,2 4 18 16,0 5-5-16,0 2-17 0,0 3-16 0,0 4-21 15,0 2-19-15,0 2-21 0,2 1-19 16,2 2-12-16,-3-1-13 15,4 2-8-15,-2 0-5 0,4-3-1 0,-3-3-7 0,4-1-18 16,-2-4-23-16,2-4-29 0,0-5-31 16,0-2-28-16,0-3-16 0,0-4 6 15,0-4 19-15,4-4 25 0,-4-2 29 0,4-3 26 16,-2-5 21-16,2-4 13 0,-1-1 7 16,0-2 3-16,-2-5 3 0,-2-1 2 0,0-3 3 15,-3-1 4-15,-3-2 5 16,-1-2 7-16,-3-2 9 0,-3 1 10 0,-2-3 10 15,-3 1 6-15,-2 2 1 0,-3 2 1 0,-1 1-4 16,-1 3-7-16,0 3-8 16,2 3-6-16,-3 1-1 0,3 4-8 0,3-1-5 15,4 4-4-15,0 1-5 0,2 3-4 0,2 0-6 16,2 3-1-16,2 0 1 0,1 0 0 16,3 1 0-16,2 1 2 0,3 1-2 15,1-3-2-15,2 1 1 0,3-2 1 0,0 1-1 16,4-3 0-16,-2 0 2 0,1-3 0 15,1 1 0-15,-1-2-2 0,0-2 0 0,1 0 0 16,0-2-1-16,-3 1 2 0,0-1 0 16,0-1 1-16,-1 0 1 0,0-1-3 0,-2 0 1 15,0 2-2-15,-3-2 2 0,1 3 0 16,1-2-2-16,-3 2-17 0,-2-1-32 16,1 2-44-16,-1 0-48 0,-2 2-54 0,1 1-49 15,-3 0-30-15,1 1-13 16,-1-1-6-16,-1 2-3 0,3-1-18 0,-4 1-7 15,0 1 18-15,-2 0 29 0,-1 0 39 0</inkml:trace>
  <inkml:trace contextRef="#ctx0" brushRef="#br0" timeOffset="92695.281">21899 15366 113 0,'0'6'225'0,"4"1"25"0,-4 5 13 15,1 3 5-15,-1 5 5 16,0 1 11-16,2 4 10 0,-1 4-1 15,-1 1-11-15,4 4-22 0,-4 2-33 0,2 3-42 16,2 0-46-16,-1 0-42 0,0 2-33 0,0 1-27 0,2 0-15 16,1 0-10-16,-1-2-5 0,3-1-4 0,-2-1 1 15,2-2-1 1,-1-2-3-16,0-2-2 0,3-5-7 0,-2-2-13 0,0-2-19 16,1-5-18-16,-1-2-8 0,0-2-7 15,1-4 2-15,-1-2 13 0,0-4 17 0,0-2 18 16,1-4 11-16,0-2 9 0,-1-4 9 15,0-2 16-15,-1-1 22 16,0-4 23-16,-3 0 21 0,1-4 22 16,-3-1 14-16,-2-4 8 0,-2-1 0 0,-1-3-4 0,-3 2-5 0,-2-3-4 15,-6 2-6-15,-1 2-14 16,-4 2-12-16,-3 2-11 16,1 3-14-16,-4 5-15 0,0 1-7 0,1 4-6 0,0 2-3 15,4 3-8-15,0 3-1 0,5 2-5 16,1-1-4-16,5 5 0 15,2-1 1-15,5 2 7 0,6 1 3 0,2-2 5 0,5 1-1 0,5-2-2 16,3-1-5-16,2-2-5 0,4-2-6 16,2-2-4-16,-1-2 0 0,1-2-2 0,-1 0 0 15,-1-3-3-15,-1 1-8 0,-2 1-19 16,-5-1-37-16,1 2-52 0,-5 0-63 0,-3 3-97 16,-3-1-122-16,-3 2-112 0,0 1-93 15,-4 1-66-15,0 0 1 16,0 1 68-16,-4 2 109 0,0 0 124 0</inkml:trace>
  <inkml:trace contextRef="#ctx0" brushRef="#br0" timeOffset="93928.414">22799 15540 53 0,'-14'-2'179'16,"-2"4"-12"-16,-2 3-13 0,0 5-9 0,-3 2-5 16,4 4-5-16,-4 3-3 0,5 3-3 0,-1 3-6 15,4 2-10-15,1 2-15 0,5 1-16 16,3 1-18-16,2-1-21 0,4 0-13 15,2-1-11-15,4-4-6 0,3-1-5 0,2-3-1 16,2-1 0-16,2-5-1 16,0-3-2-16,0-3 0 0,2-3-1 0,2-3 1 15,-4-3-3-15,4-5 5 0,-4-1-1 0,1-4 4 16,-1-3 5-16,-4-1 7 0,-1-3 13 16,-1 1 13-16,-3-5 17 15,0 0 12-15,-3-2 10 0,-2-1 6 16,-3 0 0-16,-1-2-4 15,-4 1-5-15,-2 0 2 0,-1 2-6 0,0 1-6 0,-4 2-3 0,1 5-6 0,-5 2-11 16,3 4-12-16,-1 3-13 16,0 4-8-16,-2 5-7 0,2 3-7 15,1 5-3-15,-1 2-2 0,3 2 3 16,0 2-2-16,5-1-1 0,-1 2 3 0,4-1 1 0,3 1 1 16,2-3 5-16,1 0 6 0,2-2 5 15,3-1 6-15,1-1 4 0,2-4 6 0,0-1 1 16,5-3-1-16,-2-3 1 0,5-4-4 15,0-2-6-15,0-5-7 0,2-1-4 0,-3-3-5 16,2-1-6-16,-2-5-2 0,0 0-1 16,-1-2 1-16,-2-1 0 0,-1 0-1 15,-5-1 2-15,1-1-3 0,-3 1 2 0,-2 1-1 16,0-2 0-16,-3 4 3 0,-1 1 13 0,-1 3 14 16,0 1 16-16,0 2 9 15,0 5 4-15,0-1 0 0,0 4-9 16,0 4-6-16,0 3 7 0,0 6 27 0,-3 4 23 15,2 8 20-15,-3 5 19 0,1 7 12 16,-2 6-8-16,-2 5-22 0,0 8-17 0,2 6-18 16,-3 5-18-16,-1 5-15 0,3 4-16 15,-1 3-13-15,4 0-14 0,2 0-4 0,1-2-10 16,1-1-13-16,6-4-18 16,2-5-17-16,4-8-16 0,0-7-9 15,2-7 0-15,1-8 4 0,1-11 17 0,1-7 14 0,1-7 17 16,0-9 10-16,-3-4 4 0,-1-6 6 15,0-4 0-15,-6-3 7 0,2-4 0 0,-6-2-1 16,-2-3 0-16,-5-2 2 0,-2-1 0 0,-6 0-4 16,-2 0-1-1,-4 2-3-15,-3 2 2 0,-2 2-2 0,-1 5-9 0,0 2-27 16,2 4-54-16,0 2-85 0,3 4-169 0,4 2-174 16,3 1-160-1,6 2-66-15,4 0 2 0,8 1 58 0,5 0 154 0</inkml:trace>
  <inkml:trace contextRef="#ctx0" brushRef="#br0" timeOffset="94510.536">23757 15745 132 0,'-4'-14'280'0,"-1"0"52"0,-2 2 30 0,2-2 28 0,-1 4 25 0,-1-1 18 16,2 4 5-16,0-1-14 0,2 1-33 0,-1 2-53 16,4 2-45-1,4 5-46-15,0 2-43 0,3 5-35 16,4 5-27-16,1 2-25 0,1 5-28 0,5 2-24 0,-1 2-21 0,2 2-17 16,0 2-9-16,2-2-6 0,-3 3-19 15,3-2-27-15,-3-1-47 0,-1-1-73 0,-1-4-84 16,-2-1-104-1,-1-4-97-15,-3-2-67 0,0-3-32 16,-2-2 9-16,0-4 28 0,-1-3 59 0,-2-4 72 0,0-5 63 0,0-3 55 16,-2-3 48-16,0-5 46 15,1-1 42-15,-2-3 36 0,-2-1 34 16</inkml:trace>
  <inkml:trace contextRef="#ctx0" brushRef="#br0" timeOffset="94815.653">24038 15898 7 0,'-2'-28'28'16,"-2"2"17"-16,3-1 19 0,-1 0 21 0,-1 2 22 15,1 1 28-15,-1 1 25 0,2 4 30 0,-1 1 25 16,0 3 15-16,1 1 2 0,1 5-12 15,-2 0-10-15,0 3-7 0,2 2 13 0,0 4 26 16,-3 6 26-16,2 4 30 0,-5 5 12 16,-1 6-10-16,-1 5-41 0,-1 3-55 0,-5 5-56 15,-1 3-49-15,0 1-40 0,-1 2-33 16,0-1-64-16,2 0-105 0,0-3-155 0,2-4-173 16,4-2-162-16,4-3-90 0,2-5-2 15,2-1 68-15,2-3 137 0</inkml:trace>
  <inkml:trace contextRef="#ctx0" brushRef="#br0" timeOffset="95819.672">24464 15562 30 0,'2'-7'210'0,"-1"1"20"0,4-2 10 0,-4 1 3 16,1-1 3-16,-1 1 0 0,3-2 8 16,-3 0 13-16,2 1 8 0,-1 1 7 15,0-1-2-15,-1 4-14 0,1-2-31 16,0 3-35-16,1 1-23 0,-2 4 0 0,5 3 0 15,1 6-2-15,-3 4 3 0,3 8-6 16,1 2-24-16,-1 5-47 0,2 2-37 0,-5 2-24 16,4 1-18-1,0-1-10-15,0 1-5 0,0-2-4 0,3-5 0 0,-2 1-3 0,-1-5 1 16,4-3-2-16,-3-5-2 0,0-1 2 16,-1-3-3-16,2-4 2 0,1-5 1 0,0-6 3 15,1-3-1 1,1-5 1-16,0-4 3 0,-2-3-2 0,0-4-4 0,1-4-3 15,-3-2 5 1,0-4 1-16,0-4-3 0,-1-1 2 0,-1-1 3 16,-1-1-1-16,-1 2 0 0,-1 1-5 0,1 6-2 15,-2 3-17-15,-1 5-35 0,0 6-55 16,-1 3-95-16,2 5-138 16,1 5-135-16,-1 6-67 0,2 5-44 0,1 5-36 0,-2 5 17 15,1 3 100-15,2 5 114 0,-1 0 73 0</inkml:trace>
  <inkml:trace contextRef="#ctx0" brushRef="#br0" timeOffset="97552.789">25098 15754 105 0,'11'-16'244'0,"0"-1"26"16,-1-2 3-16,-2-2-4 0,-2 0-8 15,-2-2-7-15,-1 2-16 0,-3 0-18 0,-3 0-17 16,-1 3-18-16,-2 3-25 0,-2 3-28 15,-1 3-27-15,-3 6-28 0,-1 6-28 0,-1 6-21 16,1 5-14-16,1 5-3 0,-2 5-4 16,2 3-1-16,0 3 1 0,2 0 0 15,2 2-1-15,2-2-3 0,2 0-3 16,0-3 0-16,4 0-5 16,0-5-3-16,2-2-8 0,2-2-5 0,0-5-3 0,0-3-2 15,1 0 1-15,3-6 0 0,0-2 9 0,1-4 7 16,3-4 4-16,-4-2 4 0,4-2 2 15,-2-3 1-15,-1-1 0 0,2-4-1 16,-1 2 1-16,-4-2-1 0,2-2 5 16,-4 1 15-16,1 1 21 0,-1 0 28 0,-3 1 32 15,1 2 26-15,-2 3 8 0,-2 2-3 16,1 2-15-16,-1 2-25 0,-1 6-31 16,-1 3-22-1,1 3-12-15,2 3-4 0,-4 3-7 0,2 3 12 0,3 1 24 16,2 1 16-16,4 1 5 0,-2 2 4 15,3-1 4-15,3-1-15 0,0 0-23 0,2-1-22 0,0-2-7 16,4-5-8-16,-2-1-5 0,4-3 1 0,-2-3-2 16,-1-4 0-16,1-4-2 0,1-2-2 15,-4-2 3-15,1-3-2 0,-1-2 3 0,-2-1 0 16,-1-1 0-16,-2-2 1 16,-4-2 0-16,4-1 1 0,-3-1-6 0,-2-4 7 15,0-1 2-15,-1-1-2 0,-1-2-2 0,-1-3 1 16,0 1 1-16,0-1-7 0,-1 2 1 15,-1-1 2-15,1 4 6 0,-1 0 12 16,0 3 16-16,-1 4 12 0,0 2 11 16,0 2 10-16,-2 2 3 0,4 5-9 15,-1 1-10-15,1 1-11 0,1 2-10 0,-4 3-13 16,4 3-8-16,-1 3 0 16,-2 5-1-16,-1 2 4 0,4 4 7 0,-1 2 10 15,-1 5 4-15,0 3 5 0,1 2 2 0,-1 4-1 16,1 1-5-16,1 4-5 15,-3 1-4-15,3 3-7 0,3 1-5 16,-2 1-6-16,2 0-1 0,2 0-2 16,0 0-3-16,2-2-1 0,2-2-1 0,-1-4-4 15,0-3-2-15,1-4-2 0,4-5-4 0,-4-3-1 16,3-5 1-16,0-2 3 0,-1-7-1 16,3-4 7-16,-1-3 4 15,0-4 0-15,1-5 2 16,0-2-2-16,-1-3 0 0,-2-1-1 0,1-2 0 0,-4-3-1 0,0 1 0 0,0-4 3 15,-2-1-1-15,-1-1 0 0,-2 1-1 0,1-2 2 16,-4 4 0-16,0 1-2 16,0 1 5-1,-2 4 0-15,0 2 1 0,1 2-1 0,1 4-1 16,-3 3-1-16,3 3-2 0,-4 4 2 0,2 5 0 0,2 5 0 0,0 3 3 0,0 5 1 16,2 1 1-16,2 1 0 0,-1 2 0 15,2 2-1-15,-1 1 0 0,3 1-2 16,4 1 0-16,-3-1-1 0,3 1-2 15,1-1 2-15,-1-2-4 0,2-2 0 0,1-2-4 16,1-4-1-16,0-3-1 16,0-4-4-16,0-5 3 0,0-3 1 0,0-5 4 15,1-4 3-15,0-4-1 0,-2-3 0 0,2 0 1 16,-1-3 1-16,-3-3 1 0,-3 0-3 16,1-2 1-16,-1-1 2 0,-2-2-1 0,-1-2-1 15,1 1 2-15,-3-4 0 0,1 1 1 16,-2 1-3-16,-2 1 0 15,3 2 0-15,-4 2 0 0,0 4-1 16,0 1 1-16,-2 5 1 0,0 3 3 0,2 3-1 16,0 4 1-16,-1 5 1 0,-1 4-1 0,2 3-3 0,0 4 0 15,0 3 2-15,0 3 3 0,2 1-1 16,-1 3 1-16,3 2 4 0,1-1 0 16,-2 2-1-16,2 0-3 0,-1 2 0 15,2-2-1-15,1 0-2 0,-1 0-2 0,2-2-2 16,-1-2-2-16,2-2 0 0,-1-3 0 15,0-2-5-15,3-2 0 0,-3-4 3 16,1-4-1-16,4-3 0 0,-2-3-1 16,2-4 2-16,-1-2 1 0,-1-3 2 15,2-2-1-15,-2-2-1 0,-1-1 4 0,-1-2 0 16,0-1 0-16,-1-1 0 0,-1-1 4 0,0-4-3 16,0 2 1-16,-2-1 1 0,-1 1-1 15,0 1-3-15,-3 2-1 0,1 3 3 0,-2 2 2 16,-2 2 2-16,2 4-1 0,-1-1 1 15,-3 4 0-15,3 1-3 0,-1 3-4 0,-1-1 1 16,1 3-1-16,1 1 2 0,-1 1-3 16,1 1 2-16,-1 1 1 0,0 0 0 15,0 0-2-15,0 2 2 0,0-3 2 16,1 2 2-16,-1-1-1 0,1 0-2 0,1 0 5 16,-4-2 0-16,4 3-4 0,-3 0-1 15,2 2 0-15,-3 0 3 16,3 1-1-16,-3 4 1 0,1 1 3 15,-1 3 1-15,1 1 2 0,0 2-2 0,1 0-1 0,0 1-4 16,2 1 0-16,0 1-2 0,0-1-1 16,4 1 0-16,-1 0-1 0,3 0 1 0,-2 0-2 15,1-2 0-15,3 2 1 0,0-3-4 16,3 0-2-16,0-3-2 0,1-1-3 16,0-4-3-16,3-2 1 0,0-4 1 15,1-2 2-15,1-4 2 0,-1-2 0 16,5-5 5-16,-3-2-3 0,-1-2 3 0,1-2-2 15,-2-2 0-15,2-1 3 0,-2 0-1 0,-2-3 3 16,-1-1 1-16,-1-1-2 0,-3-1 1 16,0-1 2-16,0-2-1 0,-3 1 0 15,-3-2-2-15,1 0 3 0,-3 2 2 0,-2 2-2 16,-1 1-1-16,-1 3 0 16,-1 6-1-16,1 0 0 0,-1 5-3 15,1 3-1-15,0 8 2 16,-1 4 1-16,3 4-3 0,1 5 2 0,0 5 2 0,0 2 1 0,1 2 1 0,3 2 1 15,0 1 1-15,2-2 0 0,1 1-2 16,1-1 0-16,-3-3-2 0,-1 1 1 16,2-3 0-16,-4-1 0 15,-2-2-14-15,-2-4-23 0,-2 1-38 0,-2-2-78 16,-2-5-134-16,-2 1-217 0,-4-2-202 0,-1-3-91 0,-3-3-22 16,-3-3 45-16,0 0 115 0,-4-4 209 15</inkml:trace>
  <inkml:trace contextRef="#ctx0" brushRef="#br0" timeOffset="101754.871">26937 14834 9 0,'-13'7'417'0,"4"-3"115"0,-4 2 101 15,-1 2 87-15,2-3-21 0,0 0-80 16,6 0-94-16,-2-2-93 16,1 0-83-16,1 0-106 0,5-2-85 15,-1 1-54-15,4-1-32 0,1-1-16 0,8-1-11 0,0-2-2 16,8 0-2-16,3-3-5 0,3 1-7 0,4-2-8 15,3-1-3 1,1-1-8-16,3 0-4 0,-2 2 1 0,1-2-3 0,-1 1-2 16,0 1-15-16,-4-1-29 0,1 2-36 15,-5 3-61-15,-2 0-77 0,-5 3-93 16,-2 2-85-16,-5 1-72 16,-4 2-41-16,-2 5-4 0,-5 0 37 0,-2 2 66 15,-7 3 85-15,-2 2 88 0,-1 1 78 0,-6 3 65 16,-3 1 61-16,-1 2 61 0,-4 2 66 15,-1-1 75-15,1 2 85 0,-2-1 72 0,5-1 56 16,0-3 38-16,5 0 13 0,4-6-16 16,5-1-41-16,4-1-48 0,8-6-51 15,1-1-52-15,4-3-42 0,7-4-32 0,1-1-23 16,4-5-19-16,1-3-15 0,0 0-18 16,4-3-15-16,-1 0-16 0,0 0-14 15,0-3-13-15,0 1-6 16,1-1-9-16,-1 2-15 0,2-2-36 0,-2 0-60 0,0 2-112 15,-4 2-171 1,-2 0-208-16,-2 4-195 0,-4-1-102 16,-2 5-13-16,-3 3 74 0,-3 0 150 0,-5 4 201 0</inkml:trace>
  <inkml:trace contextRef="#ctx0" brushRef="#br0" timeOffset="102598.508">27938 13846 142 0,'1'-16'497'16,"1"1"110"-16,0 1 72 16,-2 5 3-16,1 0-90 0,1 2-110 0,-1 2-109 15,4 2-80-15,-2 5-54 0,2 2-37 0,3 5-37 16,0 5-45-16,2 2-37 0,2 4-25 16,-1 1-21-16,5 1-10 0,-4 1-7 15,6 1-8-15,-4-2-3 0,2 1-3 16,-4-1 1-16,6-3-5 15,-6-1-2-15,2-1 0 0,-1-3 1 0,0-4 0 0,-1-1 2 16,1-4-1-16,1-3-2 0,1-3-7 16,-1-5-10-16,-1-1-5 15,2-7-10-15,0-4-7 0,-1-1 0 16,0-5 1-16,0-3 9 0,-3-3 3 0,1 0 9 0,-3-1 5 16,-1 0 6-16,-4 1 3 15,0 0 1-15,-3 5 3 0,1 1-1 0,-2 3 1 0,2 4 1 16,-2 2 1-16,0 3-1 15,0 5 0-15,0 2 10 0,0 7 13 16,-4 5 14-16,1 8 13 0,-2 6 12 0,-1 5 15 16,-2 7 6-16,2 3-6 0,-2 4-6 0,0 5-11 15,-1 3-11-15,-1 2-12 0,0 1-14 16,2 1-7-16,2-1-15 0,0-3-24 16,3-3-39-16,1-3-58 0,2-6-105 15,2-4-164-15,1-6-184 0,3-1-161 16,0-7-93-16,4-3-14 15,0-5 67-15,-1-4 144 0,4-5 179 0</inkml:trace>
  <inkml:trace contextRef="#ctx0" brushRef="#br0" timeOffset="102979.419">28687 14234 104 0,'-1'-4'448'0,"-3"-2"106"0,0 0 90 16,0 2 41-16,1-4-38 0,0 4-96 16,0-4-103-16,3 1-86 0,0 1-83 0,0-2-92 15,5 1-75-15,-1 0-47 16,6 2-29-16,2-1-16 0,1 3-10 0,4 1-3 16,0 4-3-16,1 2-1 0,3 2-2 0,-5 5 1 15,1 4 2-15,-3 3-1 16,0 6 1-16,-6 3 0 0,-1 3-1 0,-6 3 0 15,-2 3 1-15,-2-1 3 0,-5 3 7 16,-3-2 15-16,1-1 17 0,0-4 12 16,0-3 11-16,0 0 5 0,2-6-1 0,2-2-11 15,-2-4-15-15,3-2-11 0,4-5-12 16,1-2-5-16,1-2-8 0,6-4 0 16,2-2-3-16,4-5-2 0,2-2-4 0,1-4-3 15,5-1-12-15,0-1-22 0,1-2-30 16,0-1-49-16,0 0-85 0,-5 3-116 0,2-3-173 15,-3 4-165-15,0-1-134 0,-3 1-39 16,-3 1 40-16,3 1 95 0,-3-1 169 16</inkml:trace>
  <inkml:trace contextRef="#ctx0" brushRef="#br0" timeOffset="103569.967">29247 13966 7 0,'-13'3'274'0,"0"-1"91"0,-1 1 92 0,2 0 47 16,-1 0 52-16,-1-2 42 0,4 2 0 15,2-1-51-15,-1-1-87 0,4-1-96 0,0 0-105 16,4 0-96-16,2-1-65 0,4-1-34 15,5-2-16-15,4-2-12 16,3-3-2 0,5 0-5-16,5-3-3 0,2 1-10 0,4-2-5 0,-2-1-2 0,4 2-2 15,0-1-5-15,-2 2-1 0,-3-1-1 0,0 3-4 16,-3 1-23-16,-3 1-37 16,-2 3-65-16,-6 1-90 0,-1 0-133 0,-3 1-156 15,-1 2-126-15,0 2-104 0,-3-1-25 16,-3 2 40-16,-1 2 111 0,0-1 146 15</inkml:trace>
  <inkml:trace contextRef="#ctx0" brushRef="#br0" timeOffset="104104.733">29768 13669 243 0,'0'-21'326'0,"0"3"55"0,0 0-3 16,0 4-7-16,0 3 1 0,0 0 1 15,0 2-6-15,0 1-18 0,2 4-29 0,-2 0-26 16,1 2-19-16,3 4-33 0,-1 2-24 16,3 5-21-16,1 2-20 0,2 2-34 15,2 2-45-15,0 2-27 0,2 2-20 16,1 2-14-16,2-1-11 0,-2 1-6 15,3-2-5-15,0 2-4 0,1-3-4 0,0-3 0 16,1-1 0-16,3-4-3 0,-5-2-1 16,4-4 1-16,-1-4-1 0,0-3-6 15,-2-4-7-15,3-2-5 0,-4-5-6 16,0-1-2-16,0-1-3 0,-4-4 2 0,-1-1 4 0,-3 0 5 16,1-3 0-16,-2-2 4 0,-4 1 4 15,0-2 0-15,-3 0 1 0,-1 0 1 0,0 3 5 16,0 3 1-16,0 3-3 0,0 1-1 15,-1 6 3-15,1 3 0 0,-2 6 0 16,-1 6 4-16,0 5 11 0,-2 7 12 16,-2 5 13-16,1 4 18 0,2 6 16 0,-1 2 7 15,0 3-2 1,2 4-3-16,-2 1-10 0,2 2-16 0,-3-1-16 0,3 2-12 16,1-4-9-16,0-1-26 15,4-1-44-15,0-4-81 0,1-2-125 0,3-5-204 0,-2-2-191 16,5-6-156-16,0-3-58 0,2-4 27 0,2-5 96 15,0-2 186-15,2-5 187 0</inkml:trace>
  <inkml:trace contextRef="#ctx0" brushRef="#br0" timeOffset="104489.812">30459 13812 236 0,'9'-23'388'0,"0"2"97"15,-5 5 37-15,1 1 5 0,2 4-10 0,-6 1-1 16,4 2-31-16,-2 5-45 15,2 3-54-15,-2 6-46 0,0 3-52 0,0 6-71 0,1 3-52 16,-1 5-42-16,-2 1-31 16,3 3-28-16,-1 1-21 0,0 1-14 0,1-1-13 0,-1 2-25 15,-1-1-47-15,0-1-81 0,-1-1-137 16,-1-3-228-16,0-1-234 0,0-4-132 16,0 1-36-16,-1-2 34 0,-3-2 116 0,1-1 214 15</inkml:trace>
  <inkml:trace contextRef="#ctx0" brushRef="#br0" timeOffset="105939.446">28809 14991 148 0,'-23'1'251'16,"-2"1"29"-16,2 1-18 0,-3 0-6 15,0 1-5-15,0 2-2 0,1-1-2 16,-2 2-6-16,2-1-11 0,1 0-21 0,3 2-22 15,-1-2-17-15,3 0-20 0,5-1-16 16,-2 2-17-16,4-1-13 0,0-2-14 0,0 1-11 16,1 1-8-16,-2-2-6 15,4 4-7-15,-4-2-3 0,-1 1 0 0,-1 2 1 16,0 0 7-16,-1 0 9 0,0 2 12 16,0-2 15-1,1 0 6-15,2-2 7 0,-1 1-10 0,4-3-14 0,4 0-20 0,-1 0-22 16,6-2-11-16,2-2-10 15,7-1-1-15,8-3 3 0,10-3 6 0,7-1 6 0,11-5-3 16,5 0-3-16,6-3-9 0,9 0-4 16,1-2-6-16,3 1-1 0,6 1-2 15,2 0-2-15,6-2-1 0,5 2-3 16,4-2 0-16,7-1-7 0,7-1-2 0,2-2 4 16,4-1 4-16,1-1-2 0,0 1-2 0,3-4 3 15,-3 2 1 1,-2 0-5-1,-5 2-4-15,-6-1 4 0,-8 2 1 0,-6 3 0 0,-12 0-1 16,-6 1-1-16,-9 4 1 0,-10 1 0 0,-6 2 1 16,-9 2 1-16,-5 1 3 15,-2 0 2-15,-8 2 0 16,-5 0-5-16,0 1-9 0,-7-1-12 0,-1 2-19 0,-5 0-34 16,0 0-66-16,-3 2-82 0,-2-2-132 0,0 3-144 0,-3 0-135 0,0 3-94 0,-1 0-5 15,-4 3 51-15,1 3 121 0,-4 1 145 16</inkml:trace>
  <inkml:trace contextRef="#ctx0" brushRef="#br0" timeOffset="106794.346">28769 15829 24 0,'-6'-13'243'0,"-1"1"78"0,1 0 60 0,-1 1 46 15,-2 0 45-15,3 3 24 0,0-3 26 0,0 4-10 16,2-1-61-16,0 2-73 0,0 2-81 16,3-1-67-16,1 2-79 0,0 2-62 15,3 2-34-15,5 5-19 0,3 1-6 0,2 6-4 16,5 0 0-16,0 4-3 0,4 4-5 15,2 1-4-15,-2 2-5 0,0 2 1 0,3 1-3 16,-3 1-5-16,2 1-15 0,-5-1-30 16,2-2-72-16,-4-1-102 0,1-2-123 15,-4-4-131-15,0-3-115 16,-3-2-86-16,2-3-27 0,-5-5 37 0,-2-5 91 0,0-2 113 16,-2-5 121-16</inkml:trace>
  <inkml:trace contextRef="#ctx0" brushRef="#br0" timeOffset="107143.526">29031 15787 139 0,'-9'-31'187'0,"3"1"16"0,0 3 26 16,-1 3 30-16,2 4 19 0,-1 2-3 15,2 6-15-15,0 3 3 0,1 8 8 0,-2 8-6 16,2 7-3-16,-2 6 5 0,-1 8 11 16,2 5-18-16,-3 4-40 0,1 4-39 0,-2 2-36 15,0 2-31-15,2 2-30 0,-2-1-37 16,0-1-49-16,0 0-71 0,2-1-131 15,1-4-155-15,-2-1-158 0,4-3-142 16,2-3-53-16,-1-1 17 0,2-5 101 0,0-2 141 16</inkml:trace>
  <inkml:trace contextRef="#ctx0" brushRef="#br0" timeOffset="107470.578">29278 16102 63 0,'3'-12'241'0,"1"2"42"0,-4-1 16 0,-4 4 12 0,3-1 28 0,-2 4 28 16,-3-1 21-16,1 1 9 0,-2-1-5 0,4 0-36 16,-2 1-49-16,2 1-44 15,2-1-46-15,-3 1-40 0,4-1-46 0,0 0-38 0,0 1-35 16,4-1-26-16,-3-1-15 0,6 1-12 15,-3-1-2-15,4 1-3 0,5 1-2 0,-4 1-1 16,3 0 1-16,0 2 1 0,-1 2-5 16,3 0 3-16,-3 1 3 0,2 1-1 15,0 2 3-15,0 2 0 0,-1 2 3 16,-1-1-1-16,0 3 3 0,2 2 6 0,-4 1 6 16,-1 3 8-16,-2 0 11 0,-1 3 8 15,-3 1 4-15,-2 0-4 0,-2 4-4 0,-3 0-4 16,-1-1-4-16,-2 2-3 0,2-3 0 15,0 0 0-15,0-1-1 0,1-5-4 16,0 0-7-16,3-4-8 0,1-1-5 0,2-3 0 16,6-2-1-16,4-7 2 0,3-2-1 15,5-4 1-15,3-4-1 0,5-3-3 0,3-1-12 16,0-4-25-16,-1 2-62 16,1-3-82-16,-4 0-124 0,1 1-161 0,-2 1-161 15,-4 0-128-15,1-2-21 0,-1 3 40 0,-4 0 101 16,-1 0 151-16</inkml:trace>
  <inkml:trace contextRef="#ctx0" brushRef="#br0" timeOffset="107847.903">29835 15871 67 0,'-7'-4'229'0,"1"-1"37"0,2 2-2 16,0-1-2-16,1 2 1 0,0-1 2 15,1 0-3-15,1 1 4 0,2 1 13 0,3-2 13 16,2 0 12-16,4 0 15 16,4-1 1-16,2-2-15 15,4-2-38-15,4-1-45 0,1 0-49 0,2-3-49 0,3 2-42 0,1-2-29 16,1-1-22-16,1 2-12 15,-1-3-8-15,-2 4-13 0,-2-1-42 0,-4 2-73 16,-2 0-91-16,-1 5-120 0,-8-3-151 0,-1 5-152 16,-6 0-80-16,-2 2 3 0,-4 3 58 15,-5 2 99-15,-3-1 141 0</inkml:trace>
  <inkml:trace contextRef="#ctx0" brushRef="#br0" timeOffset="108202.111">30123 15606 126 0,'-2'-11'378'0,"0"1"86"15,2 1 72-15,-1 1-24 16,2 2-13-16,3 3 3 0,-1 3-34 0,3 0-45 16,5 6-45-16,0 2-54 0,5 2-70 0,0 4-91 15,3 2-56-15,0 4-40 0,3-1-21 16,2 4-15-16,1-1-11 0,2 2-8 0,-3-1-9 15,1 1-14-15,-1-2-33 0,-1-2-70 16,-4-1-90-16,2-4-96 0,-4-1-90 0,-3-2-63 16,-2-3-33-16,0-3 19 0,-2-3 38 15,-2-3 48-15,1-2 44 0,-1-3 24 0,-2 0 7 16,2-6-7-16,0 1 21 0,-2-4 32 0</inkml:trace>
  <inkml:trace contextRef="#ctx0" brushRef="#br0" timeOffset="108522.497">30516 15463 193 0,'-1'-13'216'16,"-1"-1"30"-16,0 2 35 0,1 1 34 0,-1 3 23 0,1 0 10 15,1 2-11-15,-3 2-17 0,1 4-9 16,1 1 4-16,-2 8 9 0,-2 6-1 16,-2 6-6-16,1 5-22 0,-6 7-46 0,2 4-65 15,-3 5-64-15,-3 3-40 0,4 2-26 16,-4 2-18-16,3 1-12 0,-2-2-11 16,3-2-22-16,3-1-45 0,-2-4-90 0,5-4-143 15,1-4-177-15,1-4-163 16,3-5-135-16,1-3-38 0,1-6 45 0,3-3 119 0,1-5 164 15</inkml:trace>
  <inkml:trace contextRef="#ctx0" brushRef="#br0" timeOffset="110200.756">30825 15894 109 0,'0'-9'255'16,"0"0"59"-16,0 0 14 15,0 0 14-15,-2 0 28 0,0 0 27 0,2 0 22 16,0 0 1-16,0 0-5 0,0 1-25 0,0 1-45 16,2-1-50-1,0 1-50-15,-2 1-48 0,0-1-60 0,1 3-42 0,1 0-30 16,-1 1-16-16,-1 0-9 0,4 1-3 0,-3-1 1 0,2 2 1 16,1-1 3-16,0 1 2 0,1-1 3 0,-2 1-7 15,2 1-1-15,-4-2-3 0,3 1-3 16,-1 1-4-16,-1 0-3 0,1-2-3 15,-2 2-3-15,2 0-3 0,-1 2-5 0,1-1 1 16,-2 4 1-16,3 2 6 0,0 4 6 0,0 4 7 16,1 4 5-16,-1 5 1 0,4 5-3 15,-3 2-5-15,0 4-8 0,-2 1-7 16,2 0-6-16,-1-2-26 16,1 1-65-16,-2-4-136 15,2-4-284-15,0-3-273 0,-1-3-145 16,0-3-54-16,-4-4 21 0,-2-4 112 15,-3-2 272-15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5-09T09:27:31.2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2703 1948 34 0,'0'-20'214'0,"3"-2"33"0,-3 1 7 0,2-3 13 0,1 2 18 16,-1-3 17-16,-1 3 13 0,1-2 8 16,0 2 5-16,-1-1-4 0,1 2 6 15,1 0-4-15,0 3-17 0,-2 0-30 0,1 0-27 16,-1 3-31-16,1 2-43 0,0-1-32 15,-1 2-20-15,-1 0-6 0,0 3-16 16,0 0-13-16,0 2-12 0,0-1-12 16,0 4-19-16,2-1-17 0,-2 2-15 0,0 1-9 15,0 7-6-15,0 3-1 0,0 7 6 0,-2 7 7 16,-1 7 11-16,-2 6 3 0,-1 6 0 16,0 4-2-16,-2 5-6 0,0 0-5 15,-1 3-6-15,-1 0-4 0,2-2-1 0,0-3-15 0,-1-3-35 16,2-3-48-16,1-5-76 0,1-4-91 15,2-4-127-15,0-6-129 0,0-1-110 0,3-9-86 16,0-2-33-16,0-8 34 0,0-6 97 0,0-7 127 16,-2-3 136-16</inkml:trace>
  <inkml:trace contextRef="#ctx0" brushRef="#br0" timeOffset="166.004">2553 1975 174 0,'-10'-29'280'0,"-2"4"46"0,1 0 9 0,3 0 11 0,-1 2 6 0,4 0-6 0,3 1-25 31,2-3-37-31,3 2-50 0,4-1-47 0,5-4-48 16,1 3-41-16,4 0-31 0,2 0-21 0,5 3-19 16,1 0-16-16,2 2-10 0,0 5-57 0,1 0-117 0,2 6-137 15,0 3-131-15,0 3-106 0,-1 3-54 16,-2 5 23-16,-2 2 101 16,-1 4 125-16</inkml:trace>
  <inkml:trace contextRef="#ctx0" brushRef="#br0" timeOffset="509.747">3015 1703 67 0,'0'4'296'0,"0"-1"66"0,0 0 38 15,0 0 15-15,0 0 15 0,0 1 11 0,0 2 21 16,0 3 0-16,0 2-15 0,-2 2-47 16,-1 5-62-16,1 3-65 15,-1 5-79-15,-3 2-62 0,3 4-43 0,0 2-29 0,-1 2-22 0,3 3-14 16,-1 0-7-16,2 0-9 0,2-3-9 15,1 0-13-15,0-4-8 16,4-5-8-16,0-4-8 0,3-3 3 16,1-5 4-16,3-4 9 0,1-8 8 0,2-5 9 0,0-5 5 15,4-5-1-15,-3-5 3 0,2-5 1 16,-3-4 0-16,1-2-1 0,-3-4 3 16,-2-3 3-16,-2 0 0 0,-3-5-1 0,-2 3 3 15,-2-3 0-15,-4 1 3 0,-4 1-2 0,-2 4-4 16,-4 2-4-16,-7 5-6 0,1 6-6 15,-8 6-12 1,-1 6-22-16,-2 6-49 16,-1 6-96-1,1 5-188-15,3 2-208 0,5 4-157 0,5 1-66 0,6 1 5 0,5-1 74 0,6 0 179 0</inkml:trace>
  <inkml:trace contextRef="#ctx0" brushRef="#br0" timeOffset="1769.959">4300 1767 125 0,'-2'-18'190'0,"1"-5"-8"0,-2 0-13 0,3-2-9 0,0-3-4 16,0 1 17-16,0-3 20 0,0-2 27 16,0 4 31-16,0-2 27 0,0 3 22 0,0 1 12 15,0 5 10-15,0 2 6 0,0 1-17 16,0 3-33-16,0 2-43 0,0 5-54 15,0-2-46-15,0 9-55 0,-2 2-31 0,1 12-8 16,-2 9 7 0,-1 10 14-16,-2 11 10 0,-2 10 5 15,-1 9 0-15,1 9-13 0,-2 7-21 0,1 8-14 0,1 1-10 0,0 1-6 16,1 1-7-16,4-6-4 0,0-3-1 16,3-8-3-16,2-6-7 0,1-10-8 0,3-8 1 15,1-8-1-15,1-7 0 0,2-10 5 0,2-8 5 16,3-8 7-16,0-10 2 0,0-6 2 15,0-8 3-15,0-5-1 0,-2-6 0 0,-3-7-3 16,-4-5 0-16,-1-5-2 0,-7-6-5 16,-2 0 0-16,-4 1-1 0,-4 1 2 15,-3 4-6-15,-3 4 0 0,1 7-1 16,-1 5-5-16,1 5-5 16,0 6-11-16,4 5-5 0,-1 2-25 0,1 7-32 0,4 4-36 15,1 1-34-15,0 4-28 0,6 1-17 16,4 1 11-16,4-1 32 0,4-2 36 0,4 3 38 15,5-7 37-15,6 0 26 0,2-7 14 16,3 0 5-16,0-5 6 0,3-4 1 16,2-4 2-16,-2-1-1 0,-1-3 1 0,1-1 0 0,-4-1 2 15,-3-1 3-15,-2 2 9 0,-3-1 15 16,-1 4 21-16,-5 1 21 0,-3 4 14 16,-1 4 10-16,-3 2-4 0,0 2-8 0,-5 3-21 15,-3 5-21-15,0 1-15 0,-3 4-13 16,1 4-5-16,-2 1-6 15,1 4 5-15,1 2 12 16,-1 3 13-16,0 2 24 16,1 2 16-16,1 2 8 0,1 0 3 0,0 2-9 15,1-1-13-15,2 4-20 0,2-2-14 0,-2-1-11 16,5 2-8-16,-2-6 0 0,2 1-5 0,-1-4-2 0,2-2 1 16,-1-4 2-16,2-3 3 15,0-3-3-15,0-4 3 16,0-3-1-16,-1-6-2 0,2-2 2 0,0-4-3 15,0-1 6-15,-3-5-2 0,2-2-1 0,-2 1-2 0,-1-5 3 0,0 1 7 16,-2 1 5-16,-1 2 10 0,-2 2 3 0,1 4 5 16,-1 3-11-16,-1 3-12 0,1 4-9 15,-2 4-11-15,0 4-1 0,-2 7-2 0,-1 1 7 16,0 6 4-16,1-1 0 0,-4 3 3 0,1 1-1 16,0 0 0-16,-1-1 1 0,2-2 0 15,-1-3 8-15,0-2 14 16,3-2 15-16,-1-1 12 0,1-4 9 0,1-1 1 0,1-4-4 15,0-2-13-15,0-5-14 16,3-3-13-16,2-5-13 0,1-4 0 0,2-3-5 0,3-3-2 16,0-4-1-16,3-2-1 15,-1 0 2-15,3 0-1 0,-3 3-1 16,-1 1-5-16,2 5-4 0,-1 3-3 16,0 6-1-16,-2 2 0 0,0 5 2 0,1 2 6 0,1 8 5 15,-5 2 3-15,1 7 0 0,-2 0 2 16,-2 4 1-16,-4 4-1 0,1-3 0 0,-4 1-4 15,1-2-18-15,-3 0-39 0,0-2-60 16,-3-2-100-16,1-2-158 0,-2-2-171 0,-1-4-143 16,-1-4-80-16,1-2-2 0,-1-3 66 0,-1-3 141 15,0-5 166-15</inkml:trace>
  <inkml:trace contextRef="#ctx0" brushRef="#br0" timeOffset="1885.275">4858 1791 53 0,'-12'-32'283'0,"2"-2"74"0,-1 2 48 0,0 1-4 0,3 2-8 16,2 4-25-1,1 2-49-15,0 4-61 0,2 2-64 0,3 2-61 0,3 5-51 0,0 0-41 16,2 6-37-16,3 1-103 16,0 5-127-16,3 3-133 0,0 5-127 0,-1 5-65 0,2 6-18 15,-1 6 72-15,2 6 113 0</inkml:trace>
  <inkml:trace contextRef="#ctx0" brushRef="#br0" timeOffset="2305.742">5353 1975 364 0,'16'-15'482'0,"0"-3"91"0,-5-1 32 15,1-4-14-15,-4-2-50 0,-1 1-73 16,-4-2-78-16,-3 2-74 0,0 1-62 0,-5 3-70 0,-1 0-62 16,-5 5-49-16,0 3-34 0,-2 4-21 15,-3 6-19-15,0 3-10 16,-3 8-1-16,2 6 4 0,1 8 1 0,-1 2 7 15,6 7 0-15,1 2-4 0,5 1-17 0,1-2-19 16,4-2-11-16,6-1-7 0,2-3-1 16,0-6 7-16,4-3 17 0,1-3 17 15,2-6 16-15,0-6 6 0,1-4 6 0,1-5 11 16,1-6 3 0,-2-5 8-16,1-4 3 15,-1-3 3-15,1-6 0 0,-2-3-5 16,0-4-2-16,-2-5-6 0,-1-3-11 0,0-5-4 0,-3-2-6 0,2-4-1 0,-5 1-3 15,1 1 0-15,-2 1 0 0,-2 7 0 0,0 7 4 0,-1 4-1 16,-1 7-3-16,2 7-4 0,-3 7-2 16,0 8-4-1,-3 12 2-15,-1 11-1 0,-1 10 6 16,-2 7 3-16,2 10 2 0,-4 7 6 0,3 6-39 0,-2 4-104 16,1 1-217-16,4-1-228 0,0 1-149 0,3-2-82 0,3-5-5 15,2-4 82-15,5-6 203 0</inkml:trace>
  <inkml:trace contextRef="#ctx0" brushRef="#br0" timeOffset="3400.008">6536 1882 35 0,'0'-21'279'0,"3"0"45"0,0-5 36 15,0 1-20-15,-1 0-19 16,-1-4-22-16,2 2-10 16,-1-1-11-16,0 1-16 0,-1 1-18 0,1 2-23 0,-2 2-12 15,0 1-2-15,1 3 3 16,1 1-5-16,-2 2-20 0,0 3-28 0,0 3-35 0,0 2-42 16,0 2-40-16,0 5-27 0,0 5-10 0,0 7-5 15,0 4 0-15,-2 8 1 16,2 6-1-16,0 6 5 0,2 5 1 0,-2 1 1 15,3 1-1-15,-1 1 1 16,1-4-1-16,2-2-1 16,1-5 2-1,0-3-2-15,-1-5 3 0,0-2 3 0,1-4 15 16,0-4 16-16,-1-5 24 0,2-2 17 0,2-5 13 16,2-7 0-16,2-7-11 15,1-7-18-15,2-7-25 0,1-7-17 16,1-4-10-16,0-6-6 0,-1-4-4 15,1-4 1-15,-2-1-4 16,3-2-3-16,-4 3-5 0,0 3-3 0,-2 7-13 0,-1 5-29 0,-2 8-39 0,-2 5-63 0,3 7-102 0,-3 7-148 16,2 5-121-16,0 7-68 0,-2 10-44 0,0 8-18 0,0 9 35 15,-2 8 113-15,-1 4 114 16,0 5 87-16</inkml:trace>
  <inkml:trace contextRef="#ctx0" brushRef="#br0" timeOffset="4830.976">7162 1954 140 0,'17'-10'282'0,"-1"-6"57"0,0-3 44 16,0-2 42-16,-4-4 28 0,-2-2 8 0,1-2-11 16,-5 0-30-16,-1 3-44 0,-2-1-64 15,-3 3-57-15,0 3-54 0,-3 1-46 16,-2 4-48-16,0 2-46 0,-4 5-29 16,1 3-21-16,-1 5-14 0,-3 5-5 0,0 5 0 15,-1 6 2-15,-1 6 4 0,3 5 3 0,0 1-1 16,0 3-7-16,3 0-17 0,3 1-29 15,2-1-28-15,1-1-30 0,2-2-16 16,2-3-7-16,3-3 10 16,-2-2 24-16,3-4 30 15,2-3 24-15,0-3 18 0,3-6 15 16,0-3 5 0,3-4 2-16,-1-6-2 0,3-3 2 15,-2-5 2-15,2-3 2 0,-5-1 5 0,3-4 5 0,-4-3 11 0,-1 3 17 16,-1-1 26-16,-2 1 27 0,-1 5 7 0,-2 2 4 0,0 2-6 0,-1 5-19 0,1 3-27 15,-3 2-28-15,-1 5-13 0,-1 7-11 16,-1 4-1-16,1 4 2 0,-1 5 3 16,1 3 0-16,-1 0-1 0,3 3 2 0,0 2-1 15,0-2-10-15,2 1-18 0,1-2-12 0,0-1-12 16,2-4-3-16,0 0-7 16,1-4 11-16,2-4 14 15,0-2 14-15,3-4 13 0,0-4 8 0,2-4 12 16,2-5 3-16,0-5 3 0,2-4-1 0,-3-4 4 0,4-2 3 15,-2-5-7-15,-1-2-2 0,1-4-4 16,-2-2 3-16,-1-5-6 0,0 0-4 16,1-3-1-16,-3-4-2 15,1 3 1-15,-2-1-1 16,0 4-6-16,-1 3 0 0,-3 4 5 16,1 5-1-16,-4 6 1 0,2 3-8 0,-2 4 3 15,-1 4 0-15,-1 2-6 0,2 6-1 16,-3 6 0-16,0 6 7 0,-3 8 3 0,-2 6 2 0,1 8 1 0,-3 1 5 0,2 5 2 15,-1 3-1-15,-2 2-2 0,2 3 3 0,3 2 3 16,-2 1-1-16,3-2 0 0,2 1 1 16,0-4 2-16,0-1 1 0,2-4-6 0,1-4-2 15,0-2 1-15,2-6 0 0,0-3 2 16,3-3-1-16,-2-5 0 0,4-5 3 16,-1-4 1-16,5-6 1 0,-1-4-2 15,3-5 3-15,-2-3-1 0,3-3-4 0,-4-5 0 0,3-1-2 16,-3-4 0-16,-1-1-6 15,1-3 2 1,-2 3 6-16,-2-1 8 0,-1 3 13 0,-3 1 15 16,0 4 13-16,0 4 5 0,-4 2-7 15,2 5-10-15,-3 3-17 0,-3 5-20 0,0 3-11 16,0 8-4-16,0 4 1 0,-1 4-1 0,1 5 8 16,0 3 2-16,1 3-1 0,1 2-1 0,2 1-1 15,-1 0 6-15,4 0-4 0,0 0 4 0,0-2-2 16,2-2-3-16,0-1-2 15,0-4-5-15,-1-3 0 0,2-3-3 0,-1-3 2 16,3-3 6-16,-1-3 4 0,2-6 3 0,2-3-1 0,-1-6 1 16,2-4-1-16,1-4-3 0,1-4 2 15,-3-1 1-15,1-4 1 16,-1-1-3-16,-2-1-2 0,1-4 6 0,-3 2 1 16,0 3 6-16,-2 2 11 0,-1 2 7 15,-2 5 6-15,-1 1-4 0,1 6-8 0,-3 2-10 0,0 4-13 16,-1 4-8-16,-1 5-3 0,-1 7 2 0,-1 2 3 15,3 5 1 1,-1 3 3-16,2 3 3 0,0 3 0 16,0 2 1-16,3-2 0 0,-1 3 0 15,3-2 0-15,1-2-3 0,2-1-5 0,-2-1-5 0,2-5 4 0,3-2-4 16,-1-5 1-16,1-5 0 16,4-2 5-16,0-6 2 0,4-5 0 15,-2-5 6-15,4-4 1 0,-1-4 1 0,-1-5-2 0,0-2 0 16,2-2 2-16,-4-4 4 0,0-1-3 15,-2 0 8-15,-1-1 4 0,-3-1 2 16,0 4 4-16,-2 1 7 0,-2 4 6 16,-4 5-5-16,0 2-5 0,-3 5-5 15,-3 2-14-15,0 6-15 0,-4 6-8 0,0 6-1 0,-1 6-1 16,0 3 3-16,0 8 4 16,2 2 6-1,1 4 8-15,2 1-2 0,3 3 3 16,0 1-3-16,3-1-4 0,0-3-14 15,3 0-7-15,2-4-2 0,-1-4-7 0,1-2 2 0,1-5 4 0,2-5 12 0,0-4 5 0,3-3 4 16,-1-6 2-16,4-4 3 0,-2-5 0 16,2-5 3-16,1-2-5 0,-1-5 2 15,3-5 1-15,-2-1 0 0,2-3 3 0,-2 0-3 16,-1-1 1-16,-2 1-6 0,-1 1 2 16,-5 4 1-16,-1 2-4 0,0 4-1 15,-5 2-1-15,-1 3-2 0,-2 6-2 0,-2 2-7 16,0 4 0-16,1 7-3 0,-1 7 3 15,-1 5 5-15,3 9 3 0,2 4 6 0,1 8 2 16,0 1 4-16,3 1-1 0,1 2-1 16,-2-3 1-16,1-1-3 0,-2-4 7 15,-2-2 2-15,-2-4 7 0,-2-1 8 16,-4-4 7-16,-3-1 3 16,-1-3-1-16,-1-2-5 0,-5-2-24 0,2-3-97 0,-3-4-187 0,-2-4-246 15,5-4-189-15,2-3-102 16,3-4-33-16,4-4 60 0,9-1 164 0,6-3 236 0</inkml:trace>
  <inkml:trace contextRef="#ctx0" brushRef="#br0" timeOffset="5639.089">10308 1812 42 0,'5'-24'361'0,"0"3"83"15,-4 0 69-15,-1 3-6 16,-1 1-56-16,-2 5-83 0,-2 2-90 0,-4 2-78 0,-3 7-63 15,-1 5-45-15,-7 5-20 16,1 9 1-16,0 3 2 0,-3 6 4 0,3 3-4 16,0 3-8-16,3 2-19 0,2 1-18 15,4-1-12-15,4-1-7 0,3-3-4 0,3-3-2 32,5-2-1-17,4-6 3-15,4-4 0 0,1-7-2 0,5-5 2 0,3-5 2 16,0-6 3-16,2-7-3 0,2-4 1 0,-3-4-2 15,-1-4-1-15,-1-4-4 0,-2-4 2 0,-5-4 6 0,0-1-2 0,-4-3 5 0,-4 0 1 16,-3 0 6-16,-3 2 0 0,-4 1 0 16,-3 3-1-16,-1 3-3 0,-3 4 0 15,-1 7-5-15,-1 4-1 16,-3 3-9-16,0 7 0 16,-3 5-3-16,3 5-2 0,-4 4-3 0,3 4 0 0,1 4 0 15,2 2 0-15,2 2 2 0,4 2 0 0,4 1 3 0,2 1-4 0,5 1 0 16,2-2 1-16,3-2 5 15,6-2-1-15,0-3-2 16,5-3 2-16,2-4 6 16,4-3 1-16,-1-8-1 0,4-1 7 0,1-8 1 15,1-1 1-15,0-4-2 0,-2-3-3 0,1-3 3 0,-4-3-6 16,2-1 3-16,-3 0 15 0,-4-2 21 16,-2 0 18-16,-1 2 8 0,-4 4 12 15,-5 3 0-15,1 3-14 0,-2 3-27 16,-3 4-15-16,-4 8-17 0,-4 6-10 0,-5 9-6 0,-4 9 2 15,-4 9 2-15,-3 8-3 0,0 5 9 16,-3 11 3-16,0 6 5 0,-3 8 3 0,1 7-2 0,0 3 3 16,2 3-6-16,1 0-5 0,2-3-5 0,6-3-3 15,1-5-3-15,5-5-5 16,3-10-1-16,4-5-1 0,1-11 3 0,1-7 2 16,4-9 5-16,2-9 11 0,3-10 8 0,0-7 10 15,0-7 8-15,2-7 6 0,-4-2 10 16,0-8-4-16,-3-2-2 15,-1-4-11-15,-8-3-10 16,-1-4-12-16,-5-1-36 16,-7 2-77-16,-2 2-149 0,-3 1-220 15,-2 5-219-15,-2 6-114 0,3 4-38 0,3 2 40 0,5 2 132 0,6 1 210 0</inkml:trace>
  <inkml:trace contextRef="#ctx0" brushRef="#br0" timeOffset="7402.213">11622 1614 250 0,'5'-9'330'16,"-1"0"56"-16,0 1 13 0,-1 1 3 15,-1-1-14-15,-1 2-37 0,2 2-54 16,-3 1-65-16,0 0-68 0,0 4-63 0,-3 4-43 16,0 3-5-16,0 8 14 0,-4 5 21 0,1 3 22 15,0 4 22-15,-2 5 15 0,0 2-11 0,-3-1-19 16,3 0-19-16,0 3-22 0,-3-4-26 15,3-2-10-15,0-2-15 0,2-4-10 16,1-2-7-16,-2-4-3 0,3-2 6 16,1-2-5-16,1-5 3 0,-1-1 6 15,3-3 1-15,0-4-2 0,0-4-3 0,3-5-4 16,4-7-3-16,2-5-6 0,2-5-5 16,1-6 0-16,3-5 3 0,3-2 5 0,2-4-1 15,0-1 0-15,0 2-1 0,0 0-3 0,2 5-6 16,-3 5-3-16,0 2-5 15,0 8 0-15,-3 3 6 16,0 7 0-16,-2 4 2 16,-1 9 3-16,-2 4 1 0,-2 10 6 0,-2 5 0 15,-4 5 6-15,1 5 0 0,-4 2 0 16,-4 1 3-16,1-1-2 16,-2 1 0-16,0-3 1 0,0 0 2 0,0-3-1 15,-2-4-2-15,4-2 4 0,-2-7 3 0,3 1 8 0,-1-5 11 0,2-2 12 16,-3-2 11-16,4-4-1 0,0-2-6 0,2-5-11 0,1-6-10 15,4-5-13-15,2-5-9 0,0-5-6 16,3-6 0-16,3-5 0 0,1-2 0 0,1-4-3 16,3 0 1-16,0 1-1 0,0 4-1 0,-2 3-3 15,1 5-2-15,-3 2-2 0,1 5-4 16,-1 5-1-16,-2 5 0 0,3 4 3 16,-4 7 5-16,0 7 0 0,1 5 7 15,-6 8 5-15,-1 5 7 0,-4 5 6 16,-3 6 1-16,-2 3 8 0,-3 0-5 0,0 0 1 15,-1 0-3-15,0-3-6 16,-2 0-1-16,3-4-6 16,-1-4 1-16,1-4-1 0,0-1-13 15,0-5-35-15,1-5-75 0,2-2-175 0,2-4-210 0,2-4-189 0,2-4-91 16,4-5-20-16,0-2 45 0,2-1 160 16,2 0 199-16</inkml:trace>
  <inkml:trace contextRef="#ctx0" brushRef="#br0" timeOffset="7988.015">13081 1839 37 0,'4'1'271'0,"-6"2"55"15,-3 3 16-15,-9 2-10 0,-2 1-24 16,-4 3-24-16,-5-1-29 0,-5 5-32 15,-4 0-20-15,-2-1-21 0,-4 3-22 0,-2-1-17 0,-1 1-4 16,-1-4 1 0,4 0 10-16,2-2 25 0,5-2 17 0,6 0 4 0,2-4-13 0,7-2-20 15,3-2-32-15,3-4-46 0,6-2-41 16,3-5-25-16,6-5-11 16,3-1-4-16,4-6-2 0,1-1 0 0,7-7-1 0,-4-1 2 15,6-3 4 1,1-4 3-16,-2-2 3 0,3-3 7 0,0 1 8 0,-4 1 8 15,0 2 5-15,-5 1 7 0,1 4 6 16,-4 4 12-16,-2 4 1 0,-1 2-7 0,-3 5-7 16,-3 5-14-16,1 1-14 0,-4 3-19 0,-1 6-15 15,-2 6-8-15,-1 4 2 0,-2 8 4 16,4 8 11-16,-5 4 11 0,5 4 16 16,-1 7 16-16,4 3 6 0,1 3 5 0,1 3-4 15,4-1-8-15,-1 1-12 16,1 1-15-16,0-3-45 0,2-2-80 0,-1-2-111 15,1-5-159-15,0-4-166 16,1-4-131-16,3-6-82 0,0-4-20 0,0-7 59 16,6-7 129-16,-1-7 153 0</inkml:trace>
  <inkml:trace contextRef="#ctx0" brushRef="#br0" timeOffset="8344.948">13471 1660 232 0,'14'-18'363'0,"-3"2"109"0,-3-1 53 0,1 2 44 0,-3 2 15 0,-1 1-12 16,-3 0-50-16,0 1-82 0,-2 1-92 16,-2 2-100-16,-1 1-77 0,-4-1-53 0,-1 4-32 15,-2 2-27-15,-2 2-17 0,-3 6-13 16,-1 2-4-16,-2 4-2 0,2 6 0 0,-1 2-1 15,1 6 4-15,2 4 1 0,1 2-2 16,5 2-6-16,1 1-2 0,2 1 0 0,5-4-5 16,3 3-3 46,2-5-2-62,4 0 2 0,4-4-4 0,4-5-4 0,2-2-26 0,3-5-43 0,2-5-91 0,1-5-142 0,-1-4-215 0,2-3-213 16,-3-4-110-16,1-1-26 0,-3-1 51 0,-1 0 121 0,-1 2 205 0</inkml:trace>
  <inkml:trace contextRef="#ctx0" brushRef="#br0" timeOffset="9116.244">14746 1873 177 0,'-14'2'299'0,"3"1"23"15,3-2-7-15,3 2-35 0,5 0-24 0,5 1-8 16,6 3 16-16,6-1 21 16,6 0 6-16,7-2-23 0,8 2-43 15,5-1-49-15,1-2-50 0,6-1-39 0,4 0-33 0,0 1-24 16,-2-1-51-16,2-1-103 0,-4 1-122 15,-5-1-111-15,-4 1-93 0,-3-1-81 16,-7-1-36-16,-7-1 53 0,-3-1 97 16,-6-1 93-16</inkml:trace>
  <inkml:trace contextRef="#ctx0" brushRef="#br0" timeOffset="9381.858">15238 1723 106 0,'-2'-6'230'0,"6"0"65"0,0 3 74 16,5 5 59-16,1 1 57 0,6 5 62 16,3 5 28-16,2 3-30 0,4 4-83 15,0 4-82-15,1 4-78 0,-1 2-76 0,-3 6-48 16,-1 0-35-16,-3 2-20 0,-5 1-16 16,-6-1-13-16,-6 1-12 0,-7 1-11 0,-5-1-13 15,-10-2-28-15,-5 1-58 0,-6-2-92 16,-5-3-181-16,-1-3-292 0,-4-5-218 15,6-5-106 17,-3-7-16-32,5-6 48 0,4-3 158 0,3-8 278 15</inkml:trace>
  <inkml:trace contextRef="#ctx0" brushRef="#br0" timeOffset="11552.932">16680 1578 57 0,'0'-3'178'0,"0"3"2"0,0-4-10 0,0 4-16 16,0 0-5-16,0 0 34 0,0 5 49 15,0 1 77-15,-2 6 74 0,-2 5 64 16,1 5 47-16,-4 5-14 0,3 6-46 0,-6 5-85 15,-1 2-89-15,0 7-75 0,-3 1-71 0,1 3-43 16,0 0-30-16,-1-2-18 0,1 1-10 16,0-4-10-16,0-1 2 15,0-4 1-15,2-5-3 0,1-3 0 0,2-5 1 0,-1-4 2 16,4-3 2-16,1-5 5 16,-3 0 0-16,4-6 2 0,-3-1-2 15,4-5-3-15,-2-2-3 0,0-5-10 16,1-4-4-16,2-7 0 0,-1-4-3 0,2-7-1 0,2-4 0 15,-1-7 1-15,4-4-2 0,1-5-3 16,3-6 0-16,1-3 0 0,3-2 0 16,3 2 1-16,-2 2 3 0,3 5 4 0,2 5-1 15,-3 5-1-15,1 7 0 16,-1 6 1-16,3 4-2 0,0 9 1 0,3 6 5 0,0 6-1 16,2 8 3-16,0 8 2 0,1 4 2 15,-1 7 3-15,-2 4 2 0,-3 2-2 0,-2 4 1 16,-5 2 3-16,-6-1 3 0,-2 2 3 0,-8-1 7 15,-6-1 1-15,-4 2 4 0,-6-4-3 16,-6 1-2-16,0-5-5 0,-5-2-5 0,1-2 1 16,-1-5-1-16,1-3 1 15,1-3-6-15,5-6-15 0,-1-2-55 0,6-7-78 0,3-3-110 16,7-6-140-16,4-5-135 16,8-3-104-16,8-8-55 0,4 0 0 0,8-5 67 15,2-1 115-15,5-1 127 0</inkml:trace>
  <inkml:trace contextRef="#ctx0" brushRef="#br0" timeOffset="12110.711">17026 1918 96 0,'21'-18'287'0,"-4"3"64"15,1 0 32-15,-6 0 19 0,0 2 6 16,-2 2-4-16,-2 1-24 0,1 1-38 16,-5 1-49-16,2 0-55 0,-3 6-62 0,-1 0-44 15,0 4-9-15,-4 5-2 0,-1 5-1 16,-5 6-1-16,4 3 6 0,-5 5-5 0,0 1-31 15,-2 3-27-15,1 1-22 0,2 2-12 16,0 2-9-16,-1-1-5 0,4 1-4 16,1-2-8-16,0-3 0 0,4-3 0 0,0-2-6 0,4-4-4 15,-1-3-2-15,3-3 3 0,1-5 3 16,3-2-2-16,3-6 8 0,1-5 3 16,2-4 2-16,3-4-1 0,0-6-7 0,0-2 4 15,1-5-3-15,0-5-3 0,-1-1 3 16,-1-4-1-16,0-2 3 0,-1-2-3 15,-2-3 1-15,0 1 0 0,-4 3-3 16,-1 0 0-16,-1 5-4 0,-4 5 3 0,-2 4-3 16,-3 5 0-16,-3 3-5 0,1 8 3 15,-4 4 2-15,-3 6-3 0,-1 7-1 0,1 5-3 16,-2 3 0-16,1 3-7 0,1 1-13 16,1 0-12-16,3 0-11 0,2-2-9 15,1-1 3-15,2-2 4 0,5-4 13 0,0-2 11 16,4-4 14-16,2-4 14 0,5-3 3 15,0-5 2-15,4-2 2 0,0-4 2 0,0 0-4 16,2-3-2-16,-1 1 4 0,-2 1 0 16,-2 1-2-16,-3 4 0 0,-2 0 2 15,-2 6-3-15,-2 2 1 16,-4 7 2-16,-3 4 7 16,-1 6 9-16,-3 3 9 15,-2 5 9-15,-1-1 1 0,-3 5-3 0,-1 0 1 0,0 2-8 0,-4-2-7 0,3-2-46 16,-2-1-84-16,1-3-123 0,1-1-164 0,-2-4-159 0,2-2-129 15,1-4-26-15,-2-4 42 0,2-6 106 16,2-3 148-16</inkml:trace>
  <inkml:trace contextRef="#ctx0" brushRef="#br0" timeOffset="12284.259">17245 1786 80 0,'-4'-34'241'0,"3"2"44"0,-1 5-24 0,2 5-38 0,0 2-39 15,2 4-37-15,-1 4-45 0,3 4-91 16,2 2-108-16,0 5-118 0,2 1-63 0,2 4-33 16,-1 2-15-16,5 3 39 15</inkml:trace>
  <inkml:trace contextRef="#ctx0" brushRef="#br0" timeOffset="13298.144">17809 2077 99 0,'-13'5'243'0,"1"1"38"0,-1 1-13 15,0 1-15-15,3 1-7 0,0 0-5 16,2-2-12-16,0 1-23 0,4-1-29 0,-1-1-33 16,3-2-32-16,2 3-21 0,2-4-4 15,1 0 8-15,3-2 9 0,5-2 7 0,0-2 5 16,3-2-5-16,2-4-13 0,1-1-19 15,1-2-19-15,3-2-14 16,-3-4-15-16,0 0-10 0,2 0-3 0,-3-2 2 0,-2 0 8 16,-2 0 9-16,-1-2 8 0,-4-1 9 31,0 1-1-31,-4 1-1 0,-3-1-11 0,-1 3-6 16,0 1-9-16,-3 2-5 0,-2 2-4 0,-1 2-7 0,-1 5-6 15,-2 0-5-15,-2 7-2 0,-2 5-4 16,-3 6-1-16,-1 4 5 0,0 4 3 15,-1 5 0-15,2 5-1 0,1 2 3 0,2 5-1 0,2 1-3 16,-2 3 2 0,7 0-1-16,1-2 2 0,2-4-2 0,3-1 0 15,1-4 0-15,4-4 3 0,2-3 5 0,2-4 3 0,2-4 9 16,4-3 11-16,0-7 11 16,4-5 1-16,5-4 0 0,1-7-3 0,2-3-6 0,1-6-13 15,1-4-6-15,1-4-6 0,2-4-2 0,-2-1-4 16,0-4-2-16,1 1 0 15,-1-3-5-15,0 3 0 0,-2 3-1 16,-2 2-2-16,0 5 0 16,-3 6-4-16,-2 3-9 0,-4 5-24 0,2 2-31 0,-4 5-34 0,-2 2-30 15,0 2-9-15,-3 4-1 0,1-1 18 16,-3 2 31-16,0-1 36 0,-1-1 30 16,-2 1 16-16,-2-2 15 0,1 0 5 0,-3-2 4 15,1 1 13-15,-2-4 11 16,0 0 10-16,-2 1 5 0,1-2 5 0,-4 0 2 15,0 0-8-15,-3 0-11 0,2 2-13 0,-4-1-7 16,-2 4-5-16,2 1-3 0,-6 4-3 0,2 5-1 16,-2 2 0-1,-1 3-1-15,-2 6 3 0,5 1-3 0,-2 2 1 0,3 4 0 0,4 1 4 16,-2 3 9-16,6 3 7 0,0 0 5 16,5-1 1-16,0 0 4 15,4-3-6-15,0-3-5 0,6-1-5 0,-1-7-1 0,2-2 1 16,7-6 5-16,-1-4 10 15,4-6 3-15,1-2 2 16,3-10 0-16,-1-2-2 0,4-5-10 16,-1-4-8-16,-2-3-5 0,2-5-6 15,0-1 0-15,1-4-4 0,-5-4 1 0,2-1-2 0,0-3 6 16,-3 0-1-16,-2 0 0 0,0-1 0 0,-3 4-1 16,-4 2 4-16,0 5-6 0,-2 5-1 15,-3 4-1-15,-2 6-5 0,-3 7 2 0,-1 7 1 16,-4 8-5-16,-2 8 4 0,-3 11 5 0,-3 5 6 15,0 6 4-15,-2 7-3 0,1 4 7 0,-3 2-3 16,3 2-7-16,-1 2-38 16,0-1-115-16,1-2-173 0,2-5-190 0,3-4-110 15,-1-6-56-15,2-7 6 0,4-7 95 0,1-8 163 16</inkml:trace>
  <inkml:trace contextRef="#ctx0" brushRef="#br0" timeOffset="13448.235">18571 1936 117 0,'-10'-4'365'0,"0"0"37"0,5 2 26 0,5-3-46 16,5 2-97-16,7-1-101 0,7-2-70 15,8-2-120-15,6 1-174 0,8-2-143 16,4-2-78-16,5 1-41 16,1-1-17-16,3 1 72 0</inkml:trace>
  <inkml:trace contextRef="#ctx0" brushRef="#br0" timeOffset="14343.372">19632 1778 197 0,'21'-40'259'0,"-1"3"14"0,-4 0 17 16,-2 5 21-16,1 3 24 0,-5 4-11 15,-2 4-28-15,-1 3-43 0,-2 6-61 16,-2 4-63-16,-3 8-59 0,-3 9-28 15,-5 9 5-15,-4 14 35 0,-5 8 32 0,-2 13 30 16,-2 7 13-16,-2 7 10 0,-2 8-16 0,-1 6-37 0,2 2-33 16,-1 1-28-16,3 0-13 15,3-3-12-15,3-6-11 32,2-6-10-32,6-8-3 0,0-7-6 0,5-10-1 0,3-8-1 15,2-8 1-15,2-8 5 0,5-8 4 0,1-8 1 0,1-8 3 0,2-6 0 0,0-4 7 16,-4-8-2-1,1-1-3-15,-3-4 0 0,-3-5-5 0,-3-2-2 0,-2-4-8 0,-3-1-1 16,0 0 0-16,-4 0 0 16,0-1 0-16,-2 2-3 0,1 1 0 0,0 4 1 0,1 1-1 15,0 5-2-15,0 5-11 0,3 2-12 16,2 4-20-16,3-1-20 0,3 2-11 16,5 0-6-16,5 0 8 0,1 0 12 15,7-1 21-15,2 1 18 0,2-2 11 16,1-1 8-16,4 2 4 15,0-2 2-15,0 1 1 0,0 1-2 0,-1 4 3 0,-6-2-4 0,1 7 0 16,-7-1 2-16,1 4-1 0,-5 4 5 16,-1 1 5-1,-6 7 12-15,-1 2 15 0,-2 5 17 0,-3 3 20 0,-3 5 15 16,1 2 15-16,-4 2 2 0,1 1-8 0,-1 1-14 16,2 0-16-16,0-1-14 0,4-1-16 0,2-3-10 15,1-1-7 1,5-2-2-16,0-3-4 15,1-3 1-15,4-4 0 0,1-3-1 0,2-3 4 16,1-7-1-16,2-2 4 16,0-5 1-16,2-5 2 0,-1-4 1 15,1-3 5-15,-2-1 7 0,-5-5 6 16,0-2 0-16,-4 1 3 0,-4-4-2 16,-4 0-9-16,-4 3-7 15,-2-1-9-15,-5 3-2 0,-2 1-11 0,-3 5-9 0,-2 3-22 16,-1 3-43-16,-2 3-73 0,2 6-109 0,-1 1-142 0,1 5-131 0,1 4-111 0,5 2-55 0,1 0 26 0,3 1 80 15,4 1 130-15</inkml:trace>
  <inkml:trace contextRef="#ctx0" brushRef="#br0" timeOffset="14669.646">20114 1849 143 0,'7'-7'297'0,"0"-1"57"0,1-1 0 16,-3 2-26-16,2 1-42 0,-1 0-49 0,2 0-52 15,-4 2-54-15,4 3-43 0,2 2-27 16,2 3 8-16,0 3 29 0,2 5 31 0,-2 5 29 16,0 5 18-16,2 4 11 0,-5 4-16 15,-1 4-30-15,1 2-23 16,-4 0-16-16,-1 0-2 0,-4-1 7 16,-2-5 17-16,-3-2 15 0,0-2 3 0,-4-4 4 0,1-2-4 0,0-5-8 15,-3-3-15-15,0-5-16 0,3-1-16 16,-3-6-15-16,3-4-20 15,3-7-21-15,2-4-16 16,5-7-16-16,3-7-9 0,3-4-11 16,4-7-16-16,3-2-12 0,3-2-24 15,3 1-43-15,0 4-62 0,-1 1-85 0,0 7-104 0,0 2-104 0,-2 6-82 0,0 5-44 16,1 4-29-16,0 3 27 0,-3 2 81 16,1 3 98-16,-3 3 96 0</inkml:trace>
  <inkml:trace contextRef="#ctx0" brushRef="#br0" timeOffset="15218.109">20613 1837 42 0,'4'5'243'16,"1"-2"56"-16,-4 1 37 0,1 2 26 15,-1 2 32-15,-1 0 23 0,-1 6 3 0,-1 0-15 16,-1 4-31-16,-3 1-35 16,0 1-55-16,-1 2-55 0,-1 1-46 15,-1 1-44-15,3-2-39 0,-2-1-39 0,-2 0-20 0,2-3-15 16,0-1-6-16,4-2-6 0,-3-3-1 15,2-2 1-15,1-1-1 16,1-1 1-16,0-4-9 0,-1 1-2 0,4-4-4 16,0-2 2-16,0-5-8 0,4-2-2 0,0-4 0 15,5-1-8-15,0-4-6 0,0-2-12 16,5-4 0-16,1 1-7 0,0-4 2 0,1 2 2 16,3 2 1-16,-3 1-3 0,1 3-8 0,-2 1-14 15,0 5-9-15,-2 3-12 0,1 5 1 16,-3 4 9-16,-3 4 12 0,0 6 19 15,-5 7 11-15,-4 4 15 0,-3 6 8 0,-5 1 5 16,0 6 3-16,-3-3 1 0,-2 1 3 0,1-2-2 16,0-2-2-16,1-4 1 0,3-3-1 15,0-4 2-15,2-2 6 0,1-4 4 16,1-1 4-16,2-4 1 0,-2-4 1 0,4-3-5 16,1-3 1-16,1-5 0 0,5-5-5 15,2-5-2-15,4-5-6 16,1-5 5-16,5-4-6 0,3-3-3 0,2-4 1 15,2-1 1-15,-1 1 1 0,3 2-2 16,-3 5-1-16,-2 3-1 0,-3 5-1 16,-2 5-1-16,-1 5 4 0,0 5-3 0,-5 5 8 15,2 7 20-15,-5 5 23 16,0 7 24-16,-4 2 11 0,-2 7 5 16,0-1 0-16,-2 5-16 0,-2 2-22 0,0-1-19 0,-1 1-12 0,0-1-11 15,-2-1-56-15,0-1-86 0,2-4-120 16,-2-2-132-16,1-3-113 0,1-1-91 15,0-4-31-15,-1-2 10 0,4-2 80 0,-1-4 109 16,-1-1 102-16</inkml:trace>
  <inkml:trace contextRef="#ctx0" brushRef="#br0" timeOffset="15864.478">20987 2059 3 0,'17'-24'196'0,"-1"-1"20"16,-2 1 8-16,-1 1 3 0,3 2 4 15,-5 3 2-15,0 3 5 0,-3 2-2 16,-2 2-19-16,-1 2-32 0,0 3-33 0,-1 3-31 15,-1 3-4-15,-3 6 7 16,0 5 11-16,-3 5 13 0,2 4 9 0,-5 4-9 0,3 1-30 16,-4 4-38-16,4 1-28 0,-2 1-19 15,0-1-11-15,1-1-6 0,1-2-5 16,1-3-1-16,1-5-5 16,1-1-3-16,1-4 1 0,2-4 4 0,3-4-1 15,2-6-4-15,4-4 5 0,1-5 0 0,4-5-2 16,0-6-5-16,0-2-2 0,2-3 3 0,2-4-1 15,0-1-3-15,-1-3 2 16,0-1-3-16,1-4 0 0,0 2-2 0,-3 2-1 0,-2 1 7 16,-3 6 0-16,0 3-2 0,-5 4 0 0,-3 5-1 15,-1 8 0-15,-4 3-6 0,-3 8-2 16,-2 6 4-16,-3 5 0 16,0 5 0-16,-3 4-5 0,0 3-14 0,3 0-22 15,-3 3-33-15,3-2-30 0,2 2-24 0,1-2-15 16,0 0 4-16,4-3 14 0,1-3 24 0,0 0 27 15,1-6 27-15,2-4 20 0,2-1 16 16,3-5 9-16,2-3 8 16,4-5 3-16,2-4 0 0,1-3 1 15,5-3-1-15,-1-4 2 0,3-2-1 0,3-5 1 16,-2-2-1-16,2-2 3 16,1-5 1-16,-1-1-1 15,3-4 2-15,0-2 1 0,0-2 2 0,0-1-4 0,-3-1 0 0,-2 2 6 16,-1 1 2-16,-6 1 5 0,0 1 13 0,-5 5 20 15,-2 2 15-15,-3 5 4 0,-1 4 4 16,-3 2-5-16,1 5-16 16,-2 2-20-16,-2 5-18 15,-2 5-13-15,-2 6-7 0,-5 8-1 0,0 3 0 0,-3 9 2 0,-1 4 0 16,-3 5 3-16,0 4 2 0,2 3 4 16,-5 4 2-16,2 0 0 0,1 3-18 15,0 0-76 1,3-2-99-1,1-1-103-15,3-1-96 16,3-3-91-16,3-1-38 0,5-4 44 0,6-5 80 0,2-5 92 16</inkml:trace>
  <inkml:trace contextRef="#ctx0" brushRef="#br0" timeOffset="16231.215">22118 2014 46 0,'30'-22'200'0,"-4"-1"31"0,-4 0 34 16,-4 1 36-16,-2 1 25 0,-8-1 14 0,-3 1-1 15,-4 1-23-15,-2 2-48 0,-4 3-58 16,-2 2-52-16,-2 4-50 0,-7 4-40 0,3 7-33 15,-6 2-17-15,-2 10-9 0,0 2-3 16,-1 5-5-16,-2 5 0 0,2 2 0 16,3 2 0-16,-2 3 0 0,5-1-25 0,2-1-39 15,3-1-38 1,5-3-30-16,-2-3-17 16,7-3-7-16,1-4 21 0,1-4 42 0,7-4 34 0,1-4 30 0,4-7 16 0,4-2 10 15,4-7 2-15,0-3-1 0,2-2 5 0,2-4 25 16,2 1 34-16,-4-3 37 31,0-1 43-31,-1 1 53 16,-1 1 59-1,-7 3 48-15,2 1 15 0,-7 4-7 0,-1 4-26 16,-3 3-43-16,-2 3-47 0,-4 7-50 0,-2 5-31 0,-4 5-13 0,1 5-2 0,-2 2-2 0,-3 3-10 16,3 1-21-16,0 1-13 15,0 0-17 1,4-1-16-16,0-1-27 0,1-1-82 15,3-2-177-15,0-2-273 0,7-4-218 0,2-5-116 16,2-2-40-16,3-6 41 0,4-4 158 0,0-6 259 0</inkml:trace>
  <inkml:trace contextRef="#ctx0" brushRef="#br0" timeOffset="18567.926">15371 3024 276 0,'0'-12'356'16,"0"3"71"-16,-2 0 2 0,1 3-14 0,-1 0-25 16,-1 1-36-16,-2 3-58 0,0 4-68 15,-5 1-64-15,0 8-51 0,-4 4-34 16,0 4-20-16,-4 5-3 0,2 3-1 15,-1 3-1-15,3 0-5 16,0 2-8-16,2-1-8 16,1 1-13-16,2 1-7 0,4 0 3 0,2-2-7 0,1-2-2 15,4-1-1-15,4-4 0 0,4-3-1 0,-1-4 0 0,4-4-1 16,4-2-2-16,-1-5 3 0,5-6 0 16,-1-3 7-16,1-5 4 15,-1-2 18-15,1-3 31 0,-2-1 28 0,-2-4 17 0,-4 0 11 16,1-5 4-16,-6 1-12 0,0-4-26 15,-3-1-29-15,-1-1-22 0,-5-1-15 16,-4-2-10-16,1-2-4 0,-5 1-8 0,1 1-4 0,-4 1 5 16,1 3-1-16,0 1-4 0,-5 7-3 15,3 2-11 1,1 5-30-16,-1 3-58 0,-1 5-75 16,3 4-108-16,-1 3-118 0,3 6-104 0,1 1-79 15,4 4-57-15,0 2 16 0,3 1 78 0,2 2 101 0,4 1 109 16</inkml:trace>
  <inkml:trace contextRef="#ctx0" brushRef="#br0" timeOffset="18914.04">15491 3142 31 0,'3'-7'267'16,"1"-1"48"-16,0-1 8 0,1 3-36 15,-2 0-51-15,3 0-50 0,1 3-36 16,2 2-12-16,4 2 6 0,1 2 19 15,5 6 22-15,-3 2 15 0,4 4-4 16,-1 3-27-16,1 4-32 0,-3 1-37 0,-3 2-25 16,-2 1-9-16,-3-1 5 0,-3 1 13 0,-3-1 14 15,-3-1 9-15,0-1 8 0,-5-2 12 0,1-2 19 16,-5-2 7-16,0-4 2 16,1-2 1-16,-1-2-3 0,-2-3-23 0,3-3-36 15,0-5-27-15,1-3-22 0,3-3-15 16,1-6-14-16,3-3-9 0,4-5-5 0,1-3-4 15,5-4-3-15,1-1-2 0,3 0-1 16,0 2-20-16,4 1-49 0,-4 3-65 16,3 1-86-16,-1 7-116 0,1 2-135 15,1 4-118 1,-2 2-91-16,-1 5-9 0,0 5 48 16,-1 2 96-16,-1 4 125 0</inkml:trace>
  <inkml:trace contextRef="#ctx0" brushRef="#br0" timeOffset="19952.037">16116 3295 279 0,'3'-12'400'0,"1"0"90"0,-4-2 24 0,0 3-10 16,-4 0-31-16,2-1-48 0,-2 2-65 15,-3-1-77-15,1 2-71 0,-5 3-68 0,3 3-55 16,-3 0-42-16,-3 4-25 15,-1 4-10-15,-2 3-10 0,1 4-1 0,-1 1 1 16,1 4-5-16,2 1 1 0,3 1-4 0,3 1 1 16,-2 0 0-16,4 2 0 15,4-1 0-15,2-2-7 0,0 1-7 16,2-4-7-16,4-1-4 0,-1-1-2 0,6-5 4 16,-3-2 4-16,3-4 11 0,3-3 8 0,1-4 9 15,0-4 2-15,1-2 2 0,2-4-5 16,-4-1 2-16,2-1 2 0,-2-4-5 15,2-1-2-15,-2 0 0 0,-2-3 0 0,1-1 0 16,0-4 0-16,-4 1 2 0,1-4 3 16,1-2-3-16,-5-1 1 15,0-1-2 1,-1 0-6-16,-1 0-2 0,-1 2-1 0,0 2 1 0,-3 3 5 16,3 4 1-16,-2 4 3 15,-1 5-3-15,0 1-2 16,0 4-3-16,0 3 0 0,0 4 0 0,-1 7 1 15,-2 5 5-15,0 5 0 0,-2 6 5 0,-2 7-3 16,1 3 0-16,0 4-3 0,-2 0 0 0,0 3 8 0,0 1-1 0,3 1 2 0,-1-2 0 0,1 1 2 16,1 1-5-16,0-4-4 0,3-1-3 15,-1-1 1-15,2-4-5 16,3-2-2-16,-1-5 2 0,1-3 1 0,0-5 4 16,2-1-3-16,1-6 4 0,2-3 3 15,2-3 3-15,2-6 0 0,-1-1-5 0,4-4-1 16,1-4 3-16,-4 0 2 0,4-3-5 15,-3-1 0-15,1-1 2 0,-3-2 6 0,-1 1 14 16,-1-1 20-16,-3 3 24 0,-1 1 23 16,1 3 10-16,-4 2 6 0,1 2-18 0,-3 4-20 15,3 1-24-15,-3 6-22 0,-3 3-15 16,2 6-8-16,-3 4 0 0,1 4 0 0,0 1 1 16,1 3 2-16,1 1 3 15,-1 1-2-15,2-1 0 0,2 1-1 0,-1-1-2 16,1-1-2-16,1-3-1 0,2-1-1 15,1-4 1-15,0-1 1 0,2-4 0 0,1-2 4 0,1-5 2 16,3-2 0-16,-2-5 0 16,5-3-1-16,-2-2 4 0,0-2-3 0,-1-2 3 15,1-2-1-15,-1-1 1 0,-1 0-3 16,-4-1 3 0,2 2-3-16,-4 1 0 0,-1 2-3 15,1 2-3-15,-3 5-1 0,1-1-9 0,-3 4 0 16,2 1-1-16,-3 6 1 0,-3 1 6 0,2 4 2 0,-3 3 2 0,1 2-1 15,0 0 6-15,-3 2-1 0,3-1-1 0,0-2 5 16,-1-2 4-16,1 1-2 16,2-4-2-16,-3 1 1 0,1-4 2 0,3-1-3 15,-1-3-1-15,1-1 3 0,1-4-1 0,2-2-1 16,1-2-1-16,2-2-3 0,0-4-1 16,4-1-1-16,-1-4 0 0,3-1 0 15,-2-3-2-15,3 0 1 0,1-1 2 16,-1-1-6-1,0 2-1 1,2 2-4-16,-3 1 2 16,1 6-1-16,-1 1-2 0,-1 7 4 0,1 2 4 0,-4 7 3 0,0 5-3 0,2 5 3 0,-7 3 2 0,0 5-3 0,-1 2-1 15,-4 2-4-15,-3 3-28 0,0 0-38 0,-1 0-39 16,-2-3-51-16,4-1-74 16,-4-2-85-16,-2-3-68 0,2-2-63 0,-1-2-62 15,1-5-53-15,-1-3 18 0,1-4 58 16,1-4 85-16,2-4 89 0</inkml:trace>
  <inkml:trace contextRef="#ctx0" brushRef="#br0" timeOffset="20096.949">16591 3069 99 0,'-1'-27'270'0,"-1"1"49"0,1 5 7 16,1 1-34-16,-2 4-39 0,2 1-41 16,2 3-43-16,-1 1-47 0,4 3-44 0,0 2-49 15,1 3-77-15,4 1-86 0,2 4-105 16,0 1-96-16,1 1-51 0,0 4-13 15,1 2 39-15</inkml:trace>
  <inkml:trace contextRef="#ctx0" brushRef="#br0" timeOffset="20835.979">17121 3358 233 0,'16'-19'330'0,"-2"-2"61"15,-1 1 8-15,-2 1-3 0,-3 1-14 0,-3 0-25 16,-2 1-35-16,-1 2-45 0,-6 2-60 16,1 1-71-16,-2 1-55 0,-1 5-37 0,-5 1-26 15,1 5-16-15,-7 5-7 0,1 6-1 16,-3 2-5-16,-1 7-4 0,-2-1 2 0,1 5-3 15,2-1 3-15,0 1-1 0,2 0 1 16,4 1 1-16,3-2 0 0,1-4 2 16,5 1-4-16,2-4 4 0,2-3-2 15,3-2 1-15,5-3 1 16,-2-4 0-16,5-4 2 0,3-6 0 0,2-1 1 16,1-4 2-16,1-2-3 15,-1-1 2-15,1-2-1 0,-1-2 0 0,-1-2-4 16,-2 1 1-16,-1-2 1 0,1 0 0 0,-3 3 0 0,-3 0-2 15,1 3 1-15,-2 1-3 16,-2 4-1-16,0 2-3 0,-4 4 1 0,-1 4 1 0,0 6 2 16,-3 6 2-1,-2 3 1-15,2 3 1 16,-2 3-1-16,2 1 1 0,0 3-3 16,-2 3 2-16,5-3 1 0,0 1-1 0,3 1 2 0,0-5 0 15,0-1 1-15,4-2-3 0,1-3 0 16,0-4 6-16,4-5 2 15,1-4-1-15,3-6 5 0,1-3-1 0,2-6 2 0,2-3 0 16,-1-3 1-16,1-3 0 0,-1-1 0 0,0-2-4 0,-3-4-5 0,-1 2-1 16,-1-3-2-16,-3-1-1 0,-2-1 6 15,-2-1 2-15,-3 2 4 0,0 1 2 16,-5 4-1-16,0 1 2 0,-2 5-8 16,-1 2 0-16,-2 4-5 0,-3 5-4 0,1 4-2 15,-1 4-2-15,1 1 0 0,1 5-2 16,3 2 0-16,0 4-1 15,3 0 2 1,3 2 1-16,1 3 0 0,3-2 3 0,1 3 0 0,2 2 2 0,2-1 1 0,-1 1 0 16,3-1 0-16,-3 2 0 0,1-3 2 0,0 0 1 15,-1 0-1-15,-3-3 1 0,3 0 2 0,-5-1-2 16,3-4-2-16,-5 1 1 16,2-4-1-16,-3 2-22 15,1-3-37-15,-1 0-61 16,-3 0-91-16,0 2-111 0,-2-2-103 0,1 0-91 15,-3 0-45-15,1 0 18 0,-3-2 68 0,2 2 95 0</inkml:trace>
  <inkml:trace contextRef="#ctx0" brushRef="#br0" timeOffset="21334.504">17855 3171 4 0,'3'-21'286'0,"-1"1"68"0,-2 4 64 16,0 1-4-16,0 3-24 0,-4 1-45 0,0 4-57 16,-2 2-52-16,-1 5-45 0,-2 5-33 15,-1 5-20-15,-1 4 3 0,2 4 8 0,0 1 4 16,-1 4-16-16,3-2-25 0,4 1-25 16,0 1-28-16,1-3-23 0,5 0-13 15,-1-2-10-15,5-3-4 0,-1-1-2 16,3-4 2-16,-1-2 2 0,5-5-3 0,3-5 0 0,-4-1 1 15,7-5-2-15,-3-3-3 0,3-3-1 16,-2-1-3-16,1-3 4 16,-1-3-3-16,-1 0-1 0,-2-1-2 15,1-2-4-15,-3 0 5 0,-1 1-2 0,-3 2 1 16,-3 3 3-16,3 3-1 0,-7 5 0 0,1 3-1 0,-4 9-3 16,-3 7-5-16,-5 11-2 0,-2 6 0 15,-3 9-1-15,-1 9-1 16,-5 4 6-16,2 6 7 15,-3 6 4-15,-3 6 0 0,-2 2 2 0,-1 5 0 16,-2-1-5-16,0-3 0 0,1-6 8 0,-1-5 23 0,3-5 28 16,3-10 29-16,1-4 22 15,1-9 9-15,2-6-2 0,5-7-19 0,2-10-29 16,2-7-30-16,6-6-41 0,5-9-67 0,4-7-82 0,2-7-105 16,6-7-148-16,6-7-157 0,4-5-138 15,6-5-24-15,4-1 29 0,1 0 79 16,2 2 136-16</inkml:trace>
  <inkml:trace contextRef="#ctx0" brushRef="#br0" timeOffset="22576.954">18767 3231 14 0,'13'-32'219'0,"0"-1"47"0,-3-3 10 15,2 2 6-15,-3-2 16 0,0 3 30 0,-1 2 29 16,-3 5 12-16,0 2-3 0,-2 4-20 0,-1 4-43 16,1 1-61-16,-1 2-69 15,-1 5-56-15,-1 2-49 0,0 2-37 16,-3 9-19-16,0 4 2 0,-2 8 21 0,-1 4 25 16,-2 6 20-16,0 3 20 0,0 3 9 15,-2 4 0-15,2 4-23 0,-1-1-25 16,3 4-18-16,-1-2-13 0,1 1-13 0,3-1-10 0,-2-3-15 15,2-3-31 1,3-3-32-16,3-6-25 16,2-3-9-16,-1-4 0 0,5-5 12 15,0-6 29-15,5-5 30 0,2-6 17 0,5-5 10 16,1-4 4-16,0-3-1 0,2-6 2 0,-1-1 2 0,-1-4 4 0,-1-2 4 16,0-3 1-16,-5-2 0 0,-1 1 0 0,-2-2 1 15,-1 3 8-15,-4 0 21 0,-3 3 14 16,-1 3 7-16,-4 3 2 0,0 4 0 0,-5 5-11 15,-2 5-22-15,-1 7-18 16,-3 6-8-16,-1 6-4 0,-4 3 1 0,2 6 0 16,-2 1-5-16,3 3 3 0,3 1 2 15,1 1 0-15,3-1-6 0,3 2-16 16,1-3-34-16,4 0-42 0,1-1-33 0,3-3-23 16,5-3-6-16,0-5 14 0,6-3 30 15,0-3 41-15,5-6 33 0,0-2 24 0,0-6 7 16,3-3 7-16,2-2 5 0,-2-3-1 0,0-1-1 15,-2-4-1-15,-1-1 2 0,-2 0 4 16,-3-1 4-16,-2-2 3 0,-4-1 10 0,2 2 13 16,-7-1 23-16,-1 0 10 15,-2 1 9-15,-1 3 4 0,-4 4-6 0,0 1-13 16,-2 5-24-16,-3 4-16 16,-3 6-13-16,-2 7-2 15,-3 7-6-15,0 4 1 16,-2 3 1-16,3 3 2 0,0 1-4 0,1 1-1 15,1 0 0-15,3 0 1 0,1 0-1 0,4-3 3 0,-1-1-2 0,1-4-5 0,3-2 0 16,-1-1-3-16,4-4-1 0,-1-4-1 16,4-3 1-16,0-2 6 0,3-5 3 15,4-3 1-15,0-5 6 0,1 0-6 16,1-3 5-16,0-2 0 0,2-1-1 0,-3-2 0 16,0-1-5-16,-1-1 0 0,2-1-1 15,-5-1 0-15,3 1-2 0,-2 2-2 16,-3 4-2-16,-1 1 3 0,-1 3 0 0,-2 3-4 0,-1 2-3 15,-4 5 4-15,1 3 0 0,-6 7 4 16,2 5 2-16,-3 4 1 0,1 3 2 16,-1 5-2-16,1 0 0 0,-1 0-1 0,2 3-2 15,3 0 4-15,0-2-1 0,1-1 4 16,2-1-3-16,2-3-1 16,1-3 3-1,5-4-3-15,-4-2 0 16,6-6-1-16,1-3 3 0,3-5 2 0,2-5-1 0,3-3 2 15,0-3 3-15,0-2-2 16,3-4-1-16,-1-2 0 0,-2-2-5 0,1-1-1 16,-2-3-3-16,-1 0-1 15,-1-1-2-15,-3-1 2 0,-4 2 2 16,0 1-2-16,-2 3 0 0,-2 2 0 16,-4 3 1-16,-1 3-3 0,0 3-2 0,0 3 0 0,-1 4-2 0,-1 5 2 0,-1 6-1 0,1 5 2 0,2 5 2 0,2 5 3 15,1 5 2-15,0 2-1 0,4 5 5 16,-1 0 1-16,3 0-4 0,-2 2-3 15,1-2 4-15,-4-2 1 0,1-2-2 0,0-2 16 16,-5-3 31-16,-5-2 32 0,0-2 16 16,-1-4 13-16,-4-1 4 0,-2-3-12 15,-1-1-26-15,0-5-28 0,-1-3-24 0,0-5-58 16,2-2-75-16,-1-5-98 0,5-5-114 16,0-2-113-16,7-5-93 0,2-2-43 0,4-4-16 15,6-2 23-15,2 0 74 0,4-4 91 16,2 0 89-16</inkml:trace>
  <inkml:trace contextRef="#ctx0" brushRef="#br0" timeOffset="22782.369">19934 2869 122 0,'14'-15'197'0,"-3"5"5"16,-3 2 19-16,2 7 41 0,-7 8 50 0,-3 8 44 16,-3 12 40-16,-5 6 23 15,0 6-7-15,-3 5-46 0,-3 1-64 0,-1 1-65 16,0 1-55-16,0-1-52 0,-2 1-52 0,4-4-108 15,-1-1-186-15,3-4-196 0,1-5-177 16,1-3-94-16,4-8-45 0,1-4 48 16,0-6 148-1</inkml:trace>
  <inkml:trace contextRef="#ctx0" brushRef="#br0" timeOffset="22861.786">19808 3357 152 0,'1'-11'251'0,"2"1"32"0,7-1-34 0,-1 2-44 16,4-1-46-16,4-1-33 0,5 1-56 15,2 0-110-15,3 2-142 0,0-2-81 0,0 2-40 16,-2 0-23-16,0-1 15 0</inkml:trace>
  <inkml:trace contextRef="#ctx0" brushRef="#br0" timeOffset="24023.458">20498 3291 131 0,'3'-5'244'0,"2"-1"25"0,0 0 20 16,0-1 17-16,1-1 10 0,2-1 5 15,0 0-5-15,2-4-12 0,0 1-21 16,-2-4-28-16,4 0-23 0,-4-4-27 16,2 1-32-16,2-5-28 0,-4-1-32 0,1-2-27 15,-3 0-28-15,2-1-23 0,-3 2-14 0,3 2-13 16,-5 1-1-16,0 3-1 16,-1 4-3-16,-1 3 1 0,-1 1-5 0,-1 3-12 15,-3 1-24-15,0 5-33 0,-1 2-24 0,1 5-17 16,-3 4-4-16,2 5 10 0,4 5 19 15,-3 5 28-15,4 4 25 16,4 4 14-16,0 2 9 0,1 3 5 0,2 0 2 0,2 0 4 16,-1 2 0-1,-2-4 6-15,-1 1 19 16,0-4 25-16,-2-1 24 16,-3-1 27-16,-5-2 31 15,1-3 25-15,-3-3 1 16,-3-2-8-16,-2-2-11 15,-1-3-20-15,2-3-22 0,-1-2-26 0,0-4-20 0,0-2-21 0,2-3-30 0,4-3-40 0,1-5-60 0,2-1-66 16,5-4-80-16,2-2-93 0,3-1-78 0,2 0-49 0,4 0-18 0,1 1 7 16,5 0 32-16,3 0 50 0,2-2 48 0,5 1 40 15,1 1 46-15,1-2 43 0</inkml:trace>
  <inkml:trace contextRef="#ctx0" brushRef="#br0" timeOffset="24731.205">21077 3121 203 0,'16'-12'315'0,"-3"0"49"0,-3-1 39 0,0-1 18 0,-5 1 1 0,-2-1-20 0,-3 1-41 0,-1 1-58 16,-3 0-69-16,0 2-67 0,-5 3-59 16,-1 3-45-16,-1 2-30 0,-2 4-18 15,-4 5-8-15,-1 4-6 0,2 4-4 16,-2 1-2-16,3 4 0 0,-1 1 2 16,4 0-1-16,2 1 0 0,-1-1 3 15,5 0 3-15,1-1-1 0,2-2 0 16,1-2-1-16,2-1 1 0,2-3-1 0,3-1 1 0,-1-4-1 15,3-2 0-15,4-2 1 0,1-5-1 16,1-2 0-16,3-5-2 0,1-2 3 16,-3-1-2-16,4-1 0 0,-4-3 1 0,2 0 6 0,-5 0-3 15,0-1 2 1,-2 2-3-16,-1 2 1 0,0 1-3 0,-3 3-5 16,-2 1-2-16,1 5-2 15,-4 5-2-15,-4 7 3 0,0 6 0 0,-4 7 2 0,-4 7 2 0,2 5 2 16,-3 5 8-16,0 6 1 0,1 5 8 15,-1 2 5-15,-3 5 3 0,3 2 0 16,-1 1-6-16,1 0-3 0,-1-2-6 16,5-2-3-16,-1-7-2 0,3-4-3 15,2-6 3-15,2-7-2 0,1-4 5 16,4-9 0-16,1-5-3 0,4-10 0 0,3-8 0 16,1-6 2-16,6-10-6 15,0-5-4-15,1-5 1 0,-2-6 3 16,3-3 1-16,1-5-3 0,-2-2 1 0,1-4 5 0,-1-1 4 15,-3-1-3-15,1-1-1 0,0 1-1 16,-5 2-2-16,3 4-2 16,-4 2-5-1,-2 5 2-15,-1 5 2 0,0 5 0 16,-2 7-5-16,-2 1 1 0,0 6-1 16,0 3-5-16,0 4 5 0,-3 7-4 0,0 5 8 0,-1 8-1 15,-1 5 5-15,-1 4 5 0,0 4-2 0,0 4-1 0,-1 1-2 16,3 1 5-16,-3 2-4 15,3-1-3-15,-1-2-1 0,2-2 0 0,2-2 1 16,-1-5-3-16,3-2 2 0,1-5 3 0,1-3-1 0,0-4 2 0,7-6 3 16,-2-5 3-16,4-5 2 0,2-5-2 15,1-7-1-15,2-1 1 0,0-7-2 16,0-1 0-16,0-4-5 0,-2-4 0 16,1-1 3-16,-3-1-3 0,0-1-2 0,-5 4-17 15,0 4-32-15,-3 5-62 0,-3 6-93 0,-2 6-108 16,-1 5-113-16,-4 5-93 15,0 8-51-15,1 5 14 0,-2 5 67 16,-1 4 96-16</inkml:trace>
  <inkml:trace contextRef="#ctx0" brushRef="#br0" timeOffset="25988.402">21811 3274 151 0,'15'-21'263'0,"-2"-1"34"15,0-2-7-15,-4-3-22 16,-1 0-8-16,-3-1 0 0,0 2-6 16,-2 2-18-16,-3 3-26 0,-3 3-26 0,-2 1-40 0,0 4-40 0,-3 3-40 15,-1 5-32-15,-2 3-19 0,0 5-12 16,-3 6-1-16,-1 4-4 0,1 4 1 16,1 4 2-16,2 3 0 0,0 2 1 15,0 1-1-15,3 1-1 0,3 2 0 0,-1 0 2 16,3-1-2 15,2-1-1-31,1-4 1 0,0 0 2 0,3-4-3 0,0-2-1 0,1-5 1 0,1-1 4 0,2-4 1 16,1-2 0-16,0-5 4 0,2-2 3 0,3-5-3 15,1-3-2-15,2-5 3 0,0-1-2 0,0-4-2 16,1-3-2-16,-2-1 4 16,-2-3-3-16,0-1-2 0,1-1 3 0,-4-1 14 0,0 2 27 15,-4 3 21-15,2 3 18 16,-4 3 9-16,1 3 0 0,-2 3-15 15,-1 5-26-15,-2 0-20 0,-2 7-19 0,-1 5-11 0,-2 6-3 16,1 4 0-16,-4 3 2 0,3 1-3 16,0 2 4-16,1 2 1 0,0 1 2 15,1 0-2-15,2-2-2 0,1-1 2 16,0 0-2 0,0-1-1-16,3-5-3 0,0 0 2 0,0-5 3 15,0-1 1-15,2-3 3 0,0-3 2 16,4-3 4-16,1-3-1 0,1-4-5 0,5-5 0 0,0-4 0 15,1-1-3-15,2-5-2 0,-3-1 2 16,1-4 0-16,-3-3-2 0,4-2 0 0,-6-2 0 16,4-1 3-16,-5 1-4 0,-1-1 2 0,-1 2 2 0,-3 2-6 15,-1 2 0-15,-2 7-1 0,-3 1-1 16,0 4-4-16,-3 4-18 16,-2 4-19-16,1 5-12 0,-4 4-7 0,2 8 1 0,-2 2 0 15,1 7 14-15,0 1 24 0,0 2 11 16,2 0 6-16,1 2 1 0,0-3 3 0,3-1 2 15,-1-2-1-15,2-2 0 16,2 0 0 0,-1-4 0-16,3-2 2 15,-3-2 2-15,6-3 3 0,2-3 2 16,2-5 2-16,0-1-2 0,6-4-1 0,-4-2 0 16,4-3-1-16,0 0 1 15,-2-2-2-15,0 1 3 0,-2 0-2 0,-1 2-4 16,-3 0 0-16,1 2-1 0,-4 5-2 0,0-1 0 15,-2 2-4-15,-3 6 1 0,-2 2-4 0,-3 5 1 0,0 4 2 0,-4 4 2 0,-2 4 5 0,2 1 3 16,0 4 3-16,0-2 3 16,1 2 3-16,0 0 2 0,3 1 0 15,0-2-3-15,3 0 3 0,-1-1-1 16,4-2-4-16,-1-2-1 16,3 0 0-16,0-5 4 0,1-1 0 0,3-1 3 15,1-4 2-15,1-2 4 0,2-5 5 0,3-4 0 0,-1-1-1 0,5-4-3 16,0-3 0-16,-1-5-4 0,0-1-6 0,3-1-4 15,-5-4-4-15,2-2-2 16,0-2-4-16,1-2 0 0,-3-1 3 0,1 0 3 16,-4 0 12-16,1 3 19 0,-4 2 19 15,-2 2 17 1,-1 4 8-16,0 4-5 0,-6 3-11 0,-1 3-15 16,-1 6-21-16,-6 7-15 0,0 5-15 0,-1 8 1 0,0 5 4 0,-5 5 0 15,4 3 1-15,1 3-2 16,0 0 3-16,-2 2 0 0,6-2-3 0,0 1-1 15,3-4-3-15,2 0-1 0,1-3-9 0,1-3-11 16,4-3-3-16,-1-3 2 0,2-4 3 16,0-4 5-16,0-4 10 15,6-4 12-15,-1-4 3 0,2-5 0 16,1-4-2-16,3-3-2 0,0-4 1 16,2-1-1-16,-1-5-1 0,0-1-1 0,0-4 0 0,0-2-2 0,-4-1 1 15,3-1-1-15,-5 1 1 0,-1 3 0 16,-4 0 0-16,-1 4 7 0,0 2-2 0,-3 5 0 15,-4 3-2-15,-1 4 0 0,0 6-3 16,-1 3-1-16,-4 8-4 0,2 5 0 16,-5 7 1-16,3 4 0 0,0 7 4 15,1 4-1-15,0 0 1 0,3 1 2 0,-1 1 1 16,2-1-4-16,2-2 2 16,-1-4 0-16,-1-2 1 0,0-4 12 0,0-3 37 15,0-2 46-15,-3-2 30 0,2-3 16 0,-7-3 12 16,2 0-3-16,-2-3-34 15,-5-1-47-15,0-4-66 0,1-1-100 0,-1-1-181 0,2-4-231 16,1-4-180-16,4-1-90 0,6-7-18 16,6-1 56-16,7-3 153 0</inkml:trace>
  <inkml:trace contextRef="#ctx0" brushRef="#br0" timeOffset="26533.154">23809 2682 14 0,'8'-26'223'0,"-2"2"32"0,-2 3 15 0,-3 3-5 15,-1 3-18-15,-1 3-30 16,-5 2-54-16,-1 4-46 0,-1 6-29 0,-6 6 6 16,-3 9 32-16,-5 4 42 0,-4 10 45 0,2 7 35 15,-1 4 10-15,0 5-23 0,1 4-41 16,5 4-50-16,0 1-46 0,5 2-37 15,0-1-26-15,2-1-35 0,8-1-80 0,-1-5-105 16,5-2-106-16,5-4-93 0,3-4-70 16,1-7-32-16,5-4 30 0,6-9 60 0,2-4 67 15,1-10 59-15,4-5 47 16</inkml:trace>
  <inkml:trace contextRef="#ctx0" brushRef="#br0" timeOffset="26878.728">23911 3081 154 0,'14'-33'180'15,"-5"3"11"-15,-1 4 10 0,0 4 5 0,-2 4-4 0,-1 1-10 16,-2 5-21-16,1 2-30 0,-3 4-33 16,-2 3-33-16,-3 4-7 0,0 8 9 0,-3 5 13 15,1 7 21-15,-3 3 25 0,0 3 24 16,1 1 6-16,4 4-15 0,-4-1-19 16,3 2-23-16,4 0-26 0,-1-3-24 15,2 0-24 1,2-1-15-16,3-5-8 15,-1-3-1-15,5-3-2 0,1-3 2 32,1-5 2-32,7-5 6 0,-1-4 10 0,4-5 7 0,1-4 10 0,3-6 12 0,2-3 15 0,-3-6 14 0,3-2 7 0,-1-7 6 0,0-4 4 15,-1-4 1-15,-4-2-9 0,-1-2-10 16,-4 2-6-16,-4 0-7 0,-5 3-9 0,-4 3-9 0,-4 3-10 16,-4 5-13-16,-5 2-14 0,-2 6-9 15,-4 6-9-15,-5 3-7 0,2 7-7 0,-3 7-25 16,-2 4-34-16,2 4-64 0,3 7-83 15,0 1-104-15,3 4-99 0,5 2-76 16,5 2-70-16,4 0-28 16,2 2 38-16,7-4 79 0,4-3 91 0</inkml:trace>
  <inkml:trace contextRef="#ctx0" brushRef="#br0" timeOffset="27424.606">24461 2896 86 0,'23'-28'236'0,"-4"-1"30"0,1-1 13 0,-3 2 16 15,-4 1 12-15,0 1 20 0,-3 5 14 16,-2 2-8-16,0 2-27 0,-3 3-42 0,-1 4-46 16,0 1-61-16,-3 5-62 0,-1 4-42 15,-1 4-18-15,-6 8-1 0,1 6 23 0,-3 6 41 16,-3 5 41-16,3 5 23 0,-4 4 5 16,0 4-9-1,1 1-23-15,-1 4-44 16,4-2-34-1,-2-1-25-15,1-1-14 0,5-1-5 0,1-6-8 0,-1-2-4 0,5-3-13 0,5-3-10 0,-1-6-8 0,3-4-3 0,4-4 0 16,5-5 1-16,3-5 7 16,5-5 6-16,-1-4-10 0,6-5-23 15,1-1-24-15,-2-4-20 0,0-3-12 16,-1 0-2-16,-3-3 11 0,0-1 23 0,-4-2 20 16,0-3 16-16,-2 0 11 0,0 0 9 0,-4 0 6 15,0 1 1-15,-3 2 6 0,-1 2 2 16,-1 2 3-16,-3 1-1 0,1 2-2 0,-2 2 4 15,0 2 2-15,-2 1 5 0,0 0 9 0,1 3 9 16,-4 0 8-16,2 1 7 16,-2 1-3-16,-2 1-2 0,2 0-8 0,-4 3-9 15,-1-2-10-15,0 2-5 0,0 2 0 16,1 1 0-16,-3 1-1 0,0 4 0 0,2 1-1 16,-2 6-6-16,4 3-1 0,0 4 4 0,1 7-2 15,4 2 4-15,1 5 2 16,0 3 5-16,4 2-3 0,-2-1 1 15,2 2 4 1,0-1 0 0,-4-1-1-16,2-2 2 0,-5-4 4 15,0-1 3-15,0-4 26 0,-4-2 29 0,1-3 20 0,-2-5 8 0,-4-2 5 0,1-4-12 0,-1-3-80 16,-4-3-138-16,2-8-180 0,0-1-180 0,0-7-162 0,1-3-89 16,2-3 1-16,4-7 80 0,2-3 147 15</inkml:trace>
  <inkml:trace contextRef="#ctx0" brushRef="#br0" timeOffset="27703.891">25232 2557 95 0,'10'-1'248'15,"-4"1"37"-15,0 4 18 0,1 7 12 0,-1 2 15 16,2 5 19-16,-3 5 8 0,-1 4-2 0,1 4-15 15,-1 7-25-15,-1 4-32 0,-3 6-38 16,0 4-46-16,-3 4-39 0,-6 0-39 0,0 3-25 16,-5 1-22-16,-4-1-15 0,-4 1-12 15,-1-5-8 1,-6 1-6 15,1-4-23-31,-4-4-102 0,2-6-244 16,-1-4-243-16,-4-8-133 0,-2-5-71 0,-1-10-19 0,-7-4 77 0,-2-8 225 0</inkml:trace>
  <inkml:trace contextRef="#ctx0" brushRef="#br0" timeOffset="30381.042">26673 2983 331 0,'1'-21'498'16,"3"2"117"-16,-4 1 83 0,0 3-27 0,0-2-69 16,0 2-94-16,0 0-98 0,-2 2-100 15,0 2-96-15,2-1-66 0,0 3-44 0,-1 2-33 16,1-1-27-16,0 4-23 16,0-1-18-16,0 2-8 0,1 3-3 15,-1 2-4-15,4 5 4 0,-4 7 1 16,0 5 4-16,0 4 2 0,-2 5 1 0,-1 2 1 0,-2 2-3 15,0 1 3 1,-1 1 3-16,-3-2-2 0,2-1-2 0,-1-2 1 0,2-2 3 16,-3-5-3-16,4-1 0 0,-2-4 4 0,2-2 2 0,1-3 2 15,-2-3 3-15,2-2 4 0,0-1 1 16,0-1-4-16,1-5-4 0,2 0-3 16,1-5-6-16,1-4-3 0,2-3-1 15,4-4-2-15,2-4 2 0,2-4 1 0,1-4 0 16,3-2 0-16,0-3 0 0,2 0 3 0,-3 0-4 31,3 1-1-31,-4 4-4 0,3 5-2 16,-5 3-5-16,1 6-3 0,-2 3 3 0,1 7 2 15,-3 4 4-15,3 6 3 0,-3 6 3 0,-1 4 4 0,0 4-1 16,-4 4 2-16,2 0 0 0,-2 1 3 16,0 1 0-16,-1-1-1 15,0-2-2-15,-1-1-1 0,1-2 2 16,-2-2-1-16,2-3 0 0,-2-2 2 0,1-1 3 0,-1-3 4 0,2-3 2 0,-2 0 4 15,0-1 0-15,0-3 1 0,0 0-3 16,1-4-5-16,-1 0-2 0,2-3-8 0,1-2 0 16,-2-4-5-16,6-5 2 15,-2-4-3-15,3-5-2 0,2-4 3 16,2-4-1-16,0-1-1 0,2-2-2 0,2-2 1 16,2 4-1-16,-4-1 2 0,3 5 1 0,-2 3-2 15,-1 5 0-15,-1 4 3 16,-3 4-1-16,1 5 0 0,-1 4 0 0,-1 5 0 0,-2 7 2 15,-1 6 1-15,-3 5 2 0,1 6 1 0,-6 6 2 16,-1 3 4-16,-2 5-2 0,-2 1-3 16,3 0 1-16,-5 0-5 15,0-2 3-15,3-1 1 16,-3-1 1-16,3-2 1 0,1-2 1 0,-2-2 1 16,2-4-20-16,2-2-21 0,2-4-22 0,1-1-11 0,0-4-6 15,3-5-1-15,2-2 18 0,3-4 18 0,1-4 19 16,4-5 14-16,0-2 5 0,4-5 5 15,-3-4-2-15,3-2 4 16,1-5-1-16,-1-5-3 16,2-1-3-1,-3-4-3-15,3-1 2 0,-5-1-3 0,2 0 0 16,-2 0-1-16,0 6 5 0,-2 2 5 0,-4 4 3 0,1 4 2 0,-5 4-2 0,1 4 2 16,-1 4-4-16,-4 5 0 0,-4 6-3 0,3 5-5 0,-3 4-1 15,1 2 0-15,-1 3 3 16,1 2-2-1,0 1-1-15,3-2 7 0,0 1 4 16,1-1-1-16,2-2 3 0,2-1-1 0,-1-3 0 0,3-3-1 0,-1-2 0 16,2-1 1-16,3-4 0 0,-1-4 2 0,-1-4-1 15,4-1-2-15,-2-5 3 16,0-2-3-16,0-1-2 0,-1-3-2 0,-1-1-2 16,-1-2 4-16,-2-2-5 15,-1 0 1-15,-2-2 0 0,1 3 1 0,-3-1 3 0,-1 2 1 0,-1 5 1 16,1-1-3-16,-4 5 0 0,-1 5 0 15,-3 2-2-15,-1 5-2 0,0 5-2 16,-3 6 3-16,-2 6 0 0,3 4-3 0,-2 5 1 16,3 2-3-16,-2 4-1 0,4 1 2 15,1 1 0-15,2-1-3 0,2 2 5 16,3-2 1-16,1-3 3 0,3-2-5 16,2-1-5-16,3-4 0 0,1-4-1 0,3-4 1 15,2-4 0-15,6-6 3 16,0-5 7-16,2-5 1 0,4-6 2 15,1-4-3-15,2-4-3 0,0-7 1 0,-1-2-1 16,1-7 4-16,-2-4-3 16,-2-3 1-16,-1-3 0 0,-1-1-1 15,-2-1-1-15,-5-1 0 0,-1 0 0 0,-5 5 0 0,0 2 2 0,-3 5-2 0,-3 5-1 16,0 5-1-16,-5 5-6 16,0 6 0-16,-4 7-4 0,0 8 7 0,-4 11 0 0,-1 7 5 15,-3 9 2-15,3 5 2 0,-4 5-1 16,4 4 2-16,-1 2-3 0,-1 2-14 0,3-1-47 15,0-3-88 1,3 2-123-16,-1-4-158 0,2-5-147 0,0-2-110 0,3-5-17 0,1-5 52 16,-2-5 108-16,4-5 145 0</inkml:trace>
  <inkml:trace contextRef="#ctx0" brushRef="#br0" timeOffset="31318.947">27606 2967 24 0,'-7'-11'124'0,"4"2"-15"0,0 1-20 15,1 1-23-15,2 3-16 0,3-3-6 0,4 3 6 16,1-2 7-16,4 0 8 0,3-1 7 16,2-2 2-16,3-3-2 0,1-2-3 15,4-3 3-15,1 1 5 0,-1-3 3 0,2-1 0 16,-3-1-3-16,3-1-6 16,-4-2-5-16,-1-2-7 0,-3 1-4 15,2-1-3-15,-4 0 4 0,-3 4 5 0,-2 1 4 16,-3 3 3-16,-3 3-2 0,1 0-3 0,-4 5-6 15,0-1-14-15,-1 4-15 16,-2 2-11-16,-2 1-9 0,1 4-4 0,-3 0-4 16,3 3-2-16,-4 1 0 0,2 3 1 0,-2 3 0 15,2 0 0-15,-3 2-3 0,1 2 2 16,2 1 1-16,-2-1 2 0,2 0 17 16,-1 1 26-16,3-1 32 0,-2-1 33 0,-2 1 31 15,4 1 28-15,-1-2 14 16,1 1 0-16,-3 2-9 0,3 1-12 15,-1 2-12-15,-1 2-18 0,0 5-23 0,-2 2-20 0,-3 2-18 0,3 3-17 16,-1 2-17-16,0-1-14 16,-1 2-8-16,0-1-2 0,0-1-6 0,1-3-3 15,-1 0-1-15,2-4 2 0,1-3-1 0,-2-2-4 16,3-5 0 0,-1-1-1-16,1-4-2 15,2-1-5-15,-1-3-4 16,0-1 1-16,1-4 5 15,1-3 0-15,1-2 0 0,1-2 0 0,3-5 7 0,0-2-1 0,4-5-2 0,0-4-2 16,4-4-3-16,3-3 3 0,-2-3-1 0,3-3 2 0,3 2 0 0,-2-1 2 0,1 2 1 16,-1 5-2-16,-1 2-1 15,-2 5-3-15,-2 6 3 0,-1 3-3 16,-3 8 3-16,1 2 1 0,-6 9-2 16,0 6 4-16,-4 4 0 0,0 3-3 0,-4 3 1 15,3 0-3-15,-2 0 6 0,-1 0 0 16,2-1-1-16,0-4 3 0,0-1 2 0,1-2 3 15,1-2-18-15,1-2-15 0,1-2-15 0,0-2-6 16,2-2-10-16,2-4-13 0,2-2 1 16,4-4 5-16,2-2 9 0,-2-2-1 15,7-3 1-15,-3-4 5 0,5-1 6 0,-1-3 6 16,-1-2 3-16,2-2 5 0,-3-3 11 0,2-2 6 16,-1 1 6-16,-3-1 4 15,-2 4 5 1,-1 2 5-1,-3 4 1-15,-3 2 0 16,-3 5-1-16,-2 5 1 0,-4 7-2 16,-2 4-1-16,-1 8-5 0,-6 6 3 0,3 3-3 15,-2 2 1-15,4-1 0 16,-2 0-1-16,5 0 0 0,0-1 1 0,1-2 3 0,2-2-2 0,2-2 4 16,1-3-3-16,4-3 2 0,2-2-2 0,0-4 1 0,4-4 2 15,3-2-6-15,3-5 1 0,-3-1 0 0,4-4 3 0,-2-2-5 16,2-3 2-16,-3 0 2 0,-1-3 10 0,-3 0 13 0,0-2 13 0,-4-2 15 15,-2 1 9-15,-3-3 18 0,-4 1-2 16,-3 1-8-16,-1 1-12 0,-3 0-11 16,-3 4-8-16,-4 3-20 15,2 4-10-15,-7 2-7 16,3 6-13-16,-6 4-17 0,1 5-32 0,4 3-49 0,-2 4-66 16,3 4-74-16,0 3-66 0,5 1-51 0,3 2-42 0,2 0-31 15,4 0-14-15,6 0 31 16,2-1 50-16,5-2 55 0</inkml:trace>
  <inkml:trace contextRef="#ctx0" brushRef="#br0" timeOffset="31739.027">28812 3114 95 0,'22'-23'266'0,"-1"1"43"16,-7-4 21-16,-2 2 0 0,-5 0-12 16,-4 0-26-16,-3 2-33 0,-3 1-43 15,-2 3-50-15,-3 3-52 0,-3 4-39 16,0 4-31-16,-5 5-23 0,0 7-9 0,1 4-10 15,-3 6-2-15,1 2-2 0,1 5 1 16,2 0 2-16,3 2 0 0,3 0 0 16,-2 0 1-16,7-1 0 0,2-2 0 0,2-3 0 15,2-3 1-15,5-2 0 0,2-5 4 16,1-5 4-16,4-5 12 16,2-4 7-16,1-6 11 0,4-4 5 0,-1-5-1 0,3-3 2 15,-1-5-3-15,3-3-5 0,-2 0-8 16,-1-4 0-16,1-3 4 0,-2-4-2 15,-1 2-2-15,-1-3-4 0,1-1 2 16,-5 0-5-16,-1 2-8 0,-2-1-5 0,-3 5 2 16,0 3 20-1,-3 5 13-15,-2 5 3 0,-2 5 4 16,-1 4 2-16,-4 10-9 0,-3 7-21 0,-5 9-18 0,-2 9 0 0,-2 8 23 16,0 7 29-16,-2 7 25 0,-2 4 12 0,2 4 9 15,1 4 0-15,-1 1-33 16,2-1-86-16,3 1-188 15,2-4-200-15,5-1-193 16,-1-5-105-16,7-2-48 0,2-5 29 16,4-4 148-16,0-2 180 0</inkml:trace>
  <inkml:trace contextRef="#ctx0" brushRef="#br0" timeOffset="31909.492">29452 3220 7 0,'18'0'492'0,"-6"0"179"15,1-1 130-15,-7-1 92 0,1 1-67 16,-4-1-128-16,0 1-156 0,-3-2-166 0,-1 3-121 15,-1-2-90-15,0 2-67 0,-1 0-62 16,0 0-84-16,0 2-135 0,-1-1-236 0,0 1-300 16,-1 1-160-16,4 0-69 15,-1-2 13-15,4 1 97 0,-1-1 217 16</inkml:trace>
  <inkml:trace contextRef="#ctx0" brushRef="#br0" timeOffset="44842.968">2901 4488 196 0,'8'-13'314'0,"-1"3"65"0,0 0 26 16,-2-1 18-16,1 1 12 0,-1-1 3 0,-1-1 4 16,1 0-15-16,0-1-37 15,0-2-51-15,-2 0-51 0,0 0-52 0,2-3-58 0,-1 0-56 16,0-1-39-16,0 0-28 0,0 1-18 15,-1-1-11-15,-2 0-7 0,1 1 3 16,-2 4-1-16,-3-1-1 16,1 3-2-16,-3 1-11 0,-3 4-13 0,-2 4-17 0,-2 3-17 15,-3 3-12-15,0 6-11 0,-2 4-3 16,3 6 6-16,-2 4 7 0,3 4 12 0,2 3 10 16,2 3 9-16,2 3 9 0,4 3 4 15,3 3 2-15,3 3 3 0,2 0 0 16,2 2 3-16,0-1 0 0,1-1 2 15,0-1-1-15,0-1 0 0,1-4 5 0,-2-1-4 16,-4-4 3-16,0-2 0 0,-3-2 6 0,-3-3 10 16,-2-2 4-16,-4 1 4 15,-4-4 2-15,-1-1 3 0,-3-1-4 16,-1-2-8-16,-1-3-3 0,2-3-6 0,-1-3-4 0,3-2-13 16,0-2-31-16,0-5-59 0,5-7-71 0,0-1-85 15,6-7-108-15,1-5-98 16,3-4-73-16,6-6-24 0,5-1-4 0,2-5 13 0,4-2 50 15,2-1 78-15,3-2 83 16,2 1 73-16</inkml:trace>
  <inkml:trace contextRef="#ctx0" brushRef="#br0" timeOffset="45439.96">3148 4368 135 0,'12'-14'243'0,"-1"3"17"0,-3 1 1 15,-1 2-7-15,0 3-10 0,-4 0 3 16,2 2 18-16,-3 3 24 0,-1 6 26 0,-1 5 25 15,-1 3 20-15,-1 8 8 0,-1 2-32 16,0 5-41-16,-2 3-49 16,1 3-49-16,-1-2-50 0,-2 3-47 0,4-2-34 0,-2 2-25 15,2-1-17-15,2-2-12 0,-1-2-6 16,2-1-6 0,0-3-4-16,3-1-6 0,0-2-8 15,2-4-10-15,2-2-3 0,1-2-2 0,1-4 2 0,0-2 4 0,3-4 7 0,3-3 11 16,0-4 3-16,0-4 2 15,1-4 0-15,0 0 1 0,0-3 3 0,-2-1 0 16,-3-1 4-16,0-2-1 0,-3-1 5 16,-2 1 5-16,1-2 8 0,-2-2 6 15,1 1 1-15,-3 1 7 0,0 0 1 16,0 3-1-16,-1 1-7 0,1 2-6 0,-3 3-3 16,3 2-9-16,-3 2-5 15,0 2-3-15,0 5-1 16,0 4 2-16,-1 6 1 0,-1 3 3 0,-1 5 5 15,-2 3-4-15,3 0-1 0,-1 1 0 0,0-1-2 0,3 0-2 0,0 0-3 16,2-2-2-16,1-2 0 0,0-2-4 16,2-1 0-16,1-3 0 0,5 0 0 0,-1-4 3 15,1-3 1-15,4-4 3 0,2-4 1 0,0-6 3 16,-1-2-1-16,4-4 0 0,-3-4 1 16,1-3-2-16,-1-1 2 0,-2-4-2 0,0-1 0 15,-5-1 0-15,1-1 2 0,-2-1 1 16,-6-1 3-16,-1-1 4 0,-5 2 5 15,-2-1 2-15,-4 1 6 16,-1 3-2-16,-4 3-3 0,0 2-5 16,-1 6-7-16,-2 4-4 15,0 4-11-15,3 6-13 0,-2 3-22 0,3 5-36 0,2 5-66 0,0 1-80 16,6 4-95-16,2 2-109 0,3 2-102 16,3-1-73-16,2 1-38 0,4-2-3 15,3-2 55-15,-1-1 94 0,4 0 112 16</inkml:trace>
  <inkml:trace contextRef="#ctx0" brushRef="#br0" timeOffset="45903.051">3731 4584 86 0,'10'-11'321'0,"-1"-1"89"0,-3 1 58 15,-1 3 15-15,-2-2-18 0,-1 5-45 16,1 0-62-16,-3 5-65 16,0 6-48-16,2 5-29 0,-1 7-17 0,-1 7-8 0,0 7-9 15,0 7-16-15,-1 4-39 0,-1 4-41 16,-1 1-35-16,1 3-20 0,-1 1-11 15,0 1-21-15,-2-2-47 0,2 0-55 16,0-3-58-16,-1-5-50 0,0-2-41 0,2-8-15 16,1-4 29-16,-1-4 45 0,1-6 50 15,-1-4 48-15,2-7 37 0,0-7 26 0,0-5 14 16,0-7 7-16,3-4 6 0,-3-5 3 16,2-3 3-16,1-9 4 0,3-2-1 0,-1-7 2 15,1-5 0-15,1-7-1 16,2-5 0-16,4-4 0 0,-2-1 4 15,4-1 9-15,-2 2 4 16,3 5 2-16,-3 5 0 0,1 8 0 0,-3 6-6 0,0 9-9 0,3 3-5 16,-3 10-2-16,5 5 2 0,-3 10 5 0,2 5 6 15,-2 8 8 1,0 5 15-16,-1 5 8 0,-2 4 7 16,0 4 0-16,-3 1 7 0,-4 2 9 0,-1 0 9 15,-4 0 23-15,-1-1 25 0,-4-4 18 0,0-1 8 0,-2-3-13 16,-1-1-18-16,-2-5-31 15,0-2-35-15,-2-2-70 0,2-5-89 0,0-4-121 0,-2-1-150 16,6-4-130-16,0-5-114 16,1-2-58-16,5-4 16 0,2-4 86 15,2-1 129-15,5-2 122 16</inkml:trace>
  <inkml:trace contextRef="#ctx0" brushRef="#br0" timeOffset="46239.388">4213 4627 39 0,'5'11'264'0,"-2"1"63"0,-1 4 29 16,-2 1 7-16,0-1-13 0,0 2-22 15,0-1-38-15,1-2-48 0,1-2-54 0,1-1-51 16,2-1-38-16,1-3-19 0,2-3 1 16,2-2 5-16,2-6 4 15,2-2 1-15,2-5 3 0,-2-2-8 16,4-4-12-16,-4-3-15 0,3 0-10 15,-4-2-5-15,-2 0 3 0,0-1 19 0,-1-1 28 0,-4 2 36 16,0 0 28-16,-3 3 17 0,-3 2 4 16,-1 1-19-16,-5 1-31 0,-2 4-41 15,-2 2-30-15,-2 7-25 16,-3 2-15-16,0 8-11 16,0 5-3-16,2 5-4 0,1 4 1 15,2 4-1-15,4 1 0 0,4 2 2 0,2 2-3 0,5-3 2 0,3 0-1 16,5-1 1-16,3-2 1 0,0-3-12 15,2-2-60-15,3-3-104 0,-2-3-173 0,1-5-197 16,1-2-184-16,0-5-84 0,-1-3 8 16,1-3 73-16,-2-3 160 0</inkml:trace>
  <inkml:trace contextRef="#ctx0" brushRef="#br0" timeOffset="47332.987">5431 4221 132 0,'0'-17'309'0,"-2"4"77"0,-1 1 29 16,1 1 3-16,-2 4-7 0,-1-1-23 15,-2 5-40-15,-2 3-42 16,-1 5-45-16,-1 4-24 0,-3 9-3 15,1 4-7-15,-2 10-10 0,0 5-21 16,0 7-23-16,4 4-40 0,-1 4-46 0,5 2-32 0,2 2-21 0,3 1-12 16,4-2-28-16,1-2-63 15,6-2-94 1,1-5-126 0,3-4-131-16,4-6-114 0,1-4-76 0,4-7-30 0,1-8 7 0,4-7 73 0,0-6 103 0,1-9 98 15</inkml:trace>
  <inkml:trace contextRef="#ctx0" brushRef="#br0" timeOffset="47864.818">5677 4657 214 0,'8'-30'264'0,"-2"2"45"0,-2 4 31 0,-3 3 21 0,1 3 5 15,-2 3-19-15,-2 3-45 16,2 3-61-16,-3 6-55 0,-2 4-43 0,0 7-24 16,-2 7-9-16,2 4-2 0,-3 5 1 0,3 3-4 15,-1 2-15-15,-2-1-20 0,3 1-18 0,2-2-13 16,-2-3-11-16,2-2-7 0,0-2-5 15,1-5-3-15,1-2-4 0,-2-2 5 16,3-2 9-16,-2-3 7 0,2-2 8 16,2-4-1-16,1-3 0 0,0-4-6 15,2-4-13-15,1-4-8 0,1-3-9 16,2-3-3-16,0-3-3 0,1-1 4 0,2-2 2 16,1 3-2-16,-3 0-4 0,2 4 0 15,-2 4-4-15,-2 4-5 0,3 1 2 0,-2 5 5 16,-1 5 3-16,0 4 4 15,-2 4 7-15,1 2 6 0,-4 5 9 16,0 1 21-16,-3 1 28 0,0 0 20 0,-3 2 13 16,1-1 11-16,-1 0-4 15,0-2-16-15,1-2-17 16,-1-2-13-16,0-2-8 0,0-2-1 0,0-1-2 0,3-1 1 16,-2-1-7-16,2-2-9 0,0-2-13 0,0-3-10 15,2-5-12-15,1-2-5 0,3-5-4 16,2-3-1-16,0-5 3 0,2-1-1 0,2-3 1 15,-1 0 0-15,3 0-1 0,-1 2-2 16,-2 2 0-16,3 4-1 0,-2 1-2 16,0 6-3-16,-1 3 2 15,2 4 2-15,-1 6 1 0,-2 7 3 0,1 4 4 0,0 8 2 16,-5 4 1-16,1 4 1 0,-2 1-1 16,-2 2-2-16,1-1 0 0,-2-3 1 0,1-1-5 15,-3-2-15-15,2-5-20 0,-2-1-41 16,0-4-77-16,-2-2-116 0,2-5-159 15,-3-1-142-15,1-5-121 16,1-1-57-16,-2-4 21 0,3-3 90 0,-2-4 148 16,2-1 148-16</inkml:trace>
  <inkml:trace contextRef="#ctx0" brushRef="#br0" timeOffset="48221.948">6302 4195 154 0,'1'-16'390'0,"2"1"88"16,-3 3 59-16,2 1-30 0,0 4-47 15,-1-1-64-15,4 4-52 0,2 2-15 16,3 4-19-16,3 4-25 0,4 7-23 0,-1 5-24 16,1 8-38-16,1 4-67 0,1 4-46 15,-5 7-28-15,2 2-20 0,-5 2-11 16,0 5-7-16,-5-1-7 0,-4 1-6 0,-2-2-2 16,-3-2-13-1,-6-1-31-15,-1-3-56 0,-3-4-82 16,-1-2-116-16,-2-5-147 0,-1-5-146 0,1-2-130 0,0-8-40 15,3-2 33-15,1-8 89 0,4-5 133 16</inkml:trace>
  <inkml:trace contextRef="#ctx0" brushRef="#br0" timeOffset="48677.806">7054 4539 34 0,'-4'-2'460'0,"0"1"106"15,1-1 74-15,0 2 39 0,1-2-104 16,-2 2-152-16,4-1-136 0,0 1-94 15,4 0-56-15,1 0-35 0,2 0-23 16,2 0-8-16,7-1-5 0,2-1-10 0,3-1-14 16,6 0-44-16,0-1-86 0,-2-3-129 15,-1 3-143-15,0 0-123 0,-5 1-99 16,-3 3-40-16,-4 3 29 0,-4 3 96 16,-3 3 122-16,-5 1 121 0,-3 4 111 0,-5 2 98 15,-3 1 88-15,0 1 77 0,-5 1 78 16,3 1 76-16,-3 1 73 15,-1 0 62-15,4 0 38 0,-1-2 9 0,3 1-17 16,2-4-44-16,3-2-64 0,2-1-65 16,6-2-52-16,4-4-39 0,5-2-31 15,5-4-26-15,6-4-30 16,5-4-104-16,0-4-181 0,0 1-228 16,1-4-211-16,-2-1-111 0,-1 2-49 15,0-1 48-15,-3 2 139 0,-1 2 198 0</inkml:trace>
  <inkml:trace contextRef="#ctx0" brushRef="#br0" timeOffset="52755.329">8553 4614 21 0,'-9'-11'429'0,"1"4"108"0,0-3 87 0,1 3 68 15,0 0-60-15,2 1-87 0,2 0-110 16,1 0-94-16,-1 2-82 0,5 0-75 0,1 4-79 15,3 0-51-15,7 2-24 0,0 4-15 16,4 3-4-16,0 1-2 16,4 5 0-16,-1 6 1 0,1 2-3 0,-2 4 1 0,1 1 1 15,-5 3-2-15,0 1 0 0,-5 3 0 16,-4-2 0-16,-2 1 2 0,-6-1 0 16,-3 0 1-16,-5-1 1 15,-2-1 2-15,-1-1-5 16,-2-3 2-16,0-3-2 0,-2-1-1 0,3-5-1 15,-2-2-1-15,3-4 5 0,0-4-1 0,1-4 2 0,2-4-2 0,2-6-4 16,2-4-3-16,3-6-6 16,0-6-3-16,6-3-2 0,0-8 0 15,6-6 0-15,1-3-1 0,3-3 1 16,3 0 5-16,0 1 0 0,1 1 1 0,0 4 1 16,-1 1 0-16,1 5 1 0,-2 5-6 15,0 1 0-15,-2 4-7 0,-2 4-6 0,0 2-11 16,-1 4-15-16,-2 1-27 0,1 1-43 15,-1 4-53-15,-2 1-66 0,1 1-79 0,2 2-89 16,-4 3-84-16,1 3-76 0,-1 2-50 16,0 5 17-16,-2 2 60 0,-3 5 89 0,0 4 106 15</inkml:trace>
  <inkml:trace contextRef="#ctx0" brushRef="#br0" timeOffset="53127.448">9244 4713 75 0,'4'-21'362'16,"-1"1"98"-16,-2 5 94 0,4 1-6 0,-4 3-36 16,1 2-50-16,-1 3-42 0,4 1-42 15,0 4-51-15,2 4-46 0,2 4-31 16,0 7-28-16,3 2-47 0,0 5-49 16,1 3-41-16,2 5-25 0,-2-1-21 0,2 2-15 15,0 2-24-15,1-2-34 0,-2 0-59 16,2-2-88-16,-2-1-132 15,-1-2-156-15,1-5-131 16,-3-2-97-16,3-3-54 0,-4-5 29 16,1-3 98-16,0-6 143 0,-5-2 134 0</inkml:trace>
  <inkml:trace contextRef="#ctx0" brushRef="#br0" timeOffset="53363.131">9508 4558 195 0,'2'-12'310'0,"-1"2"58"16,-1 2 40-16,0 1 33 0,0 4 28 0,0 1 45 0,-3 4 11 15,3 2-25-15,-3 5-51 0,-3 5-63 16,0 4-71-16,-2 5-93 16,-2 5-73-16,-4 3-48 0,-2 5-34 15,-5 1-22-15,1 3-17 0,-4 0-25 16,0 2-42-16,-2 0-104 0,0 0-219 0,0-1-275 0,2-2-167 15,3 0-77-15,2-3-12 0,3-5 74 16,2-2 204-16</inkml:trace>
  <inkml:trace contextRef="#ctx0" brushRef="#br0" timeOffset="55809.996">10909 4507 33 0,'3'-16'295'0,"-1"-1"77"0,1 2 62 16,0 0 21-16,-3 0-1 0,0 0-18 15,0 0-26-15,0 0-25 0,-3 0-33 0,2 0-47 16,-1 0-48 0,-1 1-39-16,0 0-38 0,-1-1-43 15,0 1-47-15,-1 2-31 0,-2 0-17 0,-2 0-13 0,1 3-14 16,-2 2-5-16,-3 2-6 0,-2 2-5 0,-2 5-12 15,2 1-20-15,-3 4-16 0,2 5-16 16,-2 5-7-16,4 4-5 0,2 4 7 16,2 4 17-16,5 4 19 0,2 3 11 15,6 1 9-15,0 4 5 0,5-1 3 0,0 2 0 16,5-3 2-16,-2 0-1 0,3-1-1 16,-3-5 0-16,1-2 1 0,-2-3 3 15,-2-2 5-15,-1-3 8 0,-4-2 23 0,0-2 28 16,-3-2 17-16,-3-4 14 15,-2 1 6-15,-3-4-4 0,-3-1-18 16,-2 0-24-16,-1-3-14 0,-3 0-13 0,-2-4-9 0,1 1-6 16,0-3-4-16,1-2-7 0,0-1-14 15,4-2-30-15,1-2-62 16,4-4-81-16,3-2-111 0,4-3-130 0,4-4-107 16,7-2-76-16,5-4-34 0,3-2-1 0,5-2 67 15,3 0 110-15,2 0 107 0</inkml:trace>
  <inkml:trace contextRef="#ctx0" brushRef="#br0" timeOffset="56041.66">11096 4348 115 0,'11'-12'242'0,"-3"0"15"16,-2 3-8-16,0 1-19 0,-1 3-21 0,0 2-21 16,-2 3 27-16,-2 6 36 0,-1 6 38 15,-3 6 28-15,0 4 19 0,-5 5 5 16,2 2-45-16,1 1-56 0,-3 2-56 0,1 3-50 15,2-2-35-15,-2 2-32 0,4-1-29 16,-2-3-51-16,4 1-70 0,-1-5-94 16,2-3-106-16,0-3-91 15,3-3-67-15,2-4-29 0,0-5 2 0,3-4 37 0,1-3 43 16,-1-4 45-16,-3-3 36 0,1-1 38 16,-4-2 45-16</inkml:trace>
  <inkml:trace contextRef="#ctx0" brushRef="#br0" timeOffset="56166.324">11061 4695 144 0,'-13'-11'168'0,"-1"2"18"0,3 0 2 0,3 0-8 0,0 2-21 0,5-4-26 0,3 4-31 0,3-4-37 16,8-1-25-16,4 2-18 0,5-4-16 15,5 2-18-15,0 0-31 0,3 0-47 16,-1 3-69-16,1 0-70 0,-3 3-33 16,2 3-5-16,-4 2 17 0</inkml:trace>
  <inkml:trace contextRef="#ctx0" brushRef="#br0" timeOffset="56658.825">11501 4620 73 0,'7'-11'351'0,"-4"-2"108"0,2 1 70 0,-2-2 17 0,-1-1-14 0,-2-1-33 0,2-1-56 15,-2 2-62-15,-2 0-62 0,0 0-57 16,-1 5-50-16,-2-1-48 0,-5 5-47 0,0 2-44 16,-1 2-32-16,-3 7-17 0,-1 2-11 0,-3 7-4 15,1 1-3-15,-1 6-5 16,2 1 1-16,-2 5 1 16,4 2-3-16,3 1-4 15,0 1-3-15,3 1-9 0,0-1-24 0,4-1-32 0,2-3-25 0,2-3-8 16,2-2-4-16,2-3 8 0,4-6 17 0,0-2 32 15,2-5 23-15,2-6 13 0,-1-3 8 16,5-5 1-16,-2-5 11 0,2-5 6 0,2-3 12 16,0-5 10-16,-3-2 7 0,0-2 7 15,0-2-3-15,-2-4-1 0,1-3-5 16,-1-3-2-16,-3-1-5 0,-2-4-4 16,0 2 7-16,-3 0 2 0,-2 4 1 15,0 3 5-15,-1 5 6 16,-1 6 3-16,-1 3-6 0,0 6-8 15,0 4-6-15,0 10-10 0,-1 5-11 0,-1 8-7 0,-1 9-2 0,0 6 6 16,0 6-4-16,-2 6 4 16,2 4-13-16,-2 4-53 0,-1 1-97 0,-2 3-176 15,3 0-191-15,0-1-189 0,2-4-83 16,2-1-1-16,-1-2 68 0,0-5 159 0,2-2 182 16</inkml:trace>
  <inkml:trace contextRef="#ctx0" brushRef="#br0" timeOffset="56854.232">11666 4770 313 0,'10'-15'562'16,"-2"0"150"-16,1 0 107 0,-2 3-27 15,-1-2-86-15,0 2-134 0,-1 0-123 0,1 3-133 16,-1 0-98-16,-2 0-67 0,2 2-51 16,-3 1-38-16,1 0-28 0,0 1-28 15,-1 1-43-15,-1 1-55 0,2 0-110 0,0 0-184 16,0 1-231-16,-1 1-189 0,-2 1-73 15,3 1-7-15,-3 1 77 16,3 1 168-16,1 1 222 0</inkml:trace>
  <inkml:trace contextRef="#ctx0" brushRef="#br0" timeOffset="58139.983">12451 4603 228 0,'-2'-22'383'0,"-1"-1"82"0,-2 4 24 15,0-2-16-15,1 3-40 0,-6 0-58 16,2 3-67-16,-3 1-68 0,0 4-64 16,0 1-61-16,-2 4-44 0,-1 4-32 0,-2 2-18 15,-1 4-12-15,1 4-5 0,-1 4 0 16,-2 4 0-16,3 2 0 0,0 5-5 16,2 0-1-16,4 3 1 15,-2 2 1-15,6 0-8 16,-1 3-23-16,2-3-36 0,4-1-55 15,1-1-64-15,1-3-46 0,4-3-18 0,2-3 13 0,1-4 42 16,5-4 78 0,0-4 91-16,3-6 71 0,0-6 50 15,1-3 31-15,3-6 13 0,-2-3-7 0,3-4-22 0,-2-4-22 16,1-2-18-16,-4-5-19 0,3-2-18 0,-2-4-13 0,-1-1-7 0,0-4-5 16,-2-1-3-16,-1-1-2 15,0-1-3-15,-2 1 1 0,0 1-2 16,-3 1 0-16,-2 5-6 0,-1 2 3 0,1 4 4 15,-4 4 1-15,2 3-1 0,-4 7 1 0,3 1 3 16,-3 8-4-16,0 2-1 16,0 5 0-16,-3 8-2 0,-3 7 2 15,0 4 0-15,-1 9 3 0,-1 7 5 16,-4 4 13-16,4 5 10 0,-2 2 9 0,-2 4 1 0,4-1-1 16,0 1-5-16,2-1-12 0,2-1-10 15,0-3-10-15,2-1-2 0,4-5-1 16,2-3-3-16,0-3-1 0,2-6-1 15,2-3 5-15,0-6 1 0,4-5 0 0,1-4 7 16,4-4-2-16,0-7 2 16,1-4 2-16,4-3-1 0,-2-3 0 15,0-3-3-15,2-1 3 0,-3-3 5 0,0 0 3 16,-3 0 12-16,1-4 6 0,-5 2 13 16,0-1 10-16,-4-1 15 0,-2 1 14 0,-4-1 13 15,1 4 16-15,-3-1 8 0,-3 5-2 16,1 3-15-16,-2 2-16 15,-1 5-23-15,-2 3-25 0,-2 7-16 16,1 6-13-16,-2 4-6 0,-2 4-4 0,2 7-5 0,1 2 4 16,-2 4-6-16,5 1 2 0,-1 1-3 15,4 2 5-15,1 0 2 0,2-1-2 16,2 1 1-16,1-4-1 0,2-1-1 16,1-3-2-16,4-4-4 0,-1-1 2 15,3-5-3-15,1-5 1 0,0-2 1 0,4-5 1 16,0-6 2-16,1-3-1 0,3-5 3 0,-4-4 0 15,4-5 1-15,-4 0 1 0,2-4-1 16,-3 0 1-16,-2-2 2 0,-2-2 4 0,-3-1-1 16,-1-1 0-16,-4 0 7 15,0-2 13-15,-1 3 9 16,-3 0 5-16,0 4 3 0,0 2 6 0,0 4-6 16,-2 2-13-16,1 5-10 0,-1 3-8 0,0 4-5 0,1 9-7 15,-1 3-1-15,-1 8 0 16,1 5-1-16,2 7 2 0,0 4 0 0,0 4 0 15,2 4 1-15,0 4 2 0,-1 2-3 0,2-1-1 16,2-1-5 0,0-4-1-16,0-3-1 15,2-4-5-15,-2-6 0 0,2-3 3 0,-1-7 4 16,3-3 2-16,-1-8 2 0,4-5 2 0,2-7 2 0,-2-5 2 0,6-7-2 16,-4-7 3-16,3-4-2 15,-1-4 1-15,3-6-1 0,-3-4-2 0,5-3-1 16,-7-2 0-16,3 0 0 0,-4 5-1 15,1 3 0-15,-6 7 0 0,0 5-18 16,0 4-57-16,-4 7-81 0,-2 4-135 0,1 5-174 0,-1 5-180 16,-2 4-102-16,0 6-8 0,-2 4 50 15,-1 5 115-15,0 3 165 0</inkml:trace>
  <inkml:trace contextRef="#ctx0" brushRef="#br0" timeOffset="60140.242">14041 4315 51 0,'2'-15'287'0,"-2"3"69"0,-2-1 28 16,1 2-16-16,-3 2-43 0,0 3-52 15,-6 2-56-15,1 4-49 0,-4 3-29 16,-3 6-7-16,0 4 11 16,-2 7 13-16,-1 2 14 0,3 4 1 0,-1 4-13 0,4 1-20 15,0 1-29-15,4 1-21 0,2 0-27 0,2 0-19 16,4-2-18-16,1-1-11 16,3-3-8-1,0-3-5-15,5-1 0 0,0-5-2 0,3-3 2 0,2-3-2 0,1-5 4 0,0-1 0 16,3-6 2-16,1-5 1 15,-1 0 2-15,1-6 0 0,-1-2-4 16,-1-2-3-16,-2-3 1 0,-1-2-2 16,-1-1-2-16,-2-3-2 0,-3 0-1 15,-3-3 3-15,1 0-1 0,-4-1 4 0,-5-1-1 0,2 2 3 16,-4 2 0-16,-1 1 0 16,-2 3 1-16,-2 3-1 0,0 2-2 15,0 5 0-15,-2 3 0 0,2 5-1 0,-1 3-1 16,0 8-1-16,3 1 0 0,-2 4-1 15,3 4 0-15,2 2 1 0,2 1-1 0,1 2-1 16,3-1-2-16,3 0 2 16,2-1-1-16,3-4 2 0,3 1 3 0,0-5 0 15,2-3 2-15,4-2 0 0,-1-4 7 0,3-3 0 16,0-3-1-16,0-4 5 16,2-2 2-16,-1-3 5 0,-1-5-4 0,-2 1-2 0,1-4 0 15,-1-2-3-15,-2-2-2 0,-1-2-3 16,-1-1-4-16,-1-3 2 0,-3 2 0 15,0-4-2-15,0 2 0 0,-3 3 1 16,-1 2 3 0,-2 2 3-16,2 5-1 15,-2 3-1 1,-1 3 1-16,-2 8 0 0,-2 4-5 0,-1 8-4 0,-4 8 6 16,-1 6 11-16,-2 7 16 0,0 5 14 0,-1 7 20 0,-1 4 23 0,-1 9 8 0,0 4-5 15,-1 8-15-15,1 3-14 0,-3 2-28 0,5 1-48 16,0-2-36-16,2-2-17 0,2-5-10 15,4-6-7-15,1-6 7 0,2-8 24 0,2-5 23 16,5-10 13-16,-3-7 6 0,4-6 8 16,3-7 3-16,2-10 8 0,3-4 4 15,-4-7 3-15,1-5 20 0,0-7 17 16,-2-1 14-16,-5-7 3 0,0-3 3 16,-4-3 0-16,-4-2-19 0,-5-2-19 0,-1 2-15 15,-4 2-7-15,-3 5-5 0,-3 5-8 16,1 5-3-16,-1 5-20 15,1 4-39-15,0 2-64 0,6 8-96 0,1 0-130 0,5 5-130 16,5 2-98-16,3 1-71 0,7 0-9 16,3 1 54-16,7-1 115 0,2 0 121 15</inkml:trace>
  <inkml:trace contextRef="#ctx0" brushRef="#br0" timeOffset="60650.41">14587 4519 219 0,'11'-19'363'15,"0"-1"88"-15,-2-1 40 0,-1 0-1 0,-1 0-11 16,-2-1-12-16,-2 1-18 0,-2 1-41 16,2 2-60-16,-3 2-52 0,2 1-53 15,-1 3-57-15,-1 1-62 0,0 2-44 16,0 2-30-16,0 1-22 0,0 3-13 0,0 3-9 16,0 3-5-16,-1 4-2 15,-1 7 2-15,-2 2 1 0,1 5 3 0,-1 4-3 0,1 3 2 16,0 3 0-16,0 3-1 15,1 1-2-15,0 1-1 0,2-1-2 16,0-4-4-16,2-1-4 0,3-4-3 16,0-2 0-16,1-5 0 15,3-4 1-15,-1-4 4 16,2-5 0-16,2-5 3 0,1-4 1 0,3-6 1 16,-2-3 2-16,3-4-2 0,-1-2 1 15,-2-5 2-15,2-2 0 0,-4-2 0 0,0-3 1 16,-1-2-1-16,0 2 4 0,-1 0-4 0,-4 2 0 0,1 2 0 15,-3 5-2-15,-2 5 2 16,2 5-4-16,-4 5 6 0,-4 9-1 0,-1 9-1 0,0 9 0 16,-3 6 0-16,0 8 1 0,-1 7-4 0,-1 4 0 15,2 4 3-15,-2 1-1 0,0 1 1 16,2-2 0-16,-2-2 2 0,1-3 2 16,1-5-1-16,-2-4 2 0,-2-1 0 15,3-5 2-15,-3-3-2 0,0-5 2 0,-1-2 4 16,-1-5-1-16,0-5 0 0,-2-5-6 0,3-2-12 15,2-6-41-15,-1-3-71 16,5-6-89-16,2-3-122 0,4-5-147 0,2-2-137 16,4 1-107-16,2-2-9 15,1 2 47-15,2 0 102 16,2 2 137-16</inkml:trace>
  <inkml:trace contextRef="#ctx0" brushRef="#br0" timeOffset="62136.684">10659 5354 77 0,'-8'0'266'0,"3"0"52"0,-2 0 10 0,4-1 1 15,0 0 3-15,1-1-5 0,2 1-13 16,2-2-22-16,-1 0-29 0,4 1-31 0,-1 1-34 16,4-3 0-16,0 3 21 15,5 1 17-15,1 0 7 0,3 0-5 0,4 0-5 16,4 1-36-16,5-1-54 0,5 2-43 0,5-2-26 16,9 2-17-16,4-2-15 0,7 1-8 15,7-1-6-15,4 0-5 0,8 0-1 0,5-1-2 16,8 1 1-16,7-2-7 15,7 0 0-15,8 1-1 0,6-2-8 0,3 0 2 16,6 0-3-16,2 0 1 0,5-2-3 16,1 4-2-16,2-2 1 15,-2 0-2-15,-3 0 1 0,0 0 1 16,-4 0 1-16,-2 0 1 16,-5 2-1-16,-2-2-4 0,-6 0-1 15,-7 0-1-15,-4 0-1 0,-8-2 2 0,-6 1 3 0,-6-1 0 0,-8-1 1 0,-5 1 1 16,-7 0 0-16,-8-1 0 0,-7 1-3 15,-6 1 1-15,-8 1 2 0,-5 0 5 16,-5 0 8-16,-3 0 5 0,-6 1 1 0,0 0 1 16,-5 1 1-16,0 0-5 0,-2-1-7 15,0 2-5-15,-5 0-1 16,1-1-3-16,0 1-6 16,-1-2-1-16,-1 2-4 0,-1 0-11 0,1 0-14 0,-1 0-16 0,0 0-18 15,-2 0-33-15,0 0-54 0,0 0-62 0,0 2-103 16,0-2-125-16,-2 1-119 15,0-1-87 1,-1 2-50-16,-2-1 5 16,-1 2 79-16,-2-1 126 0,-3 2 130 0</inkml:trace>
  <inkml:trace contextRef="#ctx0" brushRef="#br0" timeOffset="63000.494">11078 5806 49 0,'3'-9'241'0,"-3"0"44"0,2 0 30 16,0 0 27-16,-1-1 22 0,-1-1 2 15,0 1-22-15,-1-2-32 0,-1-2-40 0,-3-1-42 16,2 0-39-16,-5 2-33 0,2-1-15 16,-2 1-17-16,1 1-24 0,-3 3-28 0,0 1-26 15,0 2-21-15,-2 3-16 0,-1 5-14 16,2 1-20-16,0 3-27 0,0 4-23 16,0 2-15-16,0 3-11 0,3 5-1 15,0 0 15-15,2 3 24 0,3 3 23 0,1-1 15 16,2 1 11-16,3 2 8 15,2-1 4-15,3 2 3 0,0-1 8 0,1 1 15 16,2-1 12-16,-1-1 10 0,-2 0 14 16,3-1 24-16,-5-4 30 0,0 2 35 15,-4-3 27-15,-2-1 15 16,-2-1 4-16,-6-1-14 16,-1 0-29-16,-4-1-39 0,1-2-33 15,-4-2-23-15,0-1-15 0,-1-1-14 0,-2-2-7 16,3-3-9-16,0-2-9 0,0-1-11 0,2-3-22 15,3-3-50-15,1-3-67 0,1-5-91 0,6-2-115 0,6-6-116 0,3-4-91 16,5-2-43-16,2-4-16 16,8-2 13-16,2-2 73 0,3-2 99 15,2-1 100-15</inkml:trace>
  <inkml:trace contextRef="#ctx0" brushRef="#br0" timeOffset="63203.027">11240 5641 125 0,'12'-18'227'0,"2"5"16"0,-4 2 1 0,-2 4 27 15,0 5 57-15,-4 8 61 0,-2 8 43 0,-2 5 33 16,-2 6 23-16,1 6-23 0,-2 2-68 16,-1 1-81-16,-2 4-72 0,3-1-69 15,0 2-60-15,0-1-48 0,1 1-31 0,2-2-46 16,0-1-71-16,0-3-96 0,2-1-113 16,-1-7-107-16,3-2-87 0,0-4-49 15,0-6-9-15,2-5 20 16,-2-3 41-16,3-7 50 0,-4-2 49 0,0-4 52 15,-1-1 61-15</inkml:trace>
  <inkml:trace contextRef="#ctx0" brushRef="#br0" timeOffset="63352.779">11218 6055 40 0,'-17'-9'177'0,"0"2"18"0,3-1 5 0,2 1-9 0,3 1-21 0,5-2-24 0,4 1-34 16,4-4-39-16,8 1-32 0,3-2-19 0,6-2-11 15,1 2-8-15,3-1-4 0,5 0-20 16,-1 2-37-16,1 1-60 0,0 3-77 15,1 1-51-15,-2 3-24 0,-1 5 4 16</inkml:trace>
  <inkml:trace contextRef="#ctx0" brushRef="#br0" timeOffset="63813.895">11753 5995 25 0,'5'-7'329'0,"-2"-2"104"0,-3 0 91 0,0 0 18 15,0 0-7-15,-3-2-24 16,1 1-36-16,-2-3-58 0,-2 3-72 0,-1 1-64 16,-1 0-59-16,0 3-56 0,-3 3-60 0,-1 3-48 15,-4 2-28-15,2 4-15 0,-4 4-8 16,1 5-7-16,-2 2-3 0,4 1 5 16,-2 4 0-16,6 2 0 0,-1-1-2 15,2 4 2-15,5-2-1 0,0 1-9 0,2-2-13 16,3 0-21-16,3-3-11 15,2-2-7-15,3-4-5 16,3-4 5-16,0-4 11 0,2-5 21 0,3-5 15 16,1-5 5-16,1-4 2 0,0-5 6 15,2-3 4-15,-2-3 0 0,0-4 1 0,1-1 4 0,-2-4 4 16,-3-2-2-16,1-2-3 0,-3-5 0 16,-2-1-2-16,1-3 2 0,-5-2-1 15,1 1 4-15,-3 3 6 0,1 2 11 0,-2 5 12 16,-1 5-2-16,2 7 3 0,-2 4-2 15,-1 8-6-15,-1 9-13 0,-3 11-7 16,-1 8 1-16,1 10 0 16,-2 7 0-16,0 4 1 0,2 6 3 0,-2 3-3 15,0 3-2-15,1 2-7 0,1 2-39 0,1-4-78 16,-1-1-115-16,3-3-164 0,2-3-170 0,-1-4-151 16,1-5-62-16,1-5 24 0,0-4 85 15,-2-6 150-15</inkml:trace>
  <inkml:trace contextRef="#ctx0" brushRef="#br0" timeOffset="64378.012">12394 6150 224 0,'-10'-6'472'0,"-1"0"107"16,-3 1 102-16,4 1 1 16,1-1-46-16,0 1-88 0,-1 1-100 15,5 0-95-15,0 0-93 0,-1 0-100 0,3 1-70 0,0-1-45 16,3 2-29-16,0-1-30 0,3-1-61 15,3 0-83-15,-1 0-121 0,3 0-157 16,2-1-152-16,2-1-134 0,1 2-40 16,2 0 33-16,-2 3 96 0,1 2 145 15</inkml:trace>
  <inkml:trace contextRef="#ctx0" brushRef="#br0" timeOffset="65432.787">12896 5997 135 0,'7'-21'419'0,"-4"-1"94"0,-1 2 74 0,-2 0-17 16,-2 1-48-16,-3-1-69 0,0 1-79 15,-4 2-75-15,1 4-64 0,-5 1-59 16,-1 4-58-16,0 5-45 0,-5 4-33 0,1 6-23 15,-2 2-5-15,1 6-7 0,2 1-2 16,0 5-3-16,2 2 1 0,1 2 0 0,4 4-3 16,2-1 2-16,2 1-2 15,0-1-25-15,4 1-32 0,4-4-38 16,1 1-28-16,3-5-18 0,-1-3-7 16,3-3 17-16,0-4 30 15,4-3 40-15,-2-5 30 0,1-4 20 0,5-5 19 0,-2-5 14 16,4-5 12-16,0-4 9 0,-2-2 7 0,3-4 4 15,-1-4-1-15,-1-1-5 0,-1-4-8 16,1-4-9-16,-2-1-6 0,0-5-8 0,-2-3-8 16,1-4-1-16,-3 2-2 0,-1-1-1 15,2 2-4-15,-4 5 4 16,-1 5 5-16,-2 4-1 0,1 7 3 0,-5 5 0 0,2 7 3 16,-3 5-6-16,0 8 0 0,-3 9-2 15,-2 8 2-15,-4 10 25 16,1 4 27-16,-2 7 23 0,-2 4 17 15,3 1 13-15,-3 4 3 16,0-1-21-16,1 1-25 16,1 1-25-16,1 0-14 0,2-2-10 0,1-1-10 0,4-1-3 0,-1-5-4 15,3-2 0-15,3-4-9 0,-1-3-6 0,3-4-2 16,1-4 0 0,2-5 1-16,1-4 2 0,3-5 4 0,3-5 4 15,1-5 6-15,3-5-1 0,0-4 0 0,3-4 0 0,-1-1-1 16,-2-2 2-16,1-5-3 0,-2 0 2 0,-4 0 0 15,2-3 1-15,-3 1 1 0,-4-1 3 16,-1 2 9-16,-4 2 9 0,0 2 5 0,-4 2 4 16,-2 4 3-16,0 3-2 0,-2 3-9 15,-4 5-9-15,-1 5-10 16,-1 5-7-16,-4 5-3 0,1 5-1 0,1 4 1 16,0 3 1-16,1 4 2 0,0 4 2 15,5-1 4-15,1 2-4 0,4 0 3 0,1 0-1 16,1 0-1-16,2-1-4 15,2-2-9-15,3-2-8 16,1-4-13-16,-1-1-7 0,4-4-3 16,0-4 2-16,-1-3 4 0,3-4 9 15,-1-4 13-15,4-4 7 0,-2-4 6 0,0-5 0 0,1-2 4 0,0-4 1 16,-2-1-1-16,-1-4 0 0,0-2-2 16,0-1-1-16,-4-1 0 0,-1-1 2 0,-2 1 3 15,1 0 4-15,-4 1 10 0,-2 2 9 16,1 3 6-16,-2 4-2 15,3 4-1-15,-2 3-8 0,-1 4-9 0,0 6-10 0,0 6-5 16,0 4-2-16,0 8-2 16,3 3 2-16,-1 5 3 0,1 2 3 0,1 5-3 15,-3 0 2-15,2 3 0 0,1-1-5 16,0-2-3-16,-2-4-5 0,4-1-2 0,-3-6-2 16,0-2 1-16,2-5 6 0,0-2 2 15,1-7 6-15,3-4 3 0,0-7 2 0,2-4 1 16,1-6-5-1,3-5 4-15,0-2-2 0,-2-5 3 16,4-4-1-16,-2-1-1 0,0-4-1 0,-2 0 3 16,-2 0-4-16,0 3-3 0,-3 3 1 0,-3 3-2 0,1 6-24 15,-1 2-67-15,-2 4-94 0,-2 4-156 16,1 2-176-16,0 6-178 16,-1 2-76-16,3 4 10 0,-3 1 67 0,4 3 142 15,1 3 167-15</inkml:trace>
  <inkml:trace contextRef="#ctx0" brushRef="#br0" timeOffset="66259.077">14074 5913 226 0,'5'-24'369'0,"-3"3"76"0,0 1 5 0,-4 4-36 16,0 2-60-16,-3 4-53 0,-3 4-53 15,-2 4-46-15,-3 5-26 0,-3 8-12 16,-3 5 1-16,0 7-14 0,-2 2-15 0,3 5-13 15,-3 3-24-15,5 0-22 0,2 3-22 16,4 0-14-16,2 0-16 0,4-3-15 0,2-1-5 16,2-5-9-16,3-2-9 0,4-4 0 15,2-6-4-15,4-3-1 0,1-5-2 16,5-5 6-16,0-6 7 0,5-5 0 0,-1-3 6 16,-2-5 2-16,3-4-1 0,-4-3 4 15,-2-3 4-15,1-1 13 16,-4-5 9-1,-3-1 3-15,-4 2 7 0,-2-1 6 16,-2 1-3-16,-4 2-4 0,-4 3-2 0,1 5-2 0,-5 2-7 16,-2 5-2-16,-4 5-6 0,0 4-12 0,-5 6-7 15,1 6-7-15,-2 3-1 0,-1 4 0 0,5 2 1 16,-1 3 2-16,6 2-1 16,3 1 1-16,0-2-3 0,8-1 0 0,2 0-1 15,6-4 1-15,1-2 1 0,4-5 4 0,7-2 1 0,2-7-2 16,2-4 1-16,3-4-1 0,2-5 0 15,-1-3 1-15,2-3 2 0,-3-2 1 16,0-2 0-16,-2-2 2 0,-3-3 1 0,-3-2 1 16,0 1 0-16,-3 2 0 0,-2 1 3 15,-4 5 1-15,-2 2-3 0,-1 8-2 16,-3 4-2-16,-3 6-2 0,-2 10-4 16,-5 8 2-16,-4 9 1 0,0 8 0 15,-4 9-1-15,-2 9 3 0,-2 7 4 0,-3 9 0 16,-3 6 0-16,0 6-1 15,-2 2 2-15,2 2-26 0,1-2-50 16,5-4-86-16,3-2-107 0,6-7-100 0,3-4-86 16,6-7-31-16,3-8 29 0,3-9 104 15,5-11 161-15,2-10 179 0,4-9 172 16,-1-9 132-16,3-6 92 0,-3-6 49 0,1-6 11 0,-2-6-37 16,-3-5-57-16,-1-5-66 0,-3-5-62 15,-2-1-65-15,-4-5-62 0,-4-2-39 16,-4 1-28-16,-3 1-25 0,-3 3-43 15,-3 3-69-15,0 4-98 0,-2 4-139 0,4 4-176 16,1 3-183-16,7 3-69 0,5 1 10 16,9 2 64-16,3 0 123 0,8 2 171 15</inkml:trace>
  <inkml:trace contextRef="#ctx0" brushRef="#br0" timeOffset="68002.785">14778 5848 92 0,'0'-7'387'0,"2"4"94"0,-1 3 92 0,-1 1 10 16,0 5-25-16,0 5-35 15,0 2-56-15,2 2-64 0,1 5-75 0,0-1-70 16,4 5-75-16,3 0-72 16,0 2-46-16,4 1-29 0,0-2-23 0,4-1-45 0,-1-1-63 15,2-2-79-15,-1-3-89 0,1-2-98 16,-1-2-85-16,-2-4-41 15,2-2-7-15,-6-4 11 0,4-2 30 0,-2-4 38 16,-2-2 31-16,-2-2 37 0,0-5 45 16,-3 2 53-16</inkml:trace>
  <inkml:trace contextRef="#ctx0" brushRef="#br0" timeOffset="68208.73">15090 5851 134 0,'0'-19'259'0,"-4"2"28"16,3 2 25-16,-1 3 34 15,-1 2 33-15,0 2 21 0,0 1 11 16,-2 4-2-16,0 0 1 0,0 4-17 0,-1 4-42 16,-2 5-44-16,-6 3-36 0,3 5-35 15,-5 5-51-15,0 3-52 0,-3 2-36 16,-1 5-21-16,-1 2-24 0,-2 4-16 0,1-2-15 0,-2 2-31 16,1 0-57-16,3-3-118 0,1 0-210 15,5-4-221-15,3-3-178 0,5-1-72 16,2-7 2-16,8-5 88 0,3-7 194 15</inkml:trace>
  <inkml:trace contextRef="#ctx0" brushRef="#br0" timeOffset="149596.959">17055 4653 77 0,'-7'-6'304'0,"0"0"40"0,-1 3 32 16,-2 1-53-16,-1 4-31 0,-1 2-20 15,-1 4 3-15,-3 5 15 0,2 7 20 16,-7 4 16-16,4 7 3 15,-2 5-12-15,-2 6-31 0,1 9-35 16,1 5-34-16,-2 7-44 0,5 5-47 0,-1 7-37 16,6 5-28-16,-1 3-19 0,5-1-16 0,2 1-9 15,5-5-6-15,5-3-1 0,3-5-3 0,6-5-11 16,2-6-25-16,9-6-57 16,2-8-80-16,5-9-126 15,4-7-163-15,2-11-162 0,5-6-120 0,0-9-21 0,1-8 37 16,-2-7 104-16,-2-4 151 0</inkml:trace>
  <inkml:trace contextRef="#ctx0" brushRef="#br0" timeOffset="150030.996">17349 5269 54 0,'-5'-15'317'16,"2"0"75"-16,1 0 73 0,-1 2-16 16,3 2-14-16,-3-1-23 0,3 3-24 0,0 0-25 15,2 2-27-15,2 1-37 0,3 1-43 16,4-1-38-16,1 5-39 0,6-1-41 16,-1 4-40-16,9 2-25 0,-1 5-19 0,3 3-17 15,1 4-11-15,1 4-7 0,-5 3-5 16,2 1-4-16,-2 2-7 0,-3 2 1 15,-2 1 1-15,-3 2-3 0,-6-3 2 16,-2 2-1-16,-6 0 3 0,-3 0 0 16,-3-1-2-16,-4-4 2 15,-1 1 0-15,-2-4-1 16,0-2-1-16,-2-4 2 0,2-4 1 0,-2-3 3 16,6-4 0-16,-1-5-2 0,2-8 4 0,4-5-3 0,2-10-2 0,4-5-5 15,3-10-3-15,4-4 1 0,3-3-1 16,1 0-4-16,-2 0 0 0,3 5 1 0,-2 2-3 15,0 5-14-15,-2 6-29 0,-2 5-66 16,2 2-103-16,-4 6-154 16,4 6-167-16,-4 2-163 0,-1 4-68 15,0 5 15-15,1 5 77 16,-2 2 140-16</inkml:trace>
  <inkml:trace contextRef="#ctx0" brushRef="#br0" timeOffset="150400.548">18478 5446 57 0,'-16'-3'321'0,"0"0"86"0,-1 2 87 16,3 1 2-16,2 0-10 0,2 0-17 15,2 0-32-15,1 0-36 0,4 0-53 0,4 0-55 16,3 0-50-16,5 0-44 0,5 0-38 15,4-3-45-15,6 0-36 16,2-2-26-16,8 1-17 0,0-2-36 16,1-2-79-16,3 1-121 0,-3-1-172 0,1 1-170 15,-4-1-153-15,-2 2-90 0,-6-1 10 0,-2-2 84 16,-5 1 153-16,-6-1 159 16</inkml:trace>
  <inkml:trace contextRef="#ctx0" brushRef="#br0" timeOffset="150627.688">18703 5233 10 0,'-12'-12'319'0,"3"0"84"0,0-1 79 16,2 2 9-16,2-1-2 16,5 2-3-16,3 1-13 0,2 0-29 0,9 1-43 15,2 2-52-15,9 2-52 0,2 2-69 16,5 4-66-16,1 5-44 0,2 5-34 0,2 6-18 16,-4 6-13-16,-2 5-4 0,-4 4-7 15,-2 1-5-15,-6 4 0 0,-4 1-6 16,-7 1-8-16,-4 1-7 0,-8 1-5 0,-4-2-24 15,-5-3-68 1,-6-2-149-16,-3-3-268 0,-2-4-239 16,-3-4-127-16,2-6-46 0,0-6 26 15,1-6 127-15,3-7 258 0</inkml:trace>
  <inkml:trace contextRef="#ctx0" brushRef="#br0" timeOffset="151764.673">19754 5185 191 0,'-5'-31'336'0,"0"1"83"16,1 3 31-16,-3 4 3 0,2 2-15 16,1 4-41-16,-1 4-64 0,4 4-74 0,-3 6-59 15,4 5-30-15,0 8-8 0,2 7 3 16,0 7 7-16,-1 9 6 0,1 4-19 0,-1 10-35 15,1 4-39-15,-2 4-28 0,-2 4-20 16,1 2-11-16,-1 0-9 16,1-2-5-16,-3-7-3 15,1-2-3-15,0-5 0 0,-2-8 0 0,3-3 3 0,-2-6 1 0,-1-5 1 16,-1-5 1-16,-1-5-1 0,3-5-3 16,-4-7-3-16,-1-5-2 0,0-8-5 15,1-9-5-15,4-10-5 0,-2-6 0 0,4-9-5 16,2-8-4-1,3-5-4-15,3-2 4 0,4-2 4 16,1 0-1-16,5 4 2 0,1 5 4 0,1 5 2 16,2 5-5-16,-1 7-12 0,3 5-15 0,0 7-11 0,-1 7-3 15,3 3-1-15,-1 7 1 16,1 5 13-16,-3 3 15 0,-1 3 10 16,0 5 6-16,-5 2 6 0,-3 3 9 15,-5 4-1-15,-4 1 7 0,-5 3 5 0,-2 3-1 16,-9 2-2-16,-1-1-3 0,-3 1-2 0,-4-2-20 15,-1-1-41-15,1-2-55 16,4-3-92-16,-1-1-135 16,7-3-131-16,4-4-110 0,5-4-59 15,4-3 0-15,7-3 63 0,2-4 121 0,6-4 123 16</inkml:trace>
  <inkml:trace contextRef="#ctx0" brushRef="#br0" timeOffset="152747.568">20144 5232 159 0,'5'7'308'0,"0"1"54"0,-1 1 31 0,-2 1 14 16,0 2-6-16,-1-1-24 0,-1-2-33 0,3 0-47 16,1-2-48-16,-3-1-41 15,4-1-25-15,1-1-9 0,2-2-6 16,2-2-5-16,-1-3-8 0,5-3-21 16,1-2-25-16,2-4-30 0,1-1-30 0,0-5-15 15,-2-2-14-15,3-1-6 0,-2-3-6 16,-4 0-1-16,0 0-2 0,-4 0-2 15,-2 0 2-15,-4 3 3 0,-3 2 2 0,-3 3-1 16,-4 3-2-16,-2 4 1 0,-2 5-7 16,-4 2-4-16,0 5-2 0,-1 4-2 15,-1 6 1-15,-1 2-2 0,2 4 6 0,2 4 2 16,1 4 2-16,5 0 3 0,2 3-1 0,0 1 6 16,4-1-3-1,4 0 3-15,4 0-2 0,2-1-1 16,0-2-3-16,8-2-10 15,-2-4-23-15,3-3-39 0,3-3-37 0,2-4-28 0,1-4-18 16,2-5-6-16,1-4 18 0,3-4 27 0,-1-4 27 16,0-2 22-16,1-3 13 15,-1-3 7-15,-1 0 3 16,-2-2 6-16,-2 1 7 0,-1-2 11 0,-2 0 7 0,-5-2 4 16,0 2 5-16,-5 0 2 0,-4 0 9 15,2 0 10-15,-8 2 21 0,0-1 26 0,-6 2 38 0,-1 2 38 16,-2 1 21-16,-4 3 1 0,-1 3-9 0,-3 3-25 15,-3 4-36-15,2 4-44 0,-6 5-24 16,3 5-13-16,-1 5-5 0,2 5-2 16,2 4-1-16,1 1 5 0,4 3 2 0,2 0 0 15,3-2-5-15,5 1-1 0,3-3-1 16,3 0 1-16,2-5-1 16,6-1 0-16,0-5 3 0,5-5-2 15,0-2 2-15,2-5 0 0,0-3-2 0,3-3-3 16,1-5-2-16,-1-4 0 0,0-1-3 0,0-2-1 15,-2-3-1-15,-2-2 2 0,-1-2 2 16,-2-1-1-16,-1-1 1 16,-4 0 3-16,-1 2 3 15,-1-1-2-15,-4 4 2 16,0 1 4-16,-3 3 1 0,0 4-5 0,-1 4-3 16,-1 1-3-16,-3 4-5 0,0 5-3 0,1 6-1 0,-6 5 3 0,4 2 3 0,0 4 1 15,-1 2 2-15,2 1 3 0,-1 2-2 16,3 1 0-16,3-1 0 0,0 1 2 0,3-4 1 15,3 1-1-15,2-5-1 0,4 0 2 16,0-6 1-16,2-2 4 0,5-4-5 16,1-4 1-16,1-4 1 0,1-4-4 15,4-4 0-15,-4-2-3 0,2-5 1 0,-1-1 1 16,-1-3-4-16,-2-1 1 0,-2-2 0 16,-3-3 2-16,-1 0 0 0,-3-2 3 15,-3 1 1-15,0-1 0 0,-4 1 1 0,-2 2 2 16,-2 4 0-16,-2 1 0 15,-1 4 1-15,-1 3-3 0,-1 4-7 0,0 2-5 16,2 6-2-16,-2 3-1 0,2 5-2 16,0 3 6-16,3 3 5 0,0 3 6 15,3 0 10-15,3 3 4 0,1-1 4 16,4 1 2-16,-2 0-1 0,4 1-2 0,1 2-7 16,-1-1-3-16,-1 2-4 15,1-1-2 1,-2 2-1-16,0 1-6 0,-3-2-13 0,-1 1-37 15,-3-4-71-15,-2 2-98 0,1-4-141 0,0-1-163 0,-3-1-148 16,-3-1-98-16,3-2-1 16,0-3 62-16,3 0 119 0,0-3 155 0</inkml:trace>
  <inkml:trace contextRef="#ctx0" brushRef="#br0" timeOffset="153668.764">21466 5254 39 0,'7'-12'245'16,"-1"-1"49"-16,1-1 28 0,-2-1 16 0,0 0 17 0,2 0 19 16,-6-1 3-16,2 1-8 15,-1-2-27-15,-2-1-31 0,-2 0-42 16,1 0-40-16,-2 0-43 0,-4 0-36 0,1 3-26 16,-2 0-24-16,-1 3-23 0,-3 3-24 0,0 0-20 15,2 3-13-15,1 3-14 0,-1 0-11 16,3 4-1-16,0 3 1 0,5 3 1 15,4 5-2-15,1 3 5 0,4 6 1 0,3 3 1 0,3 3 1 16,1 2 2-16,1-1 2 16,0 2 1-16,0-3-5 15,-2 2 0-15,-3-2-2 0,-3 1 0 0,-6-1 1 16,-2 2-1-16,-6-2 4 16,-3-2 0-16,-3 1 3 15,-2-4 0-15,0-2 0 16,0-2 1-16,1-5 0 15,5-4-1-15,1-3-13 16,0-3-26-16,3-6-29 0,5-6-35 0,4-5-21 0,3-5-16 0,1-5-3 16,3-3 16-16,3-1 29 0,2-4 25 0,1 1 22 0,0 2 19 0,1 2 9 0,-2 3 8 0,0 3-1 15,-3 3 7-15,-1 3-3 16,-1 2 0-16,-1 3 3 0,-1 5 9 16,-1 5 25-16,-1 4 27 0,-1 5 32 0,2 5 28 0,-4 2 22 15,1 5 5-15,-1 2-14 0,-1-1-23 16,2 3-29-16,-2 0-28 0,3-1-19 15,0 0-12-15,2-2-7 0,2-3-1 0,2-1-1 16,3-2 0-16,3-6-2 0,0-2 2 16,4-5-1-16,2-5-1 0,1-2 0 15,2-5-3-15,-3-3 2 0,3-3-6 16,-4-3-1-16,-2-2-3 0,-2-1 1 16,-4-1-1-16,-2-1 1 0,-3-1 5 0,-4-1 2 15,-5-1 6-15,-4 1 0 0,-3 1 0 16,-5 1-6-16,-3 2-4 0,-7 5-5 15,-1 2-6-15,-1 5-5 0,-3 5 1 16,2 2 3-16,-1 5-1 0,5 3 0 0,2 2-4 16,3 4-31-16,5-1-56 0,3 3-83 15,7 1-114-15,4 0-133 0,5-2-122 16,5 0-93-16,2-1-31 16,5-5 36-16,1-1 90 0,0-3 122 0</inkml:trace>
  <inkml:trace contextRef="#ctx0" brushRef="#br0" timeOffset="154015.576">22020 5193 69 0,'21'-11'231'0,"-3"1"50"0,1-1 42 0,-5 2 34 0,0 0 15 0,-2 2-3 16,-4 2-26-16,-1 1-37 0,-4 4-33 16,1 4-28-16,-3 5-23 0,-1 5-8 0,-1 4-1 15,-1 3-3-15,-1 1-25 0,0 2-34 0,-3 0-27 16,1 2-27-16,2-1-19 16,-4-1-17-16,2-1-15 0,2-2-7 15,-2-3-2-15,1-2-3 16,1-4 4-16,0-1 1 0,-1-4 1 0,4-1-4 0,0-6-2 15,2-3-5-15,1-4-12 0,4-4-11 16,2-4-5-16,0-4-3 0,4-5 1 16,4-3-2-16,2-2 4 0,1-2 2 0,0 1 2 15,0 1-3-15,0 4-2 0,0 5 0 16,-2 4-3-16,0 5 2 0,-2 6-2 16,-2 7 5-16,-1 7 5 15,-2 6 6-15,-1 5 4 0,-4 5 1 16,0 2-1-16,-3 3-3 0,0 2-5 0,-3-2-12 0,2-2-41 15,0-3-76-15,-2-3-105 0,0-3-167 16,0-5-172-16,0-4-170 0,1-5-57 0,2-8 23 0,2-5 82 16,3-5 148-1</inkml:trace>
  <inkml:trace contextRef="#ctx0" brushRef="#br0" timeOffset="154215.705">22820 4653 90 0,'6'-33'363'0,"-3"1"117"16,-3 7 98-16,0 4 0 0,0 3-25 0,-1 3-60 16,-1 4-92-16,-1 5-108 0,0 6-102 15,-2 8-80-15,-2 5-48 0,1 8-29 16,0 8-37-16,1 5-115 0,-1 7-194 0,-1 4-210 16,-2 3-125-16,4-2-62 0,-3 2-15 15,0-1 89-15,5-4 179 0</inkml:trace>
  <inkml:trace contextRef="#ctx0" brushRef="#br0" timeOffset="154485.77">22979 5017 236 0,'16'-19'422'0,"-3"-1"94"16,-2 1 71-16,0-2 3 0,-5 3-29 16,1 1-55-16,-6 2-68 0,1 3-74 15,-4 3-84-15,-3 3-90 0,1 5-76 16,-6 4-50-16,-2 4-29 0,2 4-18 0,0 1-8 15,0 4-3-15,5 4-3 0,-2 1-2 16,4 3-1-16,3 2-2 0,3 5 1 0,0 0 2 16,2 2 0-1,3 0 0-15,0-1 2 0,2-2 4 0,-4 0 1 16,0-3 18-16,-1-3 29 0,-2-2 26 0,-5-2 19 16,-2-2 10-16,-2-2 6 0,-4-2-14 15,-4-4-24-15,-1-1-29 0,-3-4-46 16,-2-5-92-16,2-3-163 0,0-8-270 0,1-4-239 15,6-7-126-15,3-5-38 0,6-3 42 0,6-4 138 16,3-1 252 0</inkml:trace>
  <inkml:trace contextRef="#ctx0" brushRef="#br0" timeOffset="155315.558">24415 5145 16 0,'0'-24'354'0,"0"0"104"0,0 1 101 15,-3 2 28 1,1-1-2-16,-2 2-28 0,0 1-58 0,1 2-70 0,0 2-77 16,0 3-69-16,0 2-79 0,-2 1-68 0,0 4-45 15,-3 5-35-15,2 3-23 0,-2 6-15 16,-2 6-6-16,0 5 0 0,-3 5-1 0,0 4 2 15,5 2 0-15,-1 4 0 16,2 1 0-16,1 0-5 0,3 0 0 0,2 0-5 16,2-2 0-16,2-1-10 0,5-4-13 15,1-4-3-15,4-4-9 0,1-6-1 0,2-4-2 16,5-5 5-16,1-6 10 0,-1-5 7 16,2-4 3-16,2-6 2 15,2-1 2-15,-2-5 0 16,-2-2 1-16,-1-1 2 0,-2 0 3 0,-2-1 0 15,-1-1 0-15,-4 2 2 0,-1 3 3 0,-4 2-1 0,0 4-4 16,-4 2-2-16,0 6-2 0,-2 3-4 16,-7 4-5-16,4 7 2 0,-4 4 3 0,0 3 6 15,0 3 1-15,0 4 4 0,1 2 1 16,2 1-2-16,-2 0-1 0,4 1-1 16,2 1-2-16,2-4-5 0,2-1-3 15,4-3-2-15,-2-3 0 0,6-3 1 0,-1-4 3 16,4-7 5-16,0-2 2 15,4-7 4-15,-1-2 1 0,-1-5 0 16,0-4 7-16,0 0 5 0,-5-3 11 0,-1-1 7 16,-4-1 8-16,-4 1 4 15,-2 0 1-15,-4 0-8 16,-2 2-11-16,-5 3-13 0,-6 3-13 16,1 3-23-16,-4 5-34 0,-1 4-67 0,-1 3-104 0,0 3-156 0,5 4-163 0,3 2-145 0,-2 1-84 15,7 3 5-15,3-1 74 0,-1-1 142 16,8 2 158-16</inkml:trace>
  <inkml:trace contextRef="#ctx0" brushRef="#br0" timeOffset="155652.912">24873 5220 176 0,'7'-8'400'0,"1"-1"118"0,-3 2 76 0,-2-4 27 16,1 2-9-16,-1-1-56 0,0 1-91 15,2 0-105-15,-2 0-98 0,4 3-101 16,1 1-71-16,4 4-38 0,0 1-19 0,3 4-14 15,1 5-4-15,3 6 0 0,-1 5 2 16,0 4-4-16,0 2-2 0,-2 5 1 16,-2 0-2-16,-5-1-2 0,-1 0 2 0,-4-1 0 15,-3-4 4-15,-1-2 7 0,-1-2 4 16,-4-3 8-16,-2-3 9 0,1-3 9 16,-3-5 3-16,1-2 0 0,0-7-3 0,1-4-11 15,1-4-12-15,2-8-14 16,4-6-12-16,3-8-11 0,3-2-5 0,2-7-7 15,1 2-10 1,5 2-19-16,1 1-29 0,-1 6-71 0,-1 3-108 0,-1 6-133 0,2 3-131 16,-1 2-114-16,3 8-106 15,-5 0 2-15,1 5 69 0,1 3 119 16,-3 1 131-16</inkml:trace>
  <inkml:trace contextRef="#ctx0" brushRef="#br0" timeOffset="155950.034">25302 5145 165 0,'1'0'378'0,"2"0"119"15,-1 0 73-15,0 0 50 16,-1 0 4-16,1-2-39 0,1 1-80 16,0-1-104-16,1 1-108 0,0-1-111 0,2 2-75 0,1 0-44 15,1 3-22-15,1 2-11 0,4 4-2 16,0 4-1-16,-1 4-2 0,1 5 0 16,0 4-4-16,-4 2-2 0,0 4-4 15,-4 1-6-15,-1 1-1 0,-1-2-4 0,-3-1-3 16,0-2 0-16,-2-5-1 0,1-2 6 15,-3-5 10-15,3-2 10 16,-3-6 8-16,0-4 1 16,0-3 4-16,1-8-3 0,3-3-10 0,0-6-11 0,3-6-10 15,4-7-11-15,3-5-11 0,2-7-9 16,6-1-21-16,0-1-37 0,3 0-66 0,0 3-94 16,1 3-135-16,-4 6-148 0,0 3-123 15,-2 7-99-15,-2 4-3 0,-3 4 62 16,2 6 122-16,-7 3 144 0</inkml:trace>
  <inkml:trace contextRef="#ctx0" brushRef="#br0" timeOffset="157346.624">25745 5356 184 0,'3'-4'299'16,"2"-1"45"-16,-4 2-3 15,4 0-32-15,-1 0-28 0,1 0-18 0,0 2-12 0,1-1-5 16,2-1-11-16,3 2-15 16,0-2-15-16,2-2-17 0,4-1-19 0,-1-1-21 15,0-1-16-15,1-2-5 0,-1-2-5 0,1-4-3 16,-2 2-3-16,-1-4-9 0,-3-2-12 15,0-1-16-15,-3-1-13 0,-2-1-7 16,-2-1-4-16,-3 2 2 0,-2 0 2 0,-3 3-4 16,1 1-2-1,-4 3-13 1,0 3-12-16,-2 3-14 0,1 3-9 0,-5 3-9 16,2 6-5-16,-3 5-1 0,1 6 2 0,-1 4 1 0,1 5 3 15,4 4 3-15,1 3 3 0,2 2 2 16,3 1 1-16,3-2 0 0,4 0-8 15,4 0-11-15,1-3-18 0,4-2-25 0,3-7-25 0,3-2-20 16,-2-5-4-16,5-5 2 0,4-5 12 0,-1-7 22 16,4-2 24-16,-2-7 17 15,3-4 9-15,0-5 9 0,-4 0 5 16,4-7 3-16,-3-3 0 16,-2-2 2-16,1-2 2 0,-5-5 2 0,-1-2-5 0,-1-1 0 15,-3-1 1-15,-3-2 2 0,-3 4 1 16,-2 2 6-16,-1 4 13 0,-4 6 12 15,-1 6 9-15,-2 4 1 0,-2 4-3 0,-3 7-9 16,-1 5-9-16,-2 9-12 0,-5 8-10 0,1 7 0 16,-1 7 0-16,-3 5 6 0,2 6 1 15,0 5 1-15,1 2 3 0,1 4 2 0,0 3 3 16,4 3-2-16,1-2-3 16,2 0-16-16,3-2-46 0,2-2-70 0,4-3-82 15,0-5-94-15,7-5-87 0,0-4-62 16,5-4-10-16,2-8 30 15,2-3 56-15,2-8 75 0,2-5 78 16,1-5 71-16,4-3 54 0,1-6 38 16,-2-2 41-16,1-4 41 15,1-2 43-15,-4-3 52 16,0-3 58-16,-4-1 56 0,-2-1 51 0,-1-2 44 0,-4 1 32 0,-6 1 10 16,0-1-3-16,-5 4-22 0,-3 1-39 0,-2 1-49 0,-6 5-57 15,0 3-53-15,-3 3-51 16,-3 5-41-16,-1 4-29 0,-2 6-18 0,-3 6-6 0,2 4-6 15,1 8 3-15,1 3 4 0,2 5-1 16,0-1-1-16,4 1-4 0,2-1-2 16,3-1-16-16,0-3-27 15,4-1-34 1,4-4-25-16,0-4-15 16,3-3-7-16,2-3 10 0,4-4 25 0,2-5 32 0,1-5 22 0,6-2 20 0,-2-5 6 0,2-3 3 15,0 0 4-15,-5-3 7 0,2 0 11 16,-2 0 7-16,-4 3 24 0,-2-1 23 0,-1 5 17 15,-4 1 5-15,-1 5-8 0,-5 2-7 0,0 3-18 16,-3 6-23-16,-1 3-20 16,0 1-7-16,0 5-6 0,0 2 0 15,1-1-1-15,1 2-1 0,2 2 0 0,2-2 0 16,1 0 3-16,1-2-3 0,3-1-1 16,1-3-1-16,1-1 2 0,2-5 0 0,0-2 6 15,5-5 3-15,-2-5 7 0,5-5 5 16,1-2-1-16,2-7 0 15,-1-1 1-15,0-4 0 16,3-6-4-16,1 0-5 0,0-3-1 0,2-5-2 16,2-3-6-16,1-3-2 0,-3-5-1 0,1 1-3 0,-1-2 1 0,-2 1 2 15,-3 4 5-15,-2 7 9 0,-5 4 2 16,-3 8 5-16,-3 6 1 0,-5 8 2 16,0 8 3-16,-4 11 4 0,-5 9 4 15,-3 9 6-15,0 6 4 16,-1 6 1-16,-1 3-6 0,-2 2-10 15,0 2-4-15,0 2-22 0,1-1-65 0,0-2-90 0,-2-2-132 0,4-2-151 16,-3-4-135-16,2-4-88 16,-2-4-11-16,3-5 42 0,0-5 90 0,-1-5 114 15,0-5 105-15,3-5 87 16,0-2 67-16,1-5 60 0,1-2 65 0,0-2 70 16,4-2 61-16,-4-2 53 15,5-2 50-15,5-1 38 16,-2-3 31-16,3 1 19 0,1 0 12 0,2-1-4 0,4 2-15 0,-2 0-25 15,1 3-39-15,3 2-41 0,-2 1-33 0,1 3-12 16,0 2 12-16,-2 3 41 16,1 4 47-16,0 4 32 0,-4 4 25 0,-2 2 7 15,-1 6-25-15,-3 2-53 0,0 4-53 16,-3 1-39-16,-3 2-34 0,2 2-30 0,-2-1-20 16,-2 1-24-16,1-2-61 0,0-1-97 15,-1-4-126-15,2-1-153 16,-2-2-143-16,4-4-102 0,-1-2-51 15,2-5 12-15,2-5 64 0,-1-4 127 0,7-4 130 0,-3-5 125 16</inkml:trace>
  <inkml:trace contextRef="#ctx0" brushRef="#br0" timeOffset="157468.531">27236 5253 114 0,'17'-35'216'0,"2"-5"28"0,0-2 12 15,1-2 0-15,0 1-1 0,-2 1-9 16,-2 3-8-16,-2 6-12 0,-2 3-22 0,-3 6-27 16,-3 6-39-16,-1 4-79 0,-2 5-126 15,1 6-122-15,-1 8-118 0,-3 2-111 16,0 8-54-16,-3 3 8 0,-1 5 71 0,-1 2 85 15</inkml:trace>
  <inkml:trace contextRef="#ctx0" brushRef="#br0" timeOffset="157834.532">27473 5167 166 0,'9'-17'405'0,"4"3"78"0,-5 0 81 0,-2 2-17 15,1 2-46-15,-1 2-59 0,-3 1-52 16,-2 2-53-16,-1 4-56 0,-1 2-49 16,-2 4-40-16,-1 5-42 0,-2 4-25 15,0 4-19-15,0 1-23 16,2 2-23-16,-1 5-23 0,4-2-14 0,-1 0-14 0,5-2-12 16,1-1-14-1,2-1-10-15,2-4-4 0,5-4-3 0,-2-1-2 16,3-5 6-16,2-3 10 0,3-6 8 0,-2-5 4 0,4-2 6 15,-4-4 3-15,1-3-1 0,-1 0 0 16,-4-3 3-16,-4-2 2 0,-2 1 4 16,-1-3 3-16,-5 3 6 0,-4-2 3 15,-5 4 0-15,-1 2-3 0,-6 2-11 0,-3 6-6 16,-3 2-6-16,0 4-12 0,-1 4-28 0,2 2-59 16,2 3-68-16,3 2-89 0,2-1-100 15,4 4-97-15,4-2-68 0,5 3-29 16,5-2-17-16,5 1 14 0,5-4 61 0,4-1 82 15,6-4 86-15</inkml:trace>
  <inkml:trace contextRef="#ctx0" brushRef="#br0" timeOffset="158156.245">27805 5118 111 0,'22'-9'230'0,"-6"1"17"0,-1 2 7 0,-2 0 6 0,-5 3 21 0,1 2 27 0,-2 2 24 16,-2 4 14-16,-2 4 7 0,-3 1-8 0,0 5-38 15,0 2-55-15,-3 1-51 16,-1 0-38-16,0 1-25 0,-2-1-10 0,2-1-8 15,0-2-7-15,-1-3-10 0,2-2-5 16,-1-2-10-16,3-1-8 0,-3-4-6 16,4-1-8-16,0-4-6 0,4-2-11 0,1-5-13 15,1-2-15-15,4-4-11 0,4-4-4 16,0-1-6-16,3-1-1 0,4-3 1 16,-4 2 3-16,4 1-2 0,-5 3-1 0,-1 3-3 15,0 1 1-15,-1 7 0 0,-3 2 1 16,-1 7 4-16,-3 5 3 0,-4 7 8 15,-1 5 3-15,-4 6 1 16,-2 6-5-16,-2 2-57 16,-2 3-139-16,0 0-249 15,-2-2-243-15,1 1-132 0,1-4-65 16,0-1 17-16,1-6 115 0,3-4 236 16</inkml:trace>
  <inkml:trace contextRef="#ctx0" brushRef="#br0" timeOffset="164268.538">23821 6358 9 0,'4'-22'273'16,"-2"2"59"-16,-2-1 48 0,0 2-8 0,-2 1-2 16,0 3 1-1,0 0-7-15,-2 1-14 0,0 4-21 16,-3 1-35-16,2 1-49 0,-4 2-52 0,-2 3-42 0,-2 4-19 0,-2 6-11 15,-5 4-3-15,0 6-6 0,-2 7-1 16,-2 5-6-16,2 2-19 0,0 5-25 16,1 3-16-16,4 0-15 15,1 2-8-15,3-2-6 0,4 0-6 0,1-2-3 0,3-1-1 16,5-3-1-16,4-3-2 0,3-4-3 16,3-4 0-16,3-5-4 15,4-4-3-15,5-5-2 0,-1-5-5 0,5-6-10 16,1-5-10-16,2-4-11 0,1-3-12 0,-4-3-6 15,0-3 3-15,-4-1 8 0,0-1 11 16,-5-2 13-16,-1 1 13 16,-4 1 9-16,-3 2 6 0,-3 3-1 0,-1 2 2 0,-2 4 0 15,1 3 3-15,-4 2-4 0,-4 6-1 16,3 6 1-16,-4 5 0 0,0 4 2 16,-1 4-6-16,1 1 2 0,0 1 1 15,4 2 1-15,-1-1 0 0,5 0 0 16,1 0 3-16,2-3 3 15,0 0-3-15,2-3 2 16,3-4-1-16,5-1-2 0,0-5 4 0,3-4-3 0,3-6 4 0,0 0-4 0,0-8-2 16,3 0 1-16,-3-3-4 0,2-4 1 15,-5-1 0-15,-2 0 3 0,0-3 3 16,-7-1 2-16,-2 1 5 0,-3-2 4 16,-5 1 3-16,-1 2-4 0,-8 1 2 0,-1 2-4 15,-5 4-4-15,-3 2-7 16,-2 5-6-16,-2 6-4 0,0 3-30 15,1 4-54-15,3 4-93 0,-1 2-128 0,4 3-133 16,7 0-121 0,1 1-96-16,5 1-20 0,2-2 53 15,8 2 110-15,-2 0 123 0</inkml:trace>
  <inkml:trace contextRef="#ctx0" brushRef="#br0" timeOffset="165514.745">24347 6499 107 0,'-8'5'247'16,"5"-1"29"-16,-2 3 12 15,0 1 7-15,4 0-6 0,-3 2-20 0,4-2-30 16,2 2-37-16,1-2-41 0,4-1-33 16,1 1-12-16,2-4-3 0,3-1-2 0,4-3 0 15,0-1-2-15,1-5-7 0,4-2-20 16,1-2-21-1,0-5-14-15,3 0-17 0,-3-4-9 0,-3 3-6 16,-2-2-4-16,-2 2-6 0,-2-2 3 0,-6 1 7 0,-1 2 9 16,-4-1 14-16,-3 1 15 0,-2-2 16 15,-2 4 9-15,-4-2 4 16,-2 3-3-16,-1 1-10 16,-2 4-15-16,1 1-14 0,-2 3-15 15,1 3-13-15,-5 6-8 0,4 4-4 16,-2 5 2-16,4 5-3 0,-4 2 3 0,5 4 0 0,2-1 2 0,1 2-3 15,4 0 0-15,4 0 0 16,4-3 2-16,2-1 2 0,3-3-2 0,2 0 0 16,7-5 0-16,-1-4 3 15,7-4-3-15,3-5 0 0,1-2-1 0,4-8 0 0,-1-2 1 16,3-5-1-16,-3-3 1 16,1-5-2-16,-2 1 0 0,-2-4-1 0,-2-1-2 15,-2-3-3-15,-2 0 2 0,-4-3 1 0,-1 0 2 16,0-1 0-16,-6-1-1 15,1 2 2-15,-2 0 0 0,-2 5 0 0,-2 2 1 16,0 4-1-16,-1 5-1 0,-2 4-2 0,-3 6-3 16,0 7 1-16,-1 10-1 15,-6 8 5-15,-2 9 3 0,0 9-1 0,-4 10 15 16,-3 8 21-16,2 8 13 0,-4 2 1 16,4 7 8-16,-2 1 9 0,5 0-12 15,2 0-23-15,3-3-21 0,1-3-44 0,5-3-62 0,1-6-65 16,3-8-44-16,2-5-19 0,2-8-6 15,1-11 39-15,1-8 61 0,2-10 64 16,1-8 51-16,1-7 30 0,-1-7 19 0,0-5 9 16,-1-5 9-16,-2-3 6 15,-4-5-1-15,2-2-3 16,-8-1-5-16,0-1-6 0,-6 1-12 0,-2 3-12 16,-4 1-7-16,-1 5-6 0,0 3-2 15,-4 5 0-15,4 2-3 0,-1 4-1 0,2 1-3 16,3 3 0-16,1 3-3 0,5 1 1 0,1 0-1 15,6 3-1-15,3-1 1 16,1-2-2-16,7-3 5 0,2 0-1 0,3-4 2 16,3-4-2-16,2-1 3 0,3-6-1 15,2-2-2-15,0-1-1 0,2-2 4 0,0-1-1 16,-4-1-1-16,1 1 1 16,-4 1 0-16,-4 3 1 0,-3 2-1 0,-2 5 5 0,-5 3 2 15,-3 3 0-15,-3 8 2 0,-5 5-1 16,-3 8 5-16,-7 9 10 15,1 9 22-15,-5 6 29 16,-2 8 30-16,-2 5 16 16,0 5 9-16,-2 6-8 0,3 5-20 0,-1 0-27 0,1 3-25 15,4 1-21-15,3-3-27 16,0-3-39-16,5-4-42 0,2-5-29 16,3-6-21-16,3-9-4 0,0-8 8 0,2-8 31 0,3-8 39 15,5-11 32-15,-2-5 23 0,1-9 16 0,1-5 22 0,-2-4 30 16,2-3 24-16,-4-4 16 15,-2-1 7-15,-4-1 0 0,-3-1-9 0,-5 1-22 0,-1 1-20 16,-2 3-15-16,-8 2-11 0,3 5-8 16,-4 3-6-16,3 2-9 0,-3 5-7 0,4-1-7 15,0 5-3-15,4 0-2 0,-1 3-4 16,4 0 1-16,1 3-3 0,4 2-3 16,2-1-1-16,4-1-8 0,1 0-1 0,5-1-6 15,2-3-4 1,3 0 8-16,2-3-2 0,3-2 1 15,1-5-2-15,4-2 0 0,0-2 4 16,3-2-3-16,-2-2 1 0,-2-2 6 0,1 1 8 0,-1-1 4 16,-5 2 3-16,-4-1 3 0,1 4 9 15,-5 0 11-15,-2 5 12 0,-3 0 11 16,-2 5 4-16,-4 5 6 16,-1 2 1-16,-3 7-2 0,-2 4-1 0,0 4 4 0,-1 5 5 15,2 3 1-15,-3 2-1 0,6 4-7 16,-3 0-12-16,1 0-12 0,0-2-13 0,1 2-37 15,1-3-85-15,1-2-154 0,0-2-196 16,0-3-187-16,1-4-130 0,2-4-41 16,2-6 43-16,0-6 129 0,3-4 186 0</inkml:trace>
  <inkml:trace contextRef="#ctx0" brushRef="#br0" timeOffset="165678.524">25504 6408 122 0,'0'-39'287'0,"0"4"66"16,-3 1 4-16,2 4-14 0,-3 6-33 0,3 1-49 15,-3 5-75-15,4 5-126 16,-1 4-152-16,1 3-163 0,0 6-117 16,1 2-59-16,1 5-12 0,0 4 46 0</inkml:trace>
  <inkml:trace contextRef="#ctx0" brushRef="#br0" timeOffset="166684.584">25792 6421 39 0,'5'-4'90'0,"-4"-2"-1"0,1 1 3 15,-1 1 3-15,1 1 4 0,0-2 1 16,-1 2 6-16,-1 2 2 0,3-3 0 0,-3 2 4 16,4-1 0-16,-4 0 4 0,0 0 2 15,1 1-1-15,-1 1 2 0,2-2-1 16,-1 1 1-16,-1-1 4 0,0 3 3 0,2-1 5 15,-2-1 1-15,2 1 4 16,-2-1-5-16,0 1-8 0,0 1-12 0,0-2-15 16,1 2-19-16,-1-1-19 0,0 1-18 15,3-2-12-15,-1 1-11 0,-2 1-4 16,0-2-6-16,1 2-3 16,1 0-1-16,-1-2-4 0,1 1 0 0,1 0-4 15,0-1 3-15,1 1 2 0,-3 1 1 0,3-2 2 16,-1 1 2-16,-2 1 2 0,2 0 5 0,-1-2 5 15,-1 1 3-15,-1 1 5 0,2 0 7 16,-2 0 8 0,1 0 6-16,-1 0 6 0,0 0 8 15,0 0 2-15,0 0-5 0,0 0-5 0,0 0-9 0,0 0-10 0,2 0-10 16,-2-2-2-16,0 2 1 0,2 0 2 16,-2 0-2-16,0-1 1 0,0-1 0 0,0-1 2 15,0 2 3-15,0-1 6 16,-2 1 9-16,2-2 9 15,-2 1 10-15,-1-1 4 0,2 2 0 0,-4-1-4 0,4 0-9 16,-4 1-8-16,2 1-12 0,-4 0-13 16,1 3-12-16,-2 0-7 0,0 3-3 15,0 3-1-15,0 3-3 0,-3 2 2 0,2 2 1 16,-1 2 2 0,-1 2 2-16,3 1-1 0,2 3 2 15,-1-1-2-15,3 3-1 16,-1 0 2-16,2-1-1 0,3 1 2 0,2-1-2 0,1 1-1 0,3-2 0 15,0-2-9-15,6-1-6 0,0-1-13 0,1-5-5 16,1-2-5-16,3-2-1 0,2-4 3 0,1-4 7 16,0-3 9-16,0-3 7 0,1-4 6 15,3-2 3-15,-4-3 5 0,-1-2-2 0,0-2 1 16,0-1 2-16,-5-1 2 0,2 0-3 16,-5-3 0-16,1 0 3 0,-3 0 1 15,-1 0 14-15,-3 0 24 0,-1 2 25 16,0 1 17-16,-3 4 9 0,-1 4 0 15,0 0-13-15,-1 8-24 16,-1 2-24-16,-1 6-17 0,-2 6-11 16,-2 3 2-16,3 4-1 0,-4 4 1 0,2 1-2 0,-1 1 1 15,2 2 0-15,-1 0-14 0,0 0-66 16,3-1-125-16,0-2-163 0,1-3-149 16,0-3-104-16,6-5-76 0,-1-5-19 15,3-7 79-15,3-5 141 0,3-8 134 0</inkml:trace>
  <inkml:trace contextRef="#ctx0" brushRef="#br0" timeOffset="166816.556">26206 6295 80 0,'-5'-30'245'0,"1"3"23"0,-1 3-42 0,0 7-44 16,2 4-51-16,3 6-60 16,-1 4-68-16,2 6-60 0,1 6-66 0,3 4-81 15,-1 4-39-15,2 2-8 0,1 5 14 0</inkml:trace>
  <inkml:trace contextRef="#ctx0" brushRef="#br0" timeOffset="167751.114">26317 6538 74 0,'-5'8'283'0,"4"-2"64"15,-1 1 29-15,1 1-10 0,-1-1-18 0,2 1-24 16,2-1-34-16,1-2-34 0,3 1-33 15,0-3-25-15,2 0-22 0,3-3-21 16,2-2-20-16,0-2-23 0,4-4-27 0,-1-1-17 16,3-3-19-16,-2-5-13 0,4-1-8 15,-3-4-8-15,-1-1-5 0,0-3-8 16,-3-1 0-16,-1-2 9 0,-4 1 8 0,-2 1 19 16,-3 0 29-16,-4 3 27 0,-3 3 10 15,-2 4-3-15,-3 4-7 0,-2 4-18 16,-5 4-28-16,-2 7-29 15,-1 5-13-15,0 7-5 0,1 4-3 0,-1 4-1 16,3 5 1-16,1 5 3 0,5 1-1 16,2 3 1-16,1 0 3 0,5-2-2 0,2 1-2 15,5-4-7-15,1-2-4 16,4-4-14-16,1-2-13 0,4-7-8 0,1-4-4 0,3-3 4 16,0-6 0-16,2-4 8 0,1-5 13 15,0-5 7-15,2-2 0 16,-1-4 1-16,0-2 7 15,-3-2 2-15,-1-3 0 0,0-2 1 16,-2 1-2-16,1-1 4 0,-5 1 0 16,2 4 1-16,-3 1 0 0,-4 5-2 0,-1 3 4 0,-2 3-2 0,-3 6-1 0,1 5 0 15,-4 5 3-15,0 4 2 0,-2 3 2 16,-1 5 0-16,0 0 0 0,-2 2 1 16,-3 0-1-16,3 0 1 0,-1-3-2 15,0-1 3-15,1-4 1 0,0 1-4 16,1-5 3-16,-1-2 2 0,2-1 7 0,1-3 0 15,0-3 5-15,4-3 3 16,1-4-5-16,2-5-3 0,3-5-7 16,1-1-6-16,1-4-5 0,4-5-3 0,-1-3-2 15,2-2 2-15,0-1-1 0,0 0 0 16,1 3 0-16,-2 3 3 0,1 6-4 16,-6 3-1-16,4 5-3 0,-5 5 1 15,-2 7 1-15,1 5-3 0,-5 6 4 0,0 7-2 16,-2 5 2-16,0 4 2 0,-2 3-2 0,0 2 5 15,2 1-1-15,2-1 2 0,0-2 0 0,3-3-4 16,0 0 0-16,-1-6-4 0,4-1 2 16,2-5 5-16,-1-5 3 0,3-3 5 15,1-6 0-15,4-5 2 0,0-5 2 0,0-7-2 16,2-4-1 0,1-4-2-16,-2-4 1 0,4-5-2 15,0-4-2-15,-1-4-1 0,3-4-4 16,-1-2 1-16,2-3 2 0,-4 0 2 0,1 1-2 0,-1 2 5 0,-5 3 8 15,-1 6 16-15,-5 3 10 0,-4 8 7 16,2 5 6-16,-6 7-4 16,-2 5-5-16,-2 8-2 0,-6 11 3 0,0 8 15 15,-3 10 17-15,-3 7 16 0,1 6 10 16,-2 4-5-16,2 3-13 0,-1 4-20 16,3 3-20-16,-1-1-23 15,3-1-50-15,1-3-84 16,3-2-131-16,2-5-190 0,2-3-176 0,-1-7-115 0,4-4-48 0,-1-7 4 15,2-7 61-15,4-7 160 0,-1-6 156 0,3-6 111 0</inkml:trace>
  <inkml:trace contextRef="#ctx0" brushRef="#br0" timeOffset="167868.905">27220 6349 268 0,'-8'-10'366'16,"0"-1"40"-16,3 4 3 0,2 2-3 15,3-1-19-15,3 2-49 0,5 1-77 0,6 0-62 16,7 0-48-16,3-2-105 0,6 1-168 15,5-2-185-15,5-2-158 0,3 1-85 0,4-1-39 16,-2 1 30-16,-1-1 113 0</inkml:trace>
  <inkml:trace contextRef="#ctx0" brushRef="#br0" timeOffset="168241.63">27821 5989 221 0,'-2'-22'492'0,"-3"1"125"0,0 1 122 0,-3 2-15 0,2 0-63 15,-1 3-97-15,2 0-117 0,1 5-113 0,1 1-115 0,2 4-65 0,1 5-31 16,4 7-12-16,1 9-2 0,6 6-2 16,0 11 4-16,1 11-9 0,0 8-20 15,-2 8-24-15,-2 6-19 16,-5 6-11-16,-6 5-8 0,-4-1-6 0,-7 2-5 16,-10 0 1-16,-6-1-6 0,-6-4-27 0,-8-2-73 0,-6-5-170 15,-3-6-356-15,-4-6-221 0,-3-11-116 16,-4-8-35-16,-4-11 39 0,-1-12 153 15,-4-12 344-15</inkml:trace>
  <inkml:trace contextRef="#ctx0" brushRef="#br0" timeOffset="198976.952">3225 7537 202 0,'-8'-22'348'0,"2"-1"83"0,1 2 28 0,-1 3 14 16,-1 3-5-16,2 0-17 16,-1 5-41-16,3-1-53 0,0 2-69 0,0 3-66 15,1 3-49-15,-1 5-35 0,1 2-25 16,-1 7-14-16,3 2-6 0,-3 6-2 0,3 4-6 0,0 4-17 16,0 5-14-16,0 2-8 0,2 5-9 15,-1 3-9 1,2 0-8-16,2 1-6 0,3-2-2 0,1-3-6 0,1-4-5 0,1-2-1 15,5-5 3-15,0-5 0 0,3-2-1 16,0-7 3-16,3-2 2 16,0-7-1-16,3-4-3 0,0-4-1 0,-2-5 1 0,-1-5-2 15,1-2 0-15,-3-5 3 0,0-5 1 16,-1-2 0-16,-3-4-1 0,1-3-2 0,-2 0 2 16,-3-1-4-16,-1 1 1 15,-1 2 5-15,-1 3 6 0,-4 6 4 0,1 5 2 0,-4 2 2 16,1 7 1-16,0 4 0 15,-3 8 7-15,-3 9 15 0,0 9 16 16,0 7 16-16,-4 7 16 0,0 10 12 0,-3 6 0 16,0 6-11-16,-2 7-15 0,-1 3-18 0,2 3-17 15,-5 0-15-15,5-1-12 16,-3-4-9-16,5-4-12 0,-1-4-23 0,1-7-40 16,4-5-63-16,2-7-102 0,1-8-183 0,2-7-240 15,3-8-184-15,4-10-69 0,2-6 4 0,4-6 70 16,-2-4 167 15,5-6 241-31</inkml:trace>
  <inkml:trace contextRef="#ctx0" brushRef="#br0" timeOffset="199559.491">3849 8178 421 0,'-14'1'551'16,"0"-1"109"-16,1 2 86 0,1-1-33 15,2 0-80-15,1 1-111 0,-1-2-100 0,4 2-95 16,1-1-99-16,2 1-74 0,1-1-57 0,2 1-39 15,5 1-22-15,3-2-16 16,8 1-6-16,3-2-3 0,8-3-19 0,6 0-44 16,6-5-93-16,1 1-184 0,3-2-239 15,1 0-209-15,0-2-94 0,-1 4-17 0,-5 1 61 16,-5 1 166-16,-5 2 228 16</inkml:trace>
  <inkml:trace contextRef="#ctx0" brushRef="#br0" timeOffset="200518.975">4661 7984 76 0,'-2'-21'288'0,"-1"0"57"0,0 0 31 15,0 2 15-15,-1 0 9 0,-1 1 1 16,2 4-11-16,-1 2-15 0,2 1-32 16,-1 1-48-16,0 2-62 0,0 2-55 15,-1 3-50-15,3 5-42 0,-4 5-36 16,0 8-20-16,2 5-14 0,-3 5-4 0,1 5-5 0,2 5 2 15,0 2-7-15,1 4 1 16,2 2-1-16,2-1-5 0,4 0-4 16,-1-3-7-16,6-4-7 0,0-5-15 0,2-5-11 0,4-4-9 15,2-6-4-15,0-6 2 16,3-8 7-16,0-2 13 16,-1-8 16-16,1-4 8 0,0-4 7 0,-3-5 3 0,0-1 3 15,-3-4-2-15,-2-1 0 16,-3-2 2-16,2 0 1 0,-4-2 0 0,-2 4 0 15,0 2 0-15,0 4 0 0,-2 4 0 0,-2 3 0 16,0 6 0-16,0 4 1 0,-3 8 3 16,0 8-2-16,-3 5-1 0,0 7-1 0,-2 5-1 15,0 2 2-15,-2 5-1 0,0-2 0 16,1 0 3-16,-1-4 3 0,1 0 10 16,-2-6 14-16,2-2 27 0,1-3 26 0,0-5 21 15,-1-3 13-15,3-2 2 0,-3-3-5 16,4-4-24-16,-1-5-23 0,3-4-21 15,0-5-17-15,3-5-10 0,0-5-11 0,5-4-4 16,-2-6-6-16,4-5 1 0,2-3-1 16,1-4 2-16,0-3-1 15,4 3 1-15,-1-1 0 0,0 8-1 16,1 1-4-16,-1 9-1 16,1 6 1-16,-1 5-1 0,3 7 1 15,0 7 2-15,2 8 4 0,-1 8 4 16,-2 6-5-16,-1 5 2 0,-4 6 3 0,-1 2 2 0,-5 0 0 0,-4 2-6 15,-3-1 5-15,-2 1-6 0,-4-4-18 16,-3 2-69-16,-4-4-121 0,0-2-159 0,-3-5-168 16,2-3-166-16,-3-3-69 15,2-6 21-15,-2-7 93 0,3-2 147 0</inkml:trace>
  <inkml:trace contextRef="#ctx0" brushRef="#br0" timeOffset="200700.207">4746 7604 243 0,'-6'-26'442'0,"1"3"100"16,0 2 44-16,1 3-33 15,0 2-70-15,3 2-100 0,1 2-114 0,1 5-95 16,5 1-97-16,-1 3-134 0,3 4-173 0,5 4-171 16,3 2-149-16,4 5-79 0,1 5-21 15,1 1 64-15,3 7 135 0</inkml:trace>
  <inkml:trace contextRef="#ctx0" brushRef="#br0" timeOffset="201715.504">5556 7881 111 0,'0'-27'157'0,"4"-3"8"0,-1-2 6 0,-1-1 8 16,3-1 4-1,-2-2 6-15,3 1 3 0,-2 1 5 0,0-1 6 0,-2 2 4 16,2 0 9-16,-2 3 1 15,1 2 6-15,-3 2 1 0,2 4-3 0,-2 2-3 0,0 4-14 16,0 2-20-16,0 1-31 0,-2 5-32 16,2 2-31-16,-2 5-31 15,1 4-20-15,-5 7 3 0,1 7 23 0,0 8 21 16,-3 7 14-16,-1 7 14 0,-4 6 8 0,2 6-14 16,0 7-30-16,0 5-19 0,1 3-17 15,2 2-16 1,1 1-8-16,4-3-10 15,1-3 0-15,4-5-3 0,1-4-6 16,4-6-1-16,1-6 1 0,2-4-1 0,1-7-1 0,3-5-1 0,1-7 4 16,2-5 0-16,2-7 0 0,0-7 1 0,3-6 1 0,0-4 1 15,-3-8 1-15,3-5-1 16,-1-4 0-16,-4-3 1 0,0-6-3 16,-4-3-1-16,0-3-3 0,-4-3 1 15,-1 2 2-15,-3-2 0 0,-2 2 0 0,-1 6 6 0,-4 3-5 0,1 5-1 16,-2 5-2-16,-2 6 1 15,0 5-1-15,-2 7-1 0,1 6 2 0,-3 6-2 16,-1 7 2-16,2 7-2 16,-1 2 2-16,1 7-5 0,3 2 4 15,2 5 3 1,1 3-4-16,2 3 3 16,4 2-3-16,0-2 3 0,3 0 0 15,5-5 0-15,1-2 0 0,1-5-2 0,4-5 0 0,0-4 0 0,2-6 1 0,2-4 1 16,1-7 0-16,1-4 0 15,0-8 2-15,3-5-2 0,-2-6 0 0,2-4-1 16,-2-4 1-16,-2-5 0 0,-1-2 0 16,-2-7 0-16,-4 0-2 0,0-4 1 0,-5 0 1 15,-2 0 2-15,-6 1-1 0,-3 5 0 0,-6 3-1 0,0 8-5 16,-2 2-2-16,-2 7-2 16,-2 4-2-16,4 3 3 0,0 6 0 0,-1 3 1 0,2 3-1 15,4 4-1-15,3 3 2 0,3 3-3 16,2-1 1-16,7 3 0 0,1-2 2 15,4 1 1-15,3-1 1 16,2 3 2 0,0 3 1-16,1 0 4 0,-2 5 1 0,-4 6 3 15,-2 5 5-15,-4 5 2 0,-7 5-2 0,-2 3 2 0,-4 3 0 16,-4-1 0-16,-3-1-5 0,1-1-3 0,-2-6-5 16,-1-3-40-16,3-4-83 0,-1-5-156 15,-2-5-196-15,3-5-198 0,0-7-101 16,1-4-19-16,-2-7 51 0,1-5 141 0,-1-6 187 15</inkml:trace>
  <inkml:trace contextRef="#ctx0" brushRef="#br0" timeOffset="201902.44">5498 7772 121 0,'-6'-14'230'0,"10"0"21"16,6 1-34-16,10 1-43 15,5 0-35-15,10 1-52 0,4 4-107 0,4-1-131 16,4 4-75-16,1 2-40 0,0 2-19 16</inkml:trace>
  <inkml:trace contextRef="#ctx0" brushRef="#br0" timeOffset="203442.788">6713 7908 88 0,'1'-21'158'0,"-1"-1"-2"0,-1 0 2 0,-1 1 10 16,-1 2 23-16,-2-1 31 15,2 2 24-15,-3 3 26 16,1 0 16-16,-1 3 9 0,-1 0-1 0,1 3-15 0,-2 2-21 15,2 1-37-15,-2 1-34 0,0 2-35 16,0 3-36-16,0 3-41 0,-1 3-27 0,-2 6-7 16,0 6 15-1,-1 5 20-15,0 5 22 0,1 4 20 0,1 4 9 0,1 3-8 16,4 3-22-16,2 0-27 0,1 1-24 0,4 2-21 16,1-3-14-16,5-1-4 0,1-4-3 0,4-4-6 15,1-4-4 1,4-5-1-16,2-6 2 0,4-5-1 0,0-4 1 15,1-6 3-15,2-6 2 16,0-6 1-16,1-4-2 0,1-5-1 16,-2-5 1-16,-3-1-2 0,-1-4 1 15,-1-2-1-15,-3-3-2 0,-6-2-4 0,-2 1 1 16,-2-4 2-16,-2 2 2 0,-6 0 0 16,-1 3 7-16,-1 3 8 0,-4 5-1 0,-1 5-1 15,-2 2 0-15,0 8-4 0,0 2-4 0,-3 10 1 16,-2 5-2-16,2 7-1 0,-3 7 3 0,3 4 2 15,-2 2-1-15,5 4-1 0,2 3 1 16,1 0 2-16,4 2-5 0,2 2 1 16,2-4-3-16,2 2-2 0,3-5 0 0,3-3-2 15,3-3 3-15,2-5 0 0,3-7 1 16,2-4 1-16,2-6 5 16,1-6-2-1,2-4-2-15,0-7 1 16,0-4 0-16,0-4 0 0,-2-2-3 0,-3-4 1 0,-1-1-1 15,-2-1 0-15,-4-2 0 0,-3-1 1 16,-2 3 3-16,-2 3 8 16,-4 3 5-1,0 6 0-15,-3 6 1 0,-3 8-2 0,-4 10 1 0,-2 9-4 0,-2 10-5 0,0 10 0 0,-3 7 3 16,1 7 1-16,-1 2-4 0,3 5-4 0,0 1 3 0,0-2 0 16,1 2-3-16,2-3-1 0,2-1-2 0,0-7 2 15,1-4-1-15,0-6-2 0,4-6 1 16,-3-4-2-16,1-7 0 0,3-7-1 15,-1-4-1-15,1-8-3 0,1-8 1 0,-1-5 4 16,3-8-1 0,1-6 0-16,-1-6 2 15,2-8 1-15,-1-7-1 0,4-6-5 16,0-4 1-16,3-6 0 0,3-3-3 0,-1 2 0 0,4 1 0 16,-1 6 0-16,3 4 0 0,-3 7 1 0,1 7 1 15,-1 7-1-15,0 6 2 16,0 7 0-16,1 8-1 0,-2 8 0 0,0 5 4 0,-2 7 2 0,-1 5 0 15,-2 4 4-15,-2 3 1 16,-5 5-2-16,-3 2 1 0,-8 4-2 0,-5 0-3 16,-7 4 0-16,-5 0-1 0,-7 1-1 0,-1-2-5 15,-5-1-12-15,0-2-32 0,3-2-56 16,2-6-77-16,4-4-127 0,7-5-154 16,7-5-135-16,7-8-102 0,6-5-17 0,7-7 39 15,7-4 108-15,6-6 147 0</inkml:trace>
  <inkml:trace contextRef="#ctx0" brushRef="#br0" timeOffset="203702.745">7429 7865 10 0,'22'-32'231'0,"-3"0"60"0,-1-1 29 16,0 0 31-16,-5 0 35 0,3 2 26 0,-5 2 9 16,0 1-1-16,0 2-7 0,-3 3-22 0,0 3-38 15,1 0-38-15,-4 5-40 16,0 2-46-16,-2 2-56 0,0 5-47 0,-1 5-30 15,-4 7-17-15,1 7-2 0,-4 8 0 16,-2 11 4-16,-2 7 1 16,1 9-9-16,-3 6-13 31,2 6-13-31,-1 4-16 0,2 3-28 0,2 4-48 0,-2-2-51 0,5-3-73 0,0-3-104 16,3-6-167-16,3-6-146 0,0-6-93 0,5-9-56 0,-2-10-17 15,4-8 42-15,1-11 138 0,0-10 146 16,-3-6 122-16</inkml:trace>
  <inkml:trace contextRef="#ctx0" brushRef="#br0" timeOffset="203895.644">7557 8046 98 0,'-12'-23'189'0,"0"2"9"0,0 5 4 0,4 2-12 0,1 2-14 16,1 2-9-16,6 2-5 0,2 4-21 16,4-1-24-16,5 2-14 0,8 0-18 15,5-2-24-15,6 3-66 0,3-4-113 0,3 0-132 16,4 0-73-16,1 1-37 0,-2-1-16 15,1 2 29-15</inkml:trace>
  <inkml:trace contextRef="#ctx0" brushRef="#br0" timeOffset="205749.468">8417 7639 182 0,'-1'-18'246'0,"-1"0"16"0,1 5 5 15,-3-1 0-15,1 3-10 0,0 1-9 16,1 2-16-16,1 1-25 16,-1 1-24-16,2 1-18 0,-1 3-19 0,-1-3-22 0,2 2-16 15,0 2-4-15,0-1 8 0,-2 1 19 16,2-1 31-16,0 1 43 0,-2-1 27 16,0 2 1-16,-1-2-16 15,0 2-30-15,-1-1-34 0,-2 1-49 0,1-1-31 16,0-1-19-16,-1 1-9 0,0-1-4 0,1 1-7 15,2-1-2-15,-2-1-4 0,2 2-2 16,-3-3-6-16,3 2-1 0,0-1-1 0,-1 0-5 16,1 1-5-16,0-1-2 0,1 0-2 15,1 1-4-15,-1 1-1 0,0 0 1 16,2-1 1-16,-3 1-2 0,3 1 1 16,0-2 1-16,-1 1 0 0,-2 1-3 15,3 0 0-15,0 0-3 0,0 0-2 0,0 0 2 16,3 0-1-16,-2 0 4 0,1 0-1 15,-1 0 0-15,1 0 0 16,1 0-1-16,-1 0-3 0,1 0-6 0,0 0-3 0,1 0 0 16,-1 1 0-16,0-1-3 0,1 0-1 15,1 0 6-15,-2 0-1 0,1 0 5 0,0 0-2 16,1 0 1-16,0 0 4 16,1-1-1-16,0 1 2 0,2-2-3 15,-1 1 3-15,4-1 2 0,-2-1 0 0,-1 0 2 16,3-1-1-16,0 1 1 0,-3 0-2 0,3-2-1 15,-1 2-1-15,-2 0-2 16,-2 0 2-16,2 0 1 0,-4 2 4 16,1-1-2-16,-1 1-1 0,-1-1 5 0,0 1-3 15,-1-1 2-15,-1 2-3 0,2-2 3 0,-3 2 2 16,2 0-1-16,-2 0 2 0,0 0 0 16,3 0-1-16,-2 0 0 0,-1 0 0 15,0 0 0-15,0 0 1 0,0 0-2 0,0 0 2 16,0 0 0-1,0 0 0-15,0-1-2 0,0 1-1 0,0 0 0 0,0-1-1 16,-1 1-2-16,-2 0 0 0,3 0 2 0,0 0 1 16,-2 0 0-16,2-2 1 0,0 2 0 15,-1-1 2-15,-1 1-2 0,2 0-3 16,-3 0 2-16,3 0 0 0,-2 0 0 16,1 0-3-16,-1 0 3 0,-1 0 4 15,0 0-2-15,-1 0-2 0,1 0 0 0,-1 1 0 16,-1-1 0-16,2 2-2 0,-2-1 3 0,0-1 1 15,-1 3-2-15,-2 0-4 16,2 0 3-16,-1 0-2 0,1 2-3 16,-2-1 3-16,-3 5 0 0,0 1 4 15,-1 7-1-15,-3 4 8 0,-4 5 10 0,0 5 9 16,0 8 11-16,-1 3 9 0,2 5 2 16,1 4-2-16,4 3-7 0,2 3-7 15,5 0-6 1,1 3-11-16,5-1-7 15,3 0-3-15,5 0-7 0,3-4-17 0,2-3-37 0,4-3-64 0,4-6-83 0,1-5-126 0,5-5-149 16,3-8-139-16,2-7-112 16,3-6-11-16,4-7 43 0,-1-8 105 0,0-6 142 0</inkml:trace>
  <inkml:trace contextRef="#ctx0" brushRef="#br0" timeOffset="206078.484">9024 7789 259 0,'-1'-19'353'0,"-4"1"74"0,0 3 31 0,-1 1 1 16,-2 2-26-16,0 3-42 0,-3 2-57 15,-3 4-68-15,-2 3-64 0,-3 4-45 0,-3 5-19 16,1 5 3-16,-1 5 7 0,0 7 3 0,0 2-4 15,3 5-12-15,0 5-22 0,6-1-30 16,1 2-25-16,6 0-17 16,4-2-19-16,4-1-9 15,4-2-3-15,6-4-6 0,3-6-19 0,5-3-63 0,5-8-95 16,4-7-139-16,2-6-145 0,4-4-120 0,2-8-91 16,-1-5-35-16,-1-5 41 0,0-2 109 15,-2-5 129-15,-6 1 115 16</inkml:trace>
  <inkml:trace contextRef="#ctx0" brushRef="#br0" timeOffset="206317.395">9308 7438 19 0,'-2'-23'256'0,"0"4"75"16,-1 2 45-16,0 3 32 0,3 2 11 15,-2 1-2-15,2 4-15 0,2 2-27 16,4 4 0-16,2 5-16 0,5 7-15 0,1 7-15 15,3 7-28-15,3 10-27 0,0 5-71 16,2 8-51-16,-3 7-42 0,2 4-31 16,-3 4-21-16,-3 0-17 0,-4 2-11 0,-7-2-16 15,-2-2-25-15,-5-3-36 0,-5-4-51 16,0-5-93-16,-1-6-128 0,-4-7-173 16,2-4-173-16,1-10-126 0,-2-7-36 15,2-7 47-15,4-10 102 0,0-4 166 0</inkml:trace>
  <inkml:trace contextRef="#ctx0" brushRef="#br0" timeOffset="206784.844">10371 7960 242 0,'-10'3'309'0,"0"0"36"0,0 0 30 0,2 0 18 0,1 0 1 16,0-1-24-16,4 1-46 0,0-2-50 15,3 1-53-15,5-1-54 0,1 1-39 16,8-1-32-16,2-2-15 0,8-1-16 0,4-1-24 15,2 0-19-15,5 0-54 0,-2 0-108 0,-1 0-142 16,0 2-133 0,-6 1-115-16,-2 1-87 0,-8 4-3 0,-2-1 79 0,-7 5 123 15</inkml:trace>
  <inkml:trace contextRef="#ctx0" brushRef="#br0" timeOffset="206915.835">10503 8152 82 0,'-27'21'294'0,"5"0"70"0,3 0 45 0,0-3 30 0,9-3 3 0,2 0-28 0,5-3-48 0,8-3-68 15,4-3-70-15,10-3-71 0,5-4-56 16,6-4-56-16,4-4-150 0,5 0-208 0,0-3-178 16,1 0-95-16,1-3-51 15,-5 0-10-15,-6 0 107 0</inkml:trace>
  <inkml:trace contextRef="#ctx0" brushRef="#br0" timeOffset="209851.509">12473 7780 170 0,'-5'-18'389'0,"3"0"103"0,-1 2 54 0,2 2 0 16,-3 2-29-16,4 0-65 15,-4 3-86-15,4 2-92 16,0 2-74-16,0 4-59 0,0 2-44 0,0 7-21 0,0 2 6 15,0 8 8-15,-2 5-4 0,-1 4-2 16,2 4-2-16,-1 2-11 0,0 2-20 0,-1-1-17 16,3 0-12-16,3 1-9 0,-1-3-4 15,3-1-3-15,2-4-2 0,1-3-2 16,2-5 1-16,1-2-1 0,2-6-2 0,1-4 5 16,2-4-3-16,0-5 3 15,-1-3-3-15,3-4 0 0,-2-5 1 0,1-2-3 16,-3-4 0-16,1-1 0 0,-3-5 0 0,-1 0-2 15,0-3-1-15,-5 1-1 16,1 1-3-16,-2 0-3 0,0 4-1 16,-2 2-1-16,1 5-7 0,-2 1-14 0,-1 4-5 15,-1 5-7-15,2 3-9 0,-1 6-5 16,-1 6 7-16,0 6 12 0,0 9 11 16,0 9 8-16,-3 9 7 0,0 7 8 15,-1 10 3-15,-1 7-4 0,-2 5-1 0,1 4 5 16,-5 1 2-16,2 1 1 0,-1-2-1 15,-2-3 1-15,0-5 4 0,-1-4-4 0,-4-6 5 16,3-3 2-16,-5-6 9 16,-1-6 9-16,-3-4 4 0,0-8 6 15,-3-7 4-15,-2-3-2 0,1-8-8 0,-3-5-9 16,2-5-6-16,2-5-11 0,-1-6-6 16,5-7-4-16,5-7-26 0,6-8-38 0,6-7-36 15,5-2-50-15,6-5-76 0,7 1-104 0,4 2-97 16,5 2-80-16,4 4-85 15,-1 3-20-15,2 1 40 0,3 5 87 16,3 3 112-16</inkml:trace>
  <inkml:trace contextRef="#ctx0" brushRef="#br0" timeOffset="211821.53">12318 7413 26 0,'-13'-3'261'0,"2"-2"62"16,2 2 31-16,1 0 3 0,-2 0-11 15,6 0-30-15,0 0-35 0,1 2-35 16,6-1-27-16,2 1-13 16,6-1-2-16,5 1 5 0,6 1-1 0,8-2-8 0,3-1-23 15,5 2-39-15,2-1-37 0,4-1-31 16,2 2-21-16,-2 1-36 0,1 1-75 0,-6 2-136 16,0 3-168-1,-7 0-161-15,-2 2-127 0,-5 1-53 0,-4 1 27 16,-2 1 110-16,-5 2 155 0</inkml:trace>
  <inkml:trace contextRef="#ctx0" brushRef="#br0" timeOffset="212201.999">13083 8139 188 0,'-8'-2'211'0,"0"2"-27"0,4 0-43 16,0 0-34-16,4 0-9 0,4 0 1 16,2 0 11-16,6 0 14 0,1 0 7 15,9-3 3-15,2 0-19 0,3-2-26 16,2 0-27-16,3-3-30 0,0 1-61 0,-2-1-87 16,-1 0-117-16,-1 1-73 0,-2 1-37 0,-4 1-13 15,0 1 35-15</inkml:trace>
  <inkml:trace contextRef="#ctx0" brushRef="#br0" timeOffset="213079.45">13950 7983 200 0,'1'-15'332'0,"2"3"76"0,-1 1 19 0,0 1-2 16,-1 2-26-16,-1 2-41 15,2 2-44-15,-2 4-47 0,0 1-49 16,0 5-36-16,0 5-16 0,-2 4-7 16,2 6-11-16,-3 3-19 0,-2 6-23 15,0 4-25-15,0 4-21 0,-4 1-22 0,3 0-17 16,0-2-8-16,-3-2-5 0,0-4-3 16,1-1-5-16,0-5 4 0,3-2 1 0,-1-5 13 15,-1-2 13-15,2-3 10 0,1-4 5 16,-2-3 2-16,4-3-1 15,-1-3-13-15,0-3-15 16,0-5-8-16,3-1-4 0,3-4-5 0,0-4-1 16,2-5-1-16,3-4-1 0,2-2-2 0,2-7-1 15,3-1 2-15,0-3-1 16,4 1 2-16,0 1 1 0,3 1 4 16,-3 5-1-16,3 1-1 0,-3 6-1 0,-1 3-2 0,-1 3 1 0,-1 4-2 0,1 5-1 15,-1 3 4-15,-2 5 6 16,2 3-2-16,-2 8 0 0,-4 3-3 0,0 8 2 15,-3 6-1-15,-4 6-3 0,-4 5 0 16,-2 2-1-16,-5 1 1 0,0-1 0 0,-2-3 0 16,-2-1 0-16,1-4-1 0,-1-2 1 15,2-4 3-15,0-5 3 16,0-3-2-16,3-5 3 0,1-4-1 16,2-3 1-16,1-6 0 15,3-5-6-15,5-5 1 0,3-6-2 0,6-7-5 0,0-7-1 0,7-4-1 16,-1-5 2-16,5-3 1 0,-1-2 3 15,2 4 2-15,-1 0 3 0,-2 8-1 0,-2 3 2 16,0 7 2-16,-3 5 13 16,-1 7 19-1,-2 7 19-15,-2 6 18 0,-2 7 13 0,-2 7 4 16,-2 7-6-16,-4 6-15 0,-1 4-19 0,-4 4-16 0,0 1-22 16,-1 1-37-16,0-2-88 15,0-2-137-15,0-3-227 0,-2-5-242 16,5-3-122-16,0-5-38 0,3-5 43 0,-1-6 116 15,1-6 215-15</inkml:trace>
  <inkml:trace contextRef="#ctx0" brushRef="#br0" timeOffset="214539.327">14811 7972 2 0,'-3'-10'247'0,"1"1"68"0,1-2 47 16,-1 4 35-16,1-1 18 0,1 2 1 15,0 2-12-15,1-1-25 16,2 2-32-16,2 0-31 0,2 2-31 0,2 1-29 0,2 1-27 16,4 2-28-16,-2 3-41 0,5 3-40 15,-1 2-32-15,4 1-22 0,-2 1-14 16,3 5-13-16,-3 1-6 0,3 4-10 15,-3 4-7-15,0 2-3 0,-2 2-5 0,-2 1-6 16,1 1-15-16,-5 0-30 0,-1-2-65 16,-1-2-82-16,-3-4-108 0,-1 0-132 15,-2-3-117-15,-1-3-89 0,-2-1-57 0,-2-4 16 16,0-2 75 0,1-5 117-16,-1-4 119 0</inkml:trace>
  <inkml:trace contextRef="#ctx0" brushRef="#br0" timeOffset="-214712.408">15211 8005 128 0,'3'-18'230'0,"1"2"34"16,-3 2 31-16,3 2 36 16,-4 2 20-16,1 2-5 0,-2 3-3 0,-1 4-2 15,-3 4-19-15,-3 8-27 0,-3 2-20 16,-2 7-4-16,-5 5-28 0,-2 5-43 0,-5 3-40 15,-2 5-41-15,-3-1-37 0,-1 2-32 16,1-1-24-16,-2-1-36 0,4-1-66 16,2-3-97-16,2-3-138 0,6-2-144 15,0-3-134-15,7-4-102 0,6-6-7 16,5-5 58-16,5-7 118 0,6-4 134 0</inkml:trace>
  <inkml:trace contextRef="#ctx0" brushRef="#br0" timeOffset="-214287.273">14909 7497 59 0,'-11'-3'244'0,"2"1"53"0,3 2 34 0,2 0 33 15,3 2 35 1,4 2 29-16,3-1 26 0,7 2 0 0,6-1-31 0,6-1-58 16,7 0-69-16,9-1-66 0,1-1-61 15,9-2-50-15,0 1-49 0,1-2-87 16,-2 2-200-16,-2 0-268 0,-6 0-184 0,-8 2-96 16,-10 1-46-16,-7 0 32 0,-11-2 163 0</inkml:trace>
  <inkml:trace contextRef="#ctx0" brushRef="#br0" timeOffset="-212579.511">17275 7639 109 0,'-4'-7'149'0,"4"-3"-20"16,-3 2-19-16,2-2-15 0,-1 2-10 0,0-3-2 15,-2 4 5-15,1-4 14 0,0 4 10 16,-1-1-2-16,0 1-6 16,-1-1 8-16,0 0 6 0,-1 3 0 0,1-1-6 15,-1 1 0-15,-1 2 0 0,1 0-14 0,-2 2-18 16,-1 1-13-16,-3 2-12 0,0 5-9 16,-4 2 15-16,-3 4 36 0,-4 8 46 15,-3 6 57-15,-4 10 67 0,-3 9 61 0,-5 11 15 16,2 12-10-1,-4 10-32-15,0 11-46 0,4 5-66 16,3 2-58-16,6-1-39 16,6 3-30-16,7 0-23 0,6 0-13 0,7-4-14 0,7-5-29 15,10-6-48-15,6-9-78 0,8-9-116 0,9-8-168 0,4-10-167 16,6-7-142-16,1-10-39 0,2-7 29 16,-2-8 93-16,-1-5 155 0</inkml:trace>
  <inkml:trace contextRef="#ctx0" brushRef="#br0" timeOffset="-209982.467">17671 7875 216 0,'-1'-21'340'16,"-1"0"44"-16,2 0-21 0,0-1-32 15,0 2-33-15,3-3-41 0,-3 4-34 0,4-2-17 16,-4 3-7-16,1 0-8 15,1 3-14-15,-1-1-11 16,1 6-10-16,-2 0-12 0,0 1-21 0,2 1-18 0,-1 4-21 16,-1-2-19-16,0 3-18 0,0 1-7 15,0 1-4 1,0 2-8-16,0 2-4 0,0 2 8 0,-3 3 13 16,1 3 8-16,1 3 10 0,-2 1 3 0,3 3 2 0,0 1-7 15,0 2-15-15,3 0-14 0,0 2-11 0,5 1-3 16,1-2-3-16,2-1-6 15,7-1-2-15,-2-4 2 0,4-2 0 0,4-4 3 0,-2-1-2 16,3-4 1 0,-1-2 1-16,0-5 0 0,-3-1-1 15,-3-3 1-15,3-1 0 16,-7-4-3-16,-1-1-2 0,-1-1 2 0,-4-4-2 0,0 1-2 0,-2-2-4 0,-3 0-1 16,1 0-1-1,-1 1-1-15,-1 2-1 0,-1 3-1 0,-1 2-1 16,2 2 2-16,-2 4-2 0,1 2-1 0,-1 7-1 15,2 4 0-15,-2 6 7 0,2 8 0 0,-2 6 2 16,1 6 0-16,-1 4 1 0,0 3 4 16,0 2-3-16,0 0 3 0,0 0 10 15,-1-1 13-15,-3-1 7 0,1-3 6 16,-3-1 3-16,-2-4 1 0,-3-2-3 0,-4-2-9 16,-2-3-5-16,0-3-4 0,-7-2-4 15,0-4-4 1,-1-3-5-16,-2-1-3 15,3-7-2-15,-1 1-4 0,1-7-8 0,3-2-28 16,1-4-69-16,1-5-95 0,7-7-148 0,-1-4-162 0,5-6-142 16,7-3-115-16,4-3-8 0,5-1 55 15,4-2 126-15,3 0 151 0</inkml:trace>
  <inkml:trace contextRef="#ctx0" brushRef="#br0" timeOffset="-209745.122">17793 7587 259 0,'-9'-6'316'0,"4"-2"39"0,4 0-39 15,1 3-47-15,1-3-46 0,7 2-41 0,1 0-32 16,7-1-29-16,8 1-27 0,4-3-27 15,7 1-57-15,6-1-104 0,0 3-133 0,2 0-121 16,1 2-65-16,-3 1-33 16,-2 4 18-16,-3 2 81 0</inkml:trace>
  <inkml:trace contextRef="#ctx0" brushRef="#br0" timeOffset="-209105.329">18630 8122 216 0,'-10'-1'289'0,"-1"-1"34"0,3 2 19 15,0-1 13-15,3 1-5 0,-2 0-26 16,4 0-40-16,-1 0-51 16,4 0-59-16,5 0-47 0,4-2-35 0,4 2-19 0,9-1-8 15,8-2-8-15,7-2-8 0,6 1-21 16,2-2-65-16,1-1-115 0,3 2-127 15,-3-1-127-15,-4-2-112 16,-2 2-53-16,-3 0 21 0,-6 0 89 0,-4-1 111 0</inkml:trace>
  <inkml:trace contextRef="#ctx0" brushRef="#br0" timeOffset="-208914.417">19091 7854 151 0,'0'-14'227'0,"-1"2"-3"0,2 2-20 15,2 2-10-15,1 4 30 0,2 1 54 16,5 4 49-16,0 5 49 0,0 5 30 16,7 4 21-16,-4 3-31 0,5 4-57 0,0 7-64 15,-5 2-65-15,0 4-51 0,-4 2-54 16,-6 2-40-16,-4 0-32 0,-3-1-41 16,-6-2-94-16,-5 0-173 0,-6-3-190 15,-5-2-179-15,-2-2-95 0,-3-3-24 0,-1 0 56 16,-1-6 151-16</inkml:trace>
  <inkml:trace contextRef="#ctx0" brushRef="#br0" timeOffset="-207669.254">20345 8056 35 0,'2'-16'258'15,"-2"-1"65"-15,0-1 38 16,-4 0 20-16,3 2 9 0,-4-2-12 16,1 0-36-16,-3 0-52 0,2-2-66 0,-1 1-64 15,-3-1-54-15,-1 4-35 16,2 1-23-16,-4 1-8 0,0 5-10 0,1 3-10 15,-3 3-12-15,1 3-7 0,-4 8 2 0,3 5-4 16,-3 7 1-16,-3 5 1 0,0 5 5 0,0 6-4 16,0 5-1-16,3-1 0 0,3 2 2 15,0 0-5-15,6-3-6 0,1-3 1 16,6-3 0-16,2-6 0 0,2-3-1 16,4-6 2-16,3-4 6 0,3-5 0 15,2-6 2-15,2-6 3 16,2-5 1-16,3-5 1 0,0-7-3 0,0-2-2 15,-1-4 3-15,0-2-1 16,-4-2 3-16,2-2 0 0,-2-1 9 16,-4-1 13-16,-2-2 10 15,2 1 13-15,-4 0 13 0,-1 4 25 0,0 1 23 0,-3 5 9 16,0 2-1-16,-4 7-9 0,2 2-13 0,-3 5-26 0,0 7-27 16,0 4-19-16,-1 7-11 0,-1 5-3 15,1 5-1-15,-1 4 1 0,0 2-5 0,2 2-3 16,0 3 1-16,4 0-3 0,-1 0-2 15,3-1-2-15,1-1 2 0,3-4 1 16,2-3 0-16,2-3 2 0,-2-3-3 16,6-4-2-16,-2-7-1 0,1-2 0 0,-1-6-3 0,1-3 2 15,-2-3 0-15,-2-4 3 16,0-1 1-16,-3-3-1 0,-1-1 2 16,-1-4 0-16,-1 1 1 0,-3-4-5 0,1 1 2 15,1 2 5-15,-3 2-4 0,1 2 2 0,-3 4 0 16,-1 1 6-16,2 7 1 15,-1 3-2-15,-1 4 0 0,0 8-1 16,0 6 1-16,0 4 1 16,0 4 0-16,2 4 3 0,0 4 4 0,3 4-1 15,-2 2 2-15,4 3-3 0,-2 0-1 0,1 0-6 16,3-4-4-16,1-2-2 0,1-5-5 16,-1-5 2-16,4-5 3 0,-3-6 6 0,3-6 5 15,2-8 14-15,0-7 11 16,0-6 7-16,3-8 3 0,-3-3-2 15,-1-6-2-15,0-4-13 0,-3-4-9 16,-1-2-7-16,-2-2-6 0,0-2-3 0,-1-2-1 0,-3 3 0 0,-1 3 0 16,0 4-3-16,-1 5-1 15,-2 6-7-15,1 5-12 0,1 7-36 0,-2 4-77 16,1 8-120-16,-1 8-99 0,3 5-98 0,1 7-100 16,-2 7-72-16,2 4-38 0,-1 5 60 0,2 2 68 15,-1 2 84-15,3 2 104 16</inkml:trace>
  <inkml:trace contextRef="#ctx0" brushRef="#br0" timeOffset="-207277.258">21159 8160 14 0,'18'-15'254'0,"-4"-4"81"0,2-1 65 16,-5-4 45-16,0-2 25 0,-3-2 11 16,-4 1-7-16,0 0-27 0,-3 1-57 0,-2 2-67 15,-4 2-65-15,-3 3-55 0,-1 6-49 16,-3 6-50-16,-1 4-40 0,-4 8-28 0,-3 6-15 15,0 6-8-15,-1 4-6 0,2 1-7 16,3 4-3-16,0-1-6 16,7 2-18-16,2-1-43 0,1-2-35 0,6-3-22 15,0-3-11-15,6-5-3 0,2-3 16 16,2-6 39-16,2-6 35 0,1-4 24 0,4-3 11 16,-1-4 6-16,2-2 7 15,-2-2-1-15,-1-1 2 16,1 1 2-16,-3 4 2 0,-2 1-1 0,-1 3-2 15,-1 6-2-15,-1 4 1 0,-3 9-1 0,-1 6 3 16,0 7 2-16,-3 10-2 0,1 6 3 0,-2 4 1 16,-2 4-5-16,-1 2-2 0,-2 1-2 15,0-1 3-15,-3-1-1 16,-2-1-1-16,-3-5 17 16,-1-5 29-16,-1-4 42 0,1-4 27 0,0-8 16 15,-1-5 7-15,1-5-8 16,1-7-26-16,1-5-47 0,1-7-87 15,3-2-134-15,-3-5-184 0,6-5-170 0,1-1-161 0,0-3-82 16,3 2 12-16,2 0 95 0,1 2 161 0</inkml:trace>
  <inkml:trace contextRef="#ctx0" brushRef="#br0" timeOffset="-207066.468">21409 8292 184 0,'22'-9'505'0,"-6"0"166"0,2 1 132 16,-6 0 10-16,-1 3-33 0,-1-3-106 15,-4 2-129-15,3 0-148 0,-4 0-121 0,0 3-92 16,0-1-66-16,-2 1-48 16,0 0-35-16,0 0-53 0,-1 0-77 0,-2 0-127 15,3 1-220-15,0 0-226 0,0 0-193 16,2 0-71-16,1-1 12 0,2 2 90 0,2 1 202 16,-2-2 217-16</inkml:trace>
  <inkml:trace contextRef="#ctx0" brushRef="#br0" timeOffset="-205952.267">22086 8097 149 0,'0'-25'225'0,"-2"2"13"15,2 0-7-15,-1 2 11 0,-1 2 30 16,1 1 28-16,-3 4 12 0,-1 2-5 16,2 2-25-16,-4 0-44 0,2 5-54 15,-1 0-56-15,-3 2-44 0,5 3-31 0,-5 5-4 16,1 5 4-16,1 4 8 0,1 4 5 15,-2 3 6-15,3 3-1 16,2 3-14-16,0 3-14 0,3 1-13 0,0 1-8 16,1-1-10-16,4 0-6 0,0-2 0 0,3-3-8 15,0-4-2 1,1-4-3-16,5-3 1 0,-1-4 4 0,3-5-2 0,0-5 3 16,3-4 4-16,-2-3 0 15,4-6 1-15,-4-2 0 0,2-4 2 0,-2-1-3 0,-2-3-1 16,-1-4 1-16,-1-2-1 0,-5-1-2 15,-4-1 1-15,1-2 2 16,-8 1 1-16,-2 3-1 16,-1-1 2-16,-4 2 4 15,-2 5-3-15,-3 2 1 0,-2 4-2 0,3 5 2 16,-7 2-3-16,5 5-2 0,-1 2 2 0,3 4-3 0,-4 2 5 0,7 4-6 16,-1 2 1-16,4 1-2 0,1 1 1 15,6 1-3-15,1 1-3 0,1-3 3 0,6 2 1 16,4-4-1-16,5-2-1 0,2-2 0 0,3-5 2 15,4-3 2-15,2-2 0 0,2-4 4 16,1-3-1 0,-2-3 3-16,1-1 0 15,-1-2-5-15,-4-3 2 0,1-2-1 16,-3-1 2-16,-1 0 4 0,-7-1 3 0,-1-1 8 0,-2 1 11 0,-3 1 23 16,-2 1 33-16,-3 2 24 0,3 5 12 15,-4 2 4-15,0 4-8 0,-2 4-22 16,0 6-34-16,-4 8-30 0,-2 8-18 15,2 9-1-15,-4 8-6 16,-1 11 1-16,0 6 1 0,1 11 3 0,-1 6 1 0,1 7-5 0,-1 4-1 0,0 1-5 16,5 2-1-16,0 2-14 15,3-6-42-15,2-2-40 0,4-5-25 16,3-9-16-16,2-8-7 0,2-10 9 0,1-10 40 16,3-9 38-16,-2-10 24 0,3-12 25 15,1-6 35-15,-1-10 51 0,-1-5 42 16,-2-6 23-16,-2-6 19 15,-5-4 2-15,-4-6-24 0,-6-4-40 16,-4-3-38-16,-5-1-24 0,-5-2-15 0,-1 0-10 16,-4 4-8-16,-1 2-5 0,0 7-3 0,1 6-17 0,2 3-66 15,2 5-105-15,8 6-148 0,3 2-162 16,7 3-155-16,8 5-104 0,12 0 3 16,7 2 71-16,10 2 134 0,8-2 151 15</inkml:trace>
  <inkml:trace contextRef="#ctx0" brushRef="#br0" timeOffset="-205347.03">23598 8113 47 0,'0'-27'290'16,"0"2"38"-16,0-3 37 15,0 0-9-15,1 0-14 0,-1-2-9 0,3 0-5 0,2 0 13 16,-4 1-5-16,-1 2-11 0,3 2-12 16,-3 1-21-16,0 1-25 0,0 4-22 0,-1 2-29 15,-1 4-40-15,1 2-42 0,-2 2-39 16,0 3-32-16,-2 6-24 0,0 3-19 15,-1 6-7-15,-1 8-6 16,1 3-4-16,0 6 1 0,3 3 0 0,1 1 0 0,4 4-2 16,3-1-3-16,5 2 1 15,2-5-3-15,6-2-2 0,3-4 2 16,4-3 2-16,2-7 4 0,2-5-1 0,1-5 2 16,-2-5 0-16,2-5-1 0,-1-4-5 15,-3-3-2-15,-2-2 2 0,-3-3 2 0,-2-3 0 16,-3-3-1-16,-5 0 6 15,0-3 1-15,-3 1-1 16,-3 0-3-16,-4 0 2 16,2 2-1-16,-3 5-4 0,-3 1-4 0,2 6-1 15,-4 5 0-15,2 6-1 0,-2 9 3 0,-2 7 2 0,1 10 2 16,3 10 2-16,2 8 2 0,-3 11 0 0,1 5-3 16,0 8 0-16,0 1-1 15,-4 2 4-15,1-2 0 0,2-4 16 0,-6-2 15 0,0-6 12 0,-1-4 8 16,-1-6 2-16,-2-7 1 15,-1-7-14-15,0-7-14 16,-1-7-13-16,0-7-24 0,3-10-37 0,0-8-69 16,3-8-111-16,-2-6-208 0,4-8-218 0,1-5-156 15,0-7-60-15,2-1 16 0,1 0 84 16,-3 0 194-16</inkml:trace>
  <inkml:trace contextRef="#ctx0" brushRef="#br0" timeOffset="-202910.414">17890 8973 77 0,'-7'-15'311'0,"-2"1"99"0,3 1 71 0,-1 2 29 15,1 1 15-15,-1 1-2 0,1 1-37 16,2 2-73-16,0 2-90 16,1 4-68-16,2 3-56 0,1 5-54 0,1 8-36 15,2 3-20-15,2 5-12 0,8 6-17 16,-1 3-20-16,4 2-13 0,2 2-11 15,4 1-3-15,0 1-10 0,0-2-20 0,3-2-30 16,-1-3-55-16,0-1-64 0,-2-6-83 0,2-2-99 16,-2-7-95-16,0-2-67 0,-5-5-26 15,2-5 6-15,-1-4 44 0,1-4 74 16,-5-4 91-16,0-2 81 0,-3-4 67 16,-2-2 53-16,-1-5 41 0,-3-3 32 15,-2-5 34-15,-1-3 36 0,-4-3 35 0,-1-1 35 16,0-2 39-16,-2 2 51 0,-2 3 55 15,0 4 49 1,-1 4 28-16,0 6 11 0,-3 4 6 16,0 4-2-16,-2 8-12 15,-2 6-13-15,0 8-3 0,-4 7-2 0,-1 5-21 0,2 6-40 0,-2 4-48 0,-2 2-52 16,1 0-48-16,2 3-37 0,-1 0-28 0,6-3-71 16,-4 0-104-16,7-3-138 0,1-6-138 15,4-1-123-15,0-6-108 0,6-4-47 0,3-4 40 16,3-7 107-1,1-4 118-15,2-6 115 0</inkml:trace>
  <inkml:trace contextRef="#ctx0" brushRef="#br0" timeOffset="-202669.15">17804 8779 127 0,'-11'-6'260'0,"2"0"18"16,3 2-42-16,2-1-52 0,4 1-51 16,8-1-39-16,6-1-27 15,10 2-15-15,4-4-6 0,9 2-7 0,4-1-14 0,5 1-34 16,-2 0-65-16,5 1-87 0,-3 2-83 0,1 0-43 16,-1 3-20-16,-2 2 11 0</inkml:trace>
  <inkml:trace contextRef="#ctx0" brushRef="#br0" timeOffset="-202282.75">18841 9184 77 0,'-17'8'217'0,"3"-2"23"15,0-2-21-15,4 1-28 0,0-1-24 0,3-1-15 0,2 0-4 16,4 0 3-1,1 0 9-15,1-1 17 0,7-1 21 16,-2 1 13-16,5-1 4 0,3-1-10 0,1 0-20 0,4 0-25 0,-2 0-28 16,5-1-28-16,0-2-28 15,1 1-26 1,0-1-21-16,4 0-13 0,0 0-4 16,1 0-5-16,1-1-5 0,1-1-3 0,0 2-17 0,-2-2-61 0,-2 3-94 15,-1-3-101-15,-4 2-96 0,-1 2-89 16,-6-1-74-16,-1 1 11 0,-4-1 68 15,-1 2 86-15</inkml:trace>
  <inkml:trace contextRef="#ctx0" brushRef="#br0" timeOffset="-201965.931">19086 8905 196 0,'2'-16'273'0,"0"3"27"0,1 2 19 0,0 2 26 16,5 1 26-16,3 4 19 15,0 2 11-15,6 4-1 0,3 2-25 16,2 5-41-16,3 2-50 0,2 4-54 0,1 1-52 16,-1 5-44-16,2 2-43 0,1 2-34 0,-2 2-24 15,-3 2-15-15,1-1-3 16,-4 1-6-16,-8-1-4 15,0 1-3-15,-8 1 2 0,-4 0-4 0,-7 0-5 16,-5 0-25-16,-5 0-41 0,-5 0-64 0,-4 0-93 16,0-3-100-16,-3-1-114 0,0-3-82 0,4-2-59 15,1-3-35-15,4-3 38 0,3-4 76 16,5-6 101-16,3-1 97 0</inkml:trace>
  <inkml:trace contextRef="#ctx0" brushRef="#br0" timeOffset="-200997.422">20364 9322 77 0,'3'-15'264'0,"1"0"34"16,2-3-2-16,-3 0-20 0,2-3-14 15,-1-1-11-15,1-2-2 16,-2-3 3-16,-1 0 4 0,0 0-7 0,-4-2-11 16,0 2-20-16,-1 1-14 0,-3 4-22 15,-2 3-30-15,-5 3-27 0,2 5-35 0,-3 4-25 16,-5 6-27-16,-1 7-16 0,-1 5-9 16,0 5-7-16,-1 7-3 0,3 4-3 0,0 3 0 0,4 1 0 15,3 2-1 1,1 0 2-16,4 1 0 0,2-2-1 0,3 0 1 15,2-2-2-15,3-5-2 0,3-2 0 0,1-5 6 16,1-3-1-16,1-3-5 0,5-6 4 16,1-3 0-16,2-5 1 0,1-3-4 15,2-5 1-15,-1 0 4 0,-1-5-3 16,0-2 1-16,-2-2-1 0,2-2 0 0,-6-3-1 16,1-2-1-16,-4-2 2 15,-1-4-3-15,0 1 2 0,-3-1 1 0,0 2 0 0,-4 2 3 16,2 2 7-16,-1 5 5 0,-2 3 3 15,0 5 1-15,0 2 4 16,0 4-6-16,-2 5-6 0,1 4-4 16,-1 7 0-16,1 4 3 15,1 5 6-15,0 4 20 0,0 3 15 0,1 2 7 16,2 1 5-16,1 2 0 0,1 0-8 16,-1-2-15-16,5 1-16 0,-1-2-13 0,4-1-17 15,2-4-35-15,0-1-38 0,3-4-20 0,1-5-9 0,1-5 1 16,1-5 6-16,-2-5 30 0,1-3 34 15,-5-6 19-15,2-2 11 0,-7-2 5 0,2-5 7 16,-5-2 4-16,-1-2 5 0,0-2 2 16,-2-2 0-16,1 1 1 0,-3 1-5 15,1 1-3-15,-1 4-4 0,4 4-2 16,-2 2 1-16,0 8-3 0,0 5 0 0,2 4 0 16,0 7 4-16,0 7-4 15,2 3-1-15,-2 4 4 0,2 2-1 0,-1 0-2 16,-1 2-2-16,2-3 1 0,-2 2-1 15,2-3-3-15,-1-4 2 0,2 0 2 0,0-4 0 16,0-4 3-16,0-1 10 0,1-4 22 16,2-4 21-16,0-4 23 0,3-3 19 15,-1-3 13-15,3-4 5 16,-3-4-10-16,1-2-14 16,0-5-18-16,-1-3-19 0,-1-5-12 0,1-2-11 15,-1-1-11-15,0-1-8 0,-4 1-4 0,-2 3-1 0,2 3-4 16,-4 5-6-16,1 6-15 0,-3 5-48 15,-1 5-84-15,-1 7-129 0,0 5-105 0,0 6-108 16,2 6-95-16,0 6-63 0,-2 5-9 0,1 3 77 16,1 2 78-16,0 1 98 15</inkml:trace>
  <inkml:trace contextRef="#ctx0" brushRef="#br0" timeOffset="-200582.01">21148 9308 117 0,'13'-16'283'15,"-2"-3"70"-15,3-4 23 0,-2-4 7 0,-2-3-2 16,-2-3-13-16,-3 0-32 16,0-1-48-16,-3 1-49 0,-4 3-45 0,-1 3-37 15,-2 4-31-15,-2 5-26 0,-5 5-18 16,1 7-24-16,-5 7-22 0,2 5-15 0,-3 8-13 16,1 4-2-16,-2 3-5 15,7 2 0-15,0 3-2 0,3 0-3 0,4-1 1 16,0 1 2-16,6-4-5 0,1-2-5 15,2-2 0-15,4-2 3 0,-1-4-1 16,5-4-4-16,1-2 4 0,0-4 3 0,2 0 4 16,0 0-2-16,0-1-3 15,-2 2 3-15,2 5 0 0,-2 2-2 0,-2 8-4 16,-3 3 3-16,-3 7 6 0,-1 7 3 0,-4 4 5 16,-1 3 1-16,-3 5 2 15,-2-1 0-15,-3-1 5 0,-1-1 25 0,-5-2 43 0,-1-3 43 16,0-3 33-16,-3-2 24 0,-2-4 10 15,-1-4-19-15,3-4-38 0,-2-6-43 16,1-5-32-16,3-6-25 0,1-5-35 16,5-8-66-16,4-5-98 0,4-7-169 15,7-7-187-15,5-4-171 0,7-7-95 16,5-1-4-16,3 0 58 0,2 0 150 0,5 5 179 16</inkml:trace>
  <inkml:trace contextRef="#ctx0" brushRef="#br0" timeOffset="-200384.791">21483 9391 504 0,'13'-4'732'0,"-2"-2"144"0,-1 1 106 0,-2 1-36 0,-2-2-123 16,-3 1-170-16,2-1-177 0,-2-1-123 15,3 1-92-15,-3 0-75 0,1 0-57 16,0 0-50-16,3 0-52 0,-1-2-57 0,2 4-72 16,-2-2-94-16,1 0-146 0,-2 1-258 15,-1 4-286-15,1-2-129 0,-4 4-28 16,-1 2 42-16,-6 0 116 0,0 3 248 0</inkml:trace>
  <inkml:trace contextRef="#ctx0" brushRef="#br0" timeOffset="-198192.018">22377 9196 118 0,'-9'-20'258'0,"-4"1"38"0,-3 2-16 16,0 4-25-16,-3 3-20 0,-2 4-18 16,-2 3-13-16,-2 4-9 0,-1 5-4 15,1 5-10-15,1 3-14 0,0 4-15 16,2 2-19-16,4 3-20 0,2 1-28 0,4 0-21 15,5 0-16-15,4 0-9 0,3 0-11 0,3-2-7 16,6-2-2-16,1-1-5 0,2-2-5 16,4-5-1-16,0-2-1 0,1-2-1 0,4-4 1 15,-4-2-2-15,4-5 3 16,-4 0-2-16,2-5 1 0,0-1 2 16,-5-2-1-16,-2-2 0 15,-2-2-2-15,-2-1 1 0,-4-2 1 0,-3 0 0 0,-2-3-1 0,-3 0 3 16,-2-2 0-1,-4 0-4-15,1 0-3 0,-2 0-2 16,0 2 2-16,-3 3-1 0,2 0-3 0,-1 6 2 16,1 2 1-16,3 3-2 0,-4 6-2 0,4 2-1 15,-1 6 2-15,-1 2-2 0,3 3 3 0,3-1-1 16,1 5 1-16,-1-1 0 0,5-2-2 16,3 2 2-16,0-3-1 0,5 0 2 15,0-2 0-15,6 1 1 0,1-5-2 16,2-3 1-16,2-3 3 15,3-2-3-15,3-5 0 0,1-2 0 16,-1-4 4-16,2-5-1 0,2-2-4 16,-4-4 3-16,-2-1-1 0,2-4-3 0,-5 1-2 0,-1-1 0 0,-3-1 3 15,-2 0-1-15,-3 0-1 16,-2 2 2-16,-3 2 2 0,1 4-2 0,-2 2-1 16,-2 5-3-16,0 2 3 0,-1 5 0 0,-1 5 0 15,-1 8 3-15,-1 6 4 0,-2 12-1 16,-2 7 0-16,-3 8 6 15,1 8 12-15,-2 8 9 16,1 6 7 0,0 7 7-16,0 4 6 15,-1 4-3-15,2 3-15 0,4 2-11 0,2-1-11 0,1-2-8 16,4-5-8-16,1-8 0 0,4-7-3 0,3-9 4 16,-1-9-1-16,4-9 2 0,2-9-1 15,0-10-1-15,2-9 2 0,1-7 1 0,-1-9 7 0,-3-7 5 0,1-6 7 0,-5-3 4 16,-4-4 1-16,-2-4 0 0,-6-4 0 15,-4 0-8-15,-5-1-2 0,-4 1-5 16,-4 1-2-16,-1 5-5 0,-3 5-5 0,-1 4-1 16,-1 4-8-16,-1 7-23 0,2 2-57 15,6 4-93-15,-1 3-119 0,8 5-113 16,5-1-107-16,9 3-68 0,6 0 9 16,8-2 71-16,11 2 106 15</inkml:trace>
  <inkml:trace contextRef="#ctx0" brushRef="#br0" timeOffset="-197777.247">23670 9354 22 0,'-3'-24'240'0,"2"0"57"0,-3 0 57 16,1 0 34-16,-2-1 34 0,2 3 42 0,-2 3 43 16,2 1 10-16,-2 2-38 0,3 2-72 15,0 2-83-15,0 4-73 0,4 3-67 16,2 5-47-16,1 5-28 0,2 7-15 15,2 6-6-15,5 4-10 0,1 3-17 16,2 5-17-16,1 3-16 0,0 1-10 16,0 1-9-16,2 1-20 0,-1-2-25 0,0-2-41 15,0-4-50 1,-2-4-61-16,3-6-72 0,-5-4-107 0,1-7-119 0,-2-5-86 0,2-5-45 16,-2-6-15-16,1-5 15 0,0-2 75 15,-3-4 115-15,0-4 104 0,-3-1 87 16</inkml:trace>
  <inkml:trace contextRef="#ctx0" brushRef="#br0" timeOffset="-197550.283">24046 9207 174 0,'0'-38'221'0,"0"5"29"16,-3 3 20-16,-2 6 28 0,-4 6 54 0,-4 8 56 0,-1 7 42 0,-3 9 38 15,-7 7 3-15,-1 7-29 0,-3 5-66 16,-3 8-79-16,-2 3-80 0,2 3-86 16,1 3-60-16,0 1-39 0,1 4-52 0,7-3-104 15,0-1-182-15,6-1-207 0,5-6-203 16,4-3-109-16,7-3-32 15,5-5 57-15,3-5 156 0,5-5 197 16</inkml:trace>
  <inkml:trace contextRef="#ctx0" brushRef="#br0" timeOffset="-141299.24">4131 9849 49 0,'-3'-14'278'0,"3"2"74"16,-2-3 49-1,2 1 24-15,-3-2 22 0,1 1 9 0,1-3 3 16,-3 0-13-16,3-1-44 16,-1-4-54-16,1 2-58 0,-2-1-56 0,3 1-54 0,-2 1-46 15,2 2-28-15,0 3-20 0,0 3-20 0,0 2-13 16,0 2-19-16,2 5-3 0,1 6 1 31,-2 8 6-31,2 8 5 0,-1 8 4 0,0 9 4 16,-2 9-10-16,-2 6-13 0,0 6-11 0,-1 3-8 0,-3 0-1 0,0 2-5 15,1-4 3-15,2-1-1 0,-2-3 1 16,2-4-2-16,0-4 0 0,-2-5 2 16,2-7-1-16,3-3 0 15,-3-5-1-15,3-5 1 0,-2-6 0 16,2-4-3-16,0-5-1 0,2-10 3 16,1-3-3-16,2-11 1 0,4-6-2 0,-1-6 0 0,3-6-1 0,3-4-1 15,1-4-2-15,2 0-1 0,1 3-2 16,2 5 0-16,-1 3-1 15,0 6-3-15,0 6 2 0,1 6 0 0,-2 7 3 16,-1 8 2-16,-1 8 1 0,1 2 3 16,-4 7 1-16,0 4 1 0,-2 1 1 15,-1 1 1-15,-1 2-14 0,-3 1-23 16,-1-2-41-16,1-2-67 0,-1-1-84 16,1-3-124-16,-3-1-140 0,0-2-136 15,2-3-123-15,-2-5-19 0,2-2 39 0,-1-2 97 0,-3-6 141 16</inkml:trace>
  <inkml:trace contextRef="#ctx0" brushRef="#br0" timeOffset="-140673.279">4485 10032 162 0,'-2'-5'340'0,"2"2"75"0,-1 3 46 16,2 3 0-16,1 3-15 15,-1 2-24-15,6 4-29 0,-1 1-34 0,2 5-34 0,3 3-48 16,-1 3-46-16,1 3-41 0,1 2-40 15,-2 1-36-15,-2-1-38 0,1 0-26 16,-4-1-16-16,0 0-8 0,-2-3-1 0,-3 1-5 16,-2-5-6-16,-1-2 0 0,-2-1 5 15,-1-1 7-15,-2-5 4 0,2-2 1 16,0-4 3-16,-1-4-6 0,-2-5-7 16,4-6-11-16,0-8-7 0,2-5-8 15,3-7-8-15,0-7-11 0,5-4-7 0,0-8-9 16,6-2-18-16,0 1-17 0,3 2-29 15,2 4-28-15,-2 4-40 0,2 4-48 0,0 7-67 16,0 5-72 0,-2 5-57-16,2 5-44 0,-4 3-14 0,2 5 10 0,-1 3 51 15,1 2 77-15,-4 2 85 0,1 2 86 16,0 1 75-16,-3-1 64 0,2 2 50 0,0-2 39 16,-2 1 35-16,0-2 32 0,2-1 33 15,-1-1 41-15,-1-1 47 0,-1 0 53 16,-1-3 51-16,1 2 40 0,-2-2 45 0,0-3 13 15,-2-2-11-15,-3 0-35 16,0 1-46-16,-3-3-52 16,0-2-70-16,0 1-51 0,-4-1-45 0,0 2-34 15,0 1-27-15,-1 0-24 0,0 3-20 0,-1 1-16 16,-1 5-9-16,1 5-9 0,-2 4-5 16,3 6-1-16,2 6-1 0,2 3 2 0,1 1-3 15,6 7 3-15,1-2-1 0,2 4-2 0,8 2 4 16,-1-1-2-16,3-1 1 0,1 0 1 15,2-3 1-15,-3-1 0 0,1-3-1 16,-4-3 7-16,-3-4 18 0,-1-2 14 16,-3-2 14-16,-6-3 7 0,-1-4 1 15,-4-1-3-15,-6-5-26 0,0-3-39 0,-4-5-56 16,-2-3-70-16,0-3-108 0,1-3-177 0,-1-2-225 16,2-2-194-16,1 0-73 15,3 1 3-15,1 4 72 0,1 1 158 0,3 1 222 16</inkml:trace>
  <inkml:trace contextRef="#ctx0" brushRef="#br0" timeOffset="-137659.613">428 9714 163 0,'5'12'298'0,"1"4"62"0,1 10-5 16,0 5-20-16,-2 5-25 0,1 5-30 15,-1 2-43-15,0 0-49 0,1 1-47 16,-3 1-40-16,-1-4-30 16,-2-2-23-16,1-2-16 0,1-4-11 0,-2-4-2 15,0-4 14-15,0-4 27 0,0-3 35 0,0-4 45 16,0-3 35-16,-2-1 19 0,1-4-3 15,-1-5-22-15,1-4-34 0,-3-4-44 16,2-7-36-16,-2-7-25 0,3-6-17 16,-1-7-6-16,2-10-6 0,0-5-4 0,2-5-2 0,1-5 0 15,3 1 4-15,0-1-5 0,4 3 0 16,0 7 2-16,2 4-2 0,-1 7 3 0,5 7-5 16,-3 5 1-16,5 10 1 0,2 6 3 15,2 8 1 1,3 10-3-16,0 7 6 15,2 6 4-15,-3 9-1 0,-4 4 3 16,-1 5 4-16,-4 3 16 0,-7 3 15 0,-5 2 7 0,-3-2 12 0,-6 1 4 16,-6-2-2-16,-3-2-11 0,-1 0-19 15,-5-3-7-15,2-3-11 16,-3-5-6-16,3-2-1 16,1-5-4-16,3-5-4 15,0-4-38-15,3-6-57 16,3-4-85-16,0-7-107 0,6-7-104 0,3-4-90 0,5-5-46 0,3-6-18 0,5-3 16 0,4-5 42 0,2 1 61 0,2-4 72 0,4 1 67 0</inkml:trace>
  <inkml:trace contextRef="#ctx0" brushRef="#br0" timeOffset="-137064.541">931 9781 42 0,'17'-25'217'0,"-4"-1"40"16,-1 4 32-16,-4 2 25 0,-3 5 10 0,-3 2-3 0,-2 2-24 0,-3 4-38 16,-4 4-51-16,-4 3-43 0,0 9-28 0,-3 4-13 15,-2 8 2-15,-3 6 10 0,3 6 15 16,1 3 5-16,0 5-2 0,2 1-9 0,3 0-13 15,3-2-24-15,1-1-24 0,4-3-24 16,2-3-21-16,3-3-13 0,4-4-13 16,1-4-7-16,3-4 1 0,0-4 2 0,2-6 0 15,2-3-2-15,-2-3 0 0,4-5 3 16,-1-6-4-16,1-4-1 0,1-1 2 0,-2-6 2 16,-1-3-2-16,-2 0-4 15,0-6 3-15,-4 1-2 0,1-2-5 0,-4-2-2 0,-3 2-4 16,1 2 5-16,-3 1 0 0,-1 4 0 15,0 2 2-15,0 5-1 0,0 3 1 0,0 5 1 16,0 3-3-16,-3 7-1 0,3 4 3 16,-3 7 1-16,1 4-1 0,1 5 0 0,-1 4 3 15,2-1-2-15,3 4-4 16,-1-1-4 0,1 1 3-16,0-1 0 0,3-2 1 0,-1-2 2 15,3-4 1-15,-2 0 4 0,4-4-1 16,-1 0-1-16,1-6 0 0,1-2 1 15,-2-4 3-15,4-4 2 0,-2-3 1 0,2-6 0 0,-2-1-2 0,1-8-2 16,0-2 0-16,-3-4-3 0,-1-5 0 0,-2-2 4 0,-1-5 10 0,-2-1 12 0,-1-4 8 16,-2-2 6-16,-2-1 3 0,-1-1 4 0,-2 2-2 15,2 2-7-15,-2 2 0 0,0 6 6 16,1 5 5-16,-1 3 3 0,2 6-5 16,0 3-3-16,0 5-13 0,-1 5-12 0,3 6-9 15,-1 8-5-15,-1 7 7 0,3 9 0 0,0 6 12 16,-2 6 2-16,2 4 1 0,0 5-3 0,0 3-6 15,2 1-4-15,-2 1-7 16,1-2-16-16,1 0-41 0,1-3-76 16,-1-1-132-16,1-4-174 0,0-2-165 0,-1-5-122 15,1-4-61-15,-1-3 16 0,-2-6 102 16,0-4 154-16,-3-7 158 0</inkml:trace>
  <inkml:trace contextRef="#ctx0" brushRef="#br0" timeOffset="-136885.2">1089 10117 179 0,'-11'-18'197'0,"1"3"-12"0,1 0-24 0,6 0-31 0,3 2-34 0,3 1-30 0,6 0-26 0,4 0-11 16,4 0-8-16,1 1-6 0,5 1-5 0,4 0-4 16,0 3-27-16,3 0-39 0,0-1-57 15,0 2-67-15,0 0-37 0,-4 2-20 16,1 1 14-16</inkml:trace>
  <inkml:trace contextRef="#ctx0" brushRef="#br0" timeOffset="-136648.509">1519 9892 212 0,'6'-6'269'16,"-1"-1"16"-16,-2-1 2 0,-3-1-3 15,2-2 12-15,-4 1 17 0,0-2 12 0,-1 2 13 16,-4-1-1-16,2 1-14 0,-2 1-32 0,1 1-44 16,-2 2-45-16,-1 3-53 0,1 3-48 15,-2 4-40-15,1 4-29 0,-2 2-16 16,1 6-11-16,1 0-5 0,1 2-1 0,2 2 1 0,1 1 0 16,0-2 0-16,3 1-12 0,2-2-22 15,2-2-25-15,1-1-22 0,2-3-8 0,0-1-3 16,3-6 8-16,3-1 22 15,0-6 25-15,0-4 18 0,5-4 10 0,-2-4 2 0,0-4 5 16,2 0 1-16,-2-1 2 0,-3 1 4 0,-1 0 6 16,1 3 0-16,-5 3 0 0,2 1 2 15,-3 4 1-15,1 2 0 0,0 4-1 16,-2 3 10-16,-1 8 9 0,0 2 5 0,0 4-1 16,-1 4-2-16,1 1-6 0,1 1-11 0,1 1-6 15,-2-1-16-15,2 0-46 0,0 0-92 0,0-3-121 16,0 1-118-16,2-2-110 0,0-4-98 15,-1 0-29-15,4-3 52 0,-1-4 99 0,0-4 107 16</inkml:trace>
  <inkml:trace contextRef="#ctx0" brushRef="#br0" timeOffset="-136450.217">1772 9877 198 0,'-5'-3'266'0,"2"0"2"0,0 0 1 0,3 3 8 15,3 0 17-15,0 1 10 0,6 1 1 0,3 1-1 16,5 0-21-16,2-1-41 0,5-1-53 0,4-1-54 16,4-1-43-16,1-2-35 0,4 0-33 15,-1-2-80-15,2 1-128 0,-2-2-126 16,-3-1-121-16,2 0-109 0,-5 0-47 0,-3-1 33 16,-2 1 100-16,-7-1 112 0</inkml:trace>
  <inkml:trace contextRef="#ctx0" brushRef="#br0" timeOffset="-136098.015">2181 9604 9 0,'-6'-13'231'0,"0"-1"52"0,3 2 23 0,-2 3 18 16,2 0 12-16,1 3 5 0,-1 0-12 15,1 2-30-15,1-1-46 0,1 2-42 0,1 0-31 16,1 3-15-16,3 2-2 0,3-1 12 15,4 4 22-15,1-1 6 0,3 2-6 16,-2 2-14-16,5-1-19 0,0 4-29 0,3 1-28 16,0 1-26-16,2 2-18 0,-2 2-20 15,2 1-9-15,-1 3-4 0,1 2-6 16,-5 3-5-16,0 2-8 0,-3 3-1 0,-2 2-5 16,-3-1-1-1,-3 2-2-15,-2-1 4 0,-4-2 2 16,-2 0-1-16,-3 0 0 0,-6-1-14 0,-1-2-37 0,-6-1-80 0,2-1-132 15,-5-2-188-15,0-2-188 0,-3-3-129 16,0-1-37-16,2-4 36 0,2-2 110 0,-1-4 176 16</inkml:trace>
  <inkml:trace contextRef="#ctx0" brushRef="#br0" timeOffset="-134009.897">5325 10239 230 0,'3'-5'594'0,"0"2"156"0,0 2 112 0,-3-3 20 16,0 2-76-16,-1-1-149 0,-1 0-160 15,-1 0-134-15,1 1-95 0,1-2-71 16,-1 1-59-16,0-2-40 16,2 2-32-16,-1-3-25 0,1 1-19 0,0 0-22 0,0 0-37 15,1 1-49-15,-1-1-61 0,0 1-80 16,0 2-112-16,2-1-174 0,1 0-175 15,2 2-154-15,0 2-46 0,1 2 23 0,0 0 85 16,1 4 169-16,-1 1 197 0</inkml:trace>
  <inkml:trace contextRef="#ctx0" brushRef="#br0" timeOffset="-133119.612">5802 9894 255 0,'0'-21'363'15,"0"1"77"-15,-3 0 12 0,0 1-16 16,-2-1-29-16,0 2-36 0,-1-1-38 0,1 1-47 15,-2 2-46-15,2 1-41 16,0 0-31-16,0 0-25 0,0 3-21 0,-1 1-17 0,3 0-11 16,-2 3-14-16,0 0-7 0,1 1-13 15,-1 2-12-15,0-1-13 0,-3 3-13 16,2 0-8-16,1 2-7 0,-3 1-7 0,-1 1 0 16,3 3-5-16,-1 1 0 0,1 3-3 15,1 2-2-15,2 5 3 16,-2 5 0-16,5 1 0 0,2 4 0 0,4 5 3 0,0 2 3 15,4 2-1-15,2 2-1 0,3-1 1 16,-1-2 2-16,2-1-1 0,1-1 0 0,-3-3 1 16,-1-1 2-16,0-1 4 15,-4-4 10-15,-2 1 13 0,-4-2 6 0,-3-2 5 16,-5 2 4 0,-1-3 1-16,-6 0-9 15,0-3-8-15,-4-2-4 0,-1 0-5 0,2-4-6 0,-2-2-8 0,3-2-23 16,-2-4-40-16,3-4-58 0,1-1-74 0,4-7-86 15,5-2-101-15,3-7-83 0,5-3-47 16,5-2-11-16,3-2 20 16,6-4 48-16,0-2 79 15,5-1 83-15,1 0 78 0,0 3 64 0,-1-1 60 0,0 4 54 0,-2 2 41 16,-2 4 29-16,-2 4 35 0,-1 3 52 16,-4 7 66-16,1 7 90 15,-4 8 88-15,-4 10 72 16,1 6 51-16,-4 11 25 0,-3 5-19 15,0 3-65-15,-3 4-75 0,-1 0-72 16,-1 4-68-16,2-2-69 16,-2 2-52-16,1-1-36 0,-1-1-28 0,2-3-13 0,0-4-15 15,0-4-20-15,1-4-18 16,0-6-23-16,1-5-21 0,-1-4-33 0,2-7-29 16,0-6-20-16,0-8-11 0,0-5 5 0,0-7 13 0,0-6 27 0,0-6 35 0,0-6 34 15,0-6 23-15,0-4 13 0,0-7 12 16,2-2 5-16,-1-4 0 0,3-1-2 15,0 3-1-15,1 6 1 0,3 5-3 0,-2 5 0 16,2 5 0-16,3 8 3 0,2 5 4 16,1 8 2-16,2 6 8 0,3 9 12 15,-2 6 8-15,2 8 8 16,-3 5 8-16,0 5 5 0,-5 3 6 0,-3 3 2 0,-2 0 6 16,-4-1 1-16,-2-1-5 0,-5-1-3 15,0-1-5-15,-1-4-15 0,-2-1-15 16,0-3-26-16,-1-2-32 0,2-3-38 15,-2-4-59-15,2-3-91 16,0-3-107-16,2-5-82 0,3-4-56 0,2-4-41 16,2-5-14-16,4-5 30 0,4-2 71 0,-1-4 78 15,4-2 74-15</inkml:trace>
  <inkml:trace contextRef="#ctx0" brushRef="#br0" timeOffset="-132300.153">6243 10023 91 0,'10'9'198'16,"-4"3"25"-16,-1 3 14 0,1 2 8 0,0 1 4 15,-1 0-4-15,0-1-10 0,0-2-13 16,1-1-18-16,0-3-17 0,1 0-5 0,-1-2 3 16,2-3 6-16,1-3 1 0,1-6-9 15,3-1-15-15,-1-5-30 0,1-4-29 16,1-5-31-16,-3-2-17 16,-1-4 1-16,0-2 18 0,-3-2 25 0,-1-2 14 0,-4 0 14 15,-2-1 6-15,-2 3-1 0,-2 3-13 16,-3 1-27-16,1 1-21 15,-3 5-16-15,1 5-16 0,-2 2-20 16,1 7-17-16,-1 4-8 0,-1 7-5 16,0 8-3-16,0 6-1 0,4 5 2 0,-2 4 3 15,3 3-3-15,4 1-3 0,2 2-15 16,2 0-26-16,3-1-45 0,5-1-43 16,0-4-25-16,6-3-10 0,1-6 7 0,2-4 26 15,2-5 43-15,1-6 40 0,3-6 21 16,0-5 3-16,-1-5-2 0,0-5-4 15,0-4-6-15,-2 0 1 0,-3-5 3 0,0-1 9 0,-4-2 13 16,-3-2 8-16,-3 3 8 16,-1 0 6-16,-2 2 10 0,-3 3 9 0,-1 3 2 15,0 3 1-15,-1 3-1 16,-1 4-7-16,-1 4-9 0,-1 5-7 16,0 7-3-16,-1 2 0 0,0 6 1 15,0 6 3-15,0-3 2 16,0 4-1-16,1-1 1 0,1-1 0 15,-1-1 0-15,2-2-2 0,-2-2 0 0,2-2 4 0,0-2 1 0,-1-2 3 0,1-2 1 16,0-4 0-16,0-2-1 16,1-4 2-16,4-4-3 0,0-4-3 0,3-5-3 15,-2-5 1-15,4-4-2 0,2-3-1 16,-1-1 0-16,-1-4 0 0,4 1-2 16,-3 4-3-16,-1 3 1 0,-1 2-3 0,-1 6 1 15,0 4-1-15,-2 6 1 0,2 4 6 16,-5 10 2-16,2 4-2 0,-2 8 0 0,0 4 1 15,2 4-1-15,-2 2 2 0,5 0-1 16,-2 3 5-16,1-3-5 0,1 0-1 16,1-1-3-16,2-5-4 0,-1-4 1 15,2-3 0-15,-1-3 6 0,2-7 0 16,1-4 5-16,1-4 3 0,0-7-4 0,1-6-1 16,0-4-2-16,-2-5 4 0,2-6 17 15,-2-7 18-15,0-3 16 0,1-4 20 16,-3-5 22-16,1-3 14 15,-2-3-3-15,0 2-5 0,-3 3-3 16,-1 4-5-16,-1 6-11 0,-2 6-13 16,1 6-17-16,-3 6-18 0,-1 10-12 0,-1 9-11 15,-1 11-8-15,-1 10-3 0,-3 10 1 0,1 7 3 16,-1 7-2-16,0 4-5 0,2 1-43 0,0 0-77 16,1 0-134-16,2-2-176 15,0-2-198-15,0-4-115 0,-1-2-24 0,-1-4 43 16,0-5 115-16,-2-5 169 0</inkml:trace>
  <inkml:trace contextRef="#ctx0" brushRef="#br0" timeOffset="-132063.267">7008 9978 185 0,'5'-12'232'16,"3"1"-26"-16,2 0-31 0,5 1-35 0,0 2-35 15,5 1-58-15,1 3-83 0,0-1-111 16,2 2-60-16,4 0-30 0,-2 3-16 0</inkml:trace>
  <inkml:trace contextRef="#ctx0" brushRef="#br0" timeOffset="-131480.254">7804 9944 120 0,'4'-18'258'0,"-2"2"38"0,0 3 25 16,-1 1 14-16,-1 1 5 0,2 4-7 15,-2-1-26-15,-2 4-44 0,-1 2-46 16,1 5-31-16,-5 5-14 0,2 8-3 0,-1 5 8 16,-1 3 11-16,2 5-3 0,1 1-23 0,2 0-37 15,1 1-33-15,2 0-29 0,4-2-18 16,1-2-16-16,4-3-12 0,1-3-4 16,3-3-1-16,2-3-3 0,1-4-3 15,5-6-1-15,-2-5 2 0,3-2-2 0,-1-6-2 16,-1-4-1-16,1-3-5 0,0-5 2 15,-4-2-3-15,-1-5 3 0,-6-1-1 16,0-5-3-16,-6-3 5 0,-4-2 2 0,-6 2-1 16,-4-1-1-16,-2 2 0 15,-3 4 2-15,-4 4-1 0,-4 4-3 0,3 5-3 16,-6 6 1-16,3 6 1 0,-2 8 1 16,0 7-3-16,2 4 0 0,0 8 5 0,3 7-2 31,3 3 2-31,3 3-24 15,6 1-43-15,2-1-50 16,7 2-68-16,4-3-80 0,3-3-85 0,4-2-53 0,8-3-20 16,2-6-4-16,4-4 20 0,3-6 42 0,5-6 48 0,1-4 38 0,4-7 38 0,-2-4 34 15,3-4 35-15,-5-5 37 0</inkml:trace>
  <inkml:trace contextRef="#ctx0" brushRef="#br0" timeOffset="-131174.772">8248 10003 57 0,'22'-28'143'16,"-4"1"45"-16,-3 3 30 0,-3 1 5 15,-3 7-16-15,0 2-25 0,-4 5-12 16,-2 6-6-16,-3 8-11 0,-3 5 4 0,0 5 14 15,-3 5 14-15,0 2-7 0,-1 4-15 16,-1-1-15-16,-1 2-14 0,1-1-8 16,0-2-4-16,1-2-4 15,1-4-3-15,-1 0-3 0,2-4-1 0,0-2-9 0,2-5-14 16,1-2-16-16,2-7-15 0,5-2-18 16,1-8-16-16,5-5-13 0,2-4-8 15,1-6-2-15,5-4-3 0,0-2 2 16,0-2-3-16,2 1 1 0,-1 4 3 0,-4 3-1 15,3 4 0-15,-5 8 18 0,0 8 29 16,-1 5 30-16,-5 11 24 0,1 6 18 16,-4 6 13-16,-2 8-13 15,-1 2-24-15,-2 2-30 0,0 3-42 0,0-1-85 0,0-3-147 16,3 2-208-16,-1-7-211 0,1 0-111 16,0-5-45-16,2-2 38 0,1-7 119 15,2-4 193-15</inkml:trace>
  <inkml:trace contextRef="#ctx0" brushRef="#br0" timeOffset="-130261.544">5416 10941 184 0,'0'-14'280'0,"0"2"36"0,0 0 13 16,0-1 11-16,0-1 4 0,2 0-6 15,-2 0-22-15,2-4-37 16,-2 0-37-16,1-2-35 0,-1 2-28 15,0 0-12-15,0 2 1 0,0 2 4 0,-1 0-8 16,-3 3-17-16,3 2-21 0,-3 0-26 0,1 3-35 16,-3 0-26-16,3 1-20 15,2 2-16 1,-1 3-8-16,2 3-2 0,0 2 0 0,0 5 0 0,3 5 3 0,2 5 1 0,2 4 1 16,3 3-2-16,0 4 0 0,2 4 0 15,1 1 0-15,2 1 6 0,0-1 3 0,2 2 0 16,-4-2-3-16,1-2 2 0,-1-1 6 0,-2-3 11 15,0-1 11 1,-5-4 14-16,1-1 16 0,-2-1 13 0,-4-2 3 16,-1-3-1-16,-1 0-7 0,-6-2-8 0,1 1-10 15,-4-2-12-15,-4-2-8 16,0-1-8-16,-5-1-9 0,0-4-3 16,-2-1-4-16,1-1-1 0,-4-4-8 15,-1-1-12-15,2-5-19 0,0-2-31 0,1-3-52 16,3-5-59-16,1-3-79 0,6-7-103 0,4 0-99 15,5-5-77-15,8-3-42 0,7-4-21 0,4-4 10 16,8-2 65-16,2-4 93 0,4 1 94 16</inkml:trace>
  <inkml:trace contextRef="#ctx0" brushRef="#br0" timeOffset="-130036.202">5652 10627 139 0,'14'-18'224'0,"-4"3"8"0,1 1-10 15,-2 6 1-15,-2 0 42 0,-1 5 68 16,2 6 75-16,-2 5 70 0,-1 7 43 0,0 4 8 15,-2 7-50-15,2 2-83 0,-1 6-95 16,-1 4-95-16,0-1-68 0,2 3-46 0,-2-1-32 16,2-2-23-16,-3-1-21 0,3 0-33 15,-1-1-51-15,-1-4-81 0,2-2-100 16,0-4-113-16,0-1-116 0,1-6-75 16,-1-3-32-16,2-3 10 0,-2-4 41 0,2-5 66 15,-4-5 82-15,0-4 66 0,-3 0 55 16,-1-3 50-16</inkml:trace>
  <inkml:trace contextRef="#ctx0" brushRef="#br0" timeOffset="-129762.187">5745 11046 42 0,'-17'-14'155'16,"4"2"13"-16,-1 2 1 0,3-1-12 15,0 4-26-15,6-1-27 0,0 1-29 0,4 1-25 16,2 0-11-16,4 0 0 0,6-2 6 0,3 2 5 16,5-2 8-16,2 0 9 0,6-3-6 15,1 1-12-15,4-2-10 0,1 0-7 16,2-2-10-16,3 2-12 15,-2-2-3-15,-1 3-3 0,1-1-3 0,-4 1 0 0,-2 2-1 16,-3 0 0-16,-4 2 0 0,-5 1 24 16,-1 1 39-16,-4 0 50 0,-1 3 61 15,-2-1 62-15,-2 1 53 0,-3-1 25 0,-1 2-3 16,-2-1-18-16,-2 1-31 0,0 1-43 16,0 0-40-16,-2-2-38 0,-2 1-30 15,1 1-28-15,0 0-29 0,-2-3-19 16,0 3-40-16,0-2-71 0,0 1-104 0,-4-1-143 15,3 2-141-15,-1 0-132 16,1 0-80-16,-2 3 3 0,2 0 67 0,-1 2 122 16,1 2 133-16</inkml:trace>
  <inkml:trace contextRef="#ctx0" brushRef="#br0" timeOffset="-128913.248">6074 10831 190 0,'0'-15'297'0,"-1"0"46"16,-1 1 7-16,2 1-3 0,0 1-1 0,-2 2-7 15,2-1-16-15,0 4-23 16,-1-1-32-16,-1 2-41 0,2 2-42 15,0-1-41-15,-1 1-37 16,1 2-23-16,1 2-6 0,1 3 17 0,1 5 19 0,0 4 14 0,2 4 9 16,1 4 0-16,0 3-21 15,1 2-32-15,-1 3-33 0,2 1-18 16,1-1-13-16,-1 1-8 0,2-2-5 0,1 0-3 0,0-3 0 16,-1-2-4-16,2-2-4 15,-1-4-8-15,2-2 2 0,-2-4 3 0,0-1 0 16,1-3 0-16,0-4 3 0,-1-4 8 15,1-4 2-15,0-2-3 0,-3-2 0 0,2-5 1 16,-1-4 3-16,-4-4-1 0,3-4 0 16,-4-3-1-16,-2-1-3 0,-1-4-2 15,-2 0-3-15,0 4-3 0,-2 1-1 16,1 5 0-16,-3 4-18 0,1 4-49 0,0 5-66 16,0 6-102-16,0 5-150 15,0 5-151-15,3 7-110 0,0 2-46 16,2 5 17-16,2 4 76 15,2 1 135-15</inkml:trace>
  <inkml:trace contextRef="#ctx0" brushRef="#br0" timeOffset="-128067.43">6662 10987 83 0,'11'-15'293'0,"-4"-3"68"0,-3-3 34 15,0 0 4-15,-3-3-12 0,-1 2-23 16,-1-1-36-16,-4 2-53 0,-2 3-57 15,-2 3-60-15,1 3-57 0,-1 4-41 0,-3 6-25 16,2 4-18-16,-2 6-10 0,4 2-7 16,-2 7-4-16,2 4-5 0,1 3-11 15,2 2-17-15,1 1-28 0,4 0-43 16,0 1-48-16,4-1-43 0,1-1-28 16,2-4-5-16,-1-2 20 0,2-3 37 0,3-3 47 15,-2-3 49-15,1-4 47 0,1-5 43 16,0-2 42-16,0-5 39 0,3-6 35 15,-4 0 33-15,2-7 21 16,-1-2 4-16,-2-2-7 16,1-5-15-16,-5-3-21 15,0-3-28-15,0-5-29 0,-4-2-22 0,1-3-21 16,-2 0-17-16,-2-3-9 0,-1 1-3 0,0 1 3 16,-2 4 11-16,3 4 17 0,-2 4 17 0,-1 5 15 0,1 4 7 0,0 4-3 15,3 4-15-15,-3 6-18 0,3 5-18 16,-1 7-19-16,1 6-6 0,-1 7-2 0,2 8 1 15,0 3 1-15,0 5 1 0,3 2 1 16,-1 5-1-16,3 0-2 0,0 3 1 16,2 0-1-16,-1-2-1 0,2 0 5 15,2-5 0-15,1-1-2 0,-3-4 0 16,3-5-2-16,0-4-3 0,0-3 0 0,0-6-1 16,2-3 2-16,-2-6 3 0,3-5-1 0,-1-5 3 15,-2-3-3-15,3-8 9 16,-3-2 14-16,0-2 15 0,-1-7 20 15,-1 1 21 1,-1-2 18 0,1 1 7-16,-2 1-8 0,-1 2-13 15,-1 4-13-15,0 4-19 0,-1 1-20 0,-2 7-18 0,1 4-6 16,-3 4-7-16,2 8-7 0,-2 6-1 0,1 6 4 16,-1 6 3-16,4 3 1 0,-1 5-3 0,0-2 3 0,3 1-7 15,0 1-10-15,2-2-24 0,2-2-18 0,2-4-15 0,-2-1-10 16,3-5-3-16,-1-3 11 15,3-7 20-15,0-1 22 0,0-7 18 0,2-7 9 16,1-4 8-16,0-6-2 16,-2-5 1-16,2-4-1 0,-4-4-2 15,0-1-1-15,-1-2-1 0,-2 0 3 16,-2-2 12-16,-1 2 11 0,-3 2 19 0,-2 2 18 16,2 4 13-16,-4 4 2 15,-1 4-8-15,0 7-10 0,-1 7-18 0,-4 7-16 0,2 11-15 0,0 9-6 0,0 8-3 16,-1 7 0-16,1 7-3 15,0 5 2-15,0 5 3 0,0 1 2 0,-2 1 1 16,2-1 1-16,0-3 1 0,-2-4 1 16,3-7 12-16,-4-4 6 0,1-4 6 15,-2-7 3-15,-3-2 1 16,0-7-39-16,-7-1-104 0,1-7-221 16,-3-4-272-16,-1-4-152 0,-3-4-79 15,0-8-9-15,1-5 71 0,3-4 199 0</inkml:trace>
  <inkml:trace contextRef="#ctx0" brushRef="#br0" timeOffset="-124656.694">10341 9462 97 0,'2'-12'295'0,"1"1"75"15,0 1 47-15,-1 0 25 16,1 3 15-16,0-2 14 0,1 2 11 0,0 1-15 0,-1-1-42 15,-1 0-52-15,1 1-55 16,-3 2-57-16,3-2-61 0,-3 1-50 0,2 1-35 16,-1 1-29-16,-1-1-20 0,0 2-18 0,2 0-16 15,-2 1-13-15,0-1-11 16,2 2-7 0,-1 0-3-16,1 2-3 0,0-1 1 0,-1 2 2 15,2 2 4-15,0 2 2 0,-1 1 3 0,1 2 7 0,-2 0 1 0,1 3 5 16,1 0 2-16,-3 1 5 15,3 1 4-15,-3 0 1 0,2 1-1 0,0-1-1 0,-1 3 0 16,1-1-2-16,-2-1-3 16,2 2-4-16,-1 2-1 15,-1-2-2-15,0 1-4 0,2 2-1 0,-2 0-1 0,0 3-2 16,0 0 1-16,0 2-1 0,0 2-2 0,0 2 0 16,0 3-1-1,0 1 2-15,0 2-1 0,0 1-1 16,0 1 0-16,0 0 2 15,0 3 1-15,0-2 1 0,-2 1 3 16,2 4 4-16,0-1 1 0,-1 2 0 0,-1 2-3 0,2-1 0 0,-2 3-6 0,1 3-3 0,-1 0-5 16,0 2 0-16,2 3-1 0,-1 0-1 15,1-1 2-15,1 1 0 16,-1 0 1-16,4-2-1 0,-1 2 2 0,2-1 1 16,1 2 0-16,0-1 0 0,-3 2-1 15,2 0 1-15,-2 3-2 0,1 1-3 16,-3 2 0-16,2-1 1 0,-3 0 1 15,0 1-1-15,0-2 1 0,0 2 2 0,0-4 1 16,-1 2-2-16,-1-1-2 0,2-1 1 0,0 1-1 16,-1-3 0-16,-1 3-3 0,2-2 2 15,0 2-1-15,-2-2-1 0,2 0 1 16,0 0-3-16,-1 0 2 0,-1-2 0 16,2 2-1-16,0 0 0 0,-3 2-2 0,3-1 0 15,-3 1-4-15,1 1 0 16,0 1-4-16,-1 2-1 0,-1 0-3 0,-1 2-3 15,2-2-3-15,0 0-2 0,-1-2-4 0,0-1 1 16,0 0 2-16,0-1 1 16,-1-1 6-16,1 1 4 0,0-1 6 0,-1 2 2 15,-1 2 4-15,1 0 1 0,-4 2-2 16,3 0-7-16,-1 2-6 0,-1-1-5 16,-1 1-8-16,3-2-9 0,-1 2-3 15,2-2-1-15,-1 0-2 0,0-1 0 0,1 1-2 16,0-1 2-16,2 0 0 0,2-1 1 15,-1-1 4-15,0 2 2 0,1-1 7 0,-1-1 5 16,2 1 0-16,0-1-3 0,3 4-11 16,-3 1-9-16,2 1-23 0,1 1-38 0,0 2-36 15,2 1-32 1,0-2-29-16,-1 0-23 0,1-4-17 0,0-3-5 0,0-2-3 16,0-6 4-16,-1-1 13 0,0-7 13 15,0-2 17-15,-2-7 14 0,-1-3 2 0,-1-3-18 0,0-4-32 16,-3-5-36-16,1-3-43 0,-4-2-21 15,2-3 14-15,-3-2 42 16</inkml:trace>
  <inkml:trace contextRef="#ctx0" brushRef="#br0" timeOffset="-122895.502">11698 9672 90 0,'3'-20'275'0,"0"4"59"15,-1 1 11-15,1 1-5 16,-1 4-18-16,-1-1-33 0,-1 4-41 15,2 1-46-15,0 4-25 0,-1 4-13 16,2 7 0-16,-1 6 8 0,-1 6 16 0,-2 7 5 16,-1 5-15-16,-1 7-36 15,-2 3-35-15,2 2-31 0,-3 1-27 0,-1 1-20 16,3-4-11-16,-4-1-3 0,3-3-7 16,-1-3-3-16,1-4 2 0,0-4 2 0,0-4-4 15,1-4 14-15,1-4 19 0,1-2 12 16,-1-5 7-16,3-3-2 0,-2-5-1 0,1-5-12 15,1-5-18-15,1-6-17 0,1-5-5 16,1-5 0-16,0-5-2 0,3-6-7 16,2-5 1-16,-1-1 6 0,2-3-4 0,2 2-1 15,-1-1 3-15,1 7 1 0,0 2 1 16,0 7-2 0,-1 5-4-16,0 7 0 15,2 4 1-15,-3 8 1 16,2 6-1-16,0 9 0 0,-1 7 6 0,-1 4 6 15,-1 5 11-15,2 4 10 0,0 3 12 0,-3 0 10 0,-1 1 4 16,1-2-2-16,-2 0-9 0,2-3-6 0,-4-2-7 16,2-4 0-1,-2 0-4-15,1-4 0 0,-1-2-3 16,-2-5 4-16,3-1 9 0,-3-1 0 0,2-4 8 0,-3-2 1 0,3-2-1 0,0-5-6 0,1-4-12 16,0-3-8-16,1-6-12 0,3-1 0 15,1-8-4-15,1-2 1 0,-2-4-3 16,6-4 0-16,-3 1 3 0,2-2-6 15,0 2 3-15,-1 5 0 0,1 1-3 16,-2 4-2-16,-1 4-3 0,2 5 4 0,-2 4-2 16,-1 7 0-16,4 3 4 15,-4 7 2-15,2 5 3 16,-1 3 2-16,-4 6-1 0,2 0 1 16,-2 3-3-16,0 2 8 0,-2 1 1 15,0-2 1-15,1-1 2 0,0 0 2 0,-2-3 1 0,3-1-6 16,-3-2 1-16,1-3-5 0,1-2-2 15,-4-3-3-15,2 1 3 0,-1-3-5 16,1-2 2-16,0 0 4 0,-1-3 2 0,5-2-1 0,-2-2 0 0,0-2 3 16,3-5-4-16,1-2-3 15,-1-5-1-15,2-1 2 0,0-4-3 16,0-3-1-16,0-4-1 0,1-1-1 0,0-1-1 16,-3 1 0-16,2 1 2 0,-3 1 1 15,0 4 0-15,-3 2 0 0,1 2 3 0,-3 2-2 16,1 2 0-1,-3 2-1-15,3 2 3 0,-3 1 1 16,0 2-2-16,2 2-1 0,-2 0-3 0,3 1 1 16,-3 1-4-16,0 3-2 0,0 1-2 0,0 5 2 15,0 6 2-15,-5 4 2 0,2 6-1 0,0 6 2 16,-2 2 2-16,-3 5 2 0,2 0-1 0,-3 5-1 16,0-3 1-16,1 4 0 15,-1-1-20 1,1-2-37-16,3-1-70 15,-1-4-103-15,4-1-140 0,-1-2-163 0,3-5-129 16,0-1-95-16,3-3-2 0,-1-4 63 0,4-3 119 0,-1-3 154 0</inkml:trace>
  <inkml:trace contextRef="#ctx0" brushRef="#br0" timeOffset="-121709.331">12721 10006 31 0,'0'-12'201'0,"-2"-1"13"15,-1-1-2-15,-2-1-7 0,2 0-11 16,-4 2-12-16,0-2-8 0,1 1-17 0,-4 1-19 15,-1 0-19-15,-1 2-21 16,-4 0-19-16,0 2-26 0,0 2-20 0,-1 2-13 16,-2 2-9-16,1 2-5 0,-1 2-4 15,-1 4 0-15,2 2-2 0,1 4 0 16,1 4 0-16,1 3-2 16,2 3-1-16,0 4 2 0,2 2-2 0,1 3 0 0,1 2 0 15,1-2 1-15,4 0 2 0,0 0-3 16,3-3 1-16,1-2 0 15,1-1 1-15,4-3-1 0,-2-3-2 0,4-3 2 16,0-3 2-16,1-3 2 0,2-3 0 0,-2-3 5 16,4-3 2-16,0-6 2 0,2-1-1 15,-3-5 1-15,0-3 3 0,3-3 4 16,-1-3 8-16,-1-2 13 0,-1-2 20 16,-1-2 20-1,-1-3 23-15,-1 0 24 0,0-1 19 0,-1 3 13 16,-1 3 15-16,-2 2 7 0,-2 4-1 0,1 2-15 0,1 4-23 0,-3 2-26 15,-1 5-30-15,-1 3-29 16,-1 8-29-16,-1 2-13 0,-1 8 3 0,3 3 6 16,-1 3 20-16,2 1 24 0,0 4 21 15,0 1 12-15,3 2-1 0,1-1-5 16,1-1-19-16,1 0-26 0,2-3-18 0,4-1-12 16,-2-4-6-16,2-1-7 0,1-3 0 0,0-4 2 15,3-4-1-15,-2-2-2 16,3-5 3-16,-1-5-3 15,3-2-1-15,0-5-2 0,-3-3-1 16,1-3 0-16,-1-2-1 0,-2-1 2 0,-3-3-3 0,-1 0 2 0,-2-2-2 16,-4 0-2-16,0 0 0 0,-3 1 1 15,-2 4 4-15,-1 1-2 0,-1 4 0 16,-5 2 2-16,3 5-5 0,-3 3-3 16,0 6-8-16,-2 6 0 0,0 5-1 0,2 7 0 0,0 1 0 15,-1 7 4-15,2-1 5 16,3 1-1-16,0-1-2 0,1 0-6 0,3-3-1 15,2-3-2-15,1-3-2 0,2-2 4 16,1-3 5-16,5-4 10 0,0-5 2 16,2-2 4-16,4-5-2 0,2-4 2 15,0-3-1-15,3-3-2 0,-3-1-2 16,2-2-3-16,-2 0 0 0,-2-2 1 16,-1 2 2-16,-2 0 0 0,-1 3 2 15,-4 0 3-15,1 5 2 0,-2 2-3 0,-4 2-3 16,1 5 7-16,-2 4 12 0,-1 6 10 0,-2 4 7 15,-2 4 4-15,2 2 6 0,-3 4-6 16,3 1-9-16,-3 1-10 0,3 2-9 16,-2-1-17-16,1-1-52 0,-1 1-71 15,2-2-104-15,0 0-143 0,0-5-150 0,2 1-128 16,-1-4-61-16,1-1 11 0,1-4 71 0,4-5 127 16,-1-4 141-16</inkml:trace>
  <inkml:trace contextRef="#ctx0" brushRef="#br0" timeOffset="-121061.641">13349 9811 213 0,'11'-40'320'15,"-2"5"64"-15,-2 4 33 16,-4 5 12-16,1 4-5 0,-1 4-25 0,-3 4-49 16,-3 5-44-16,2 6-36 0,-4 9-16 0,1 5-12 15,-1 7-8-15,-2 6-16 0,2 5-33 0,-2 5-44 16,2 5-49-16,2 1-36 0,0 2-44 15,1 0-72-15,1 0-86 16,1-3-116-16,0-3-145 0,1-3-122 16,2-3-71-16,2-4 3 0,0-5 49 0,4-6 99 15,-1-6 133-15,3-7 119 0,3-4 87 16,2-7 54-16,0-6 29 0,2-5 21 16,0-4 19-16,0-4 22 0,-2-2 26 15,-1-3 27-15,-2-2 40 16,-2 2 37-16,0 0 44 0,-4 2 46 0,-6 2 31 15,-2 4 8-15,-6 4-17 0,-4 3-31 0,-2 6-41 0,-4 7-50 16,-2 5-32-16,-3 6-17 0,2 6-6 16,0 3-3-16,3 6-12 0,3 2-12 15,1 1-19-15,7 3-22 0,1 0-15 16,5-2-10-16,5 2-6 0,1-4-17 16,5-1-24-16,2-3-26 0,4-2-18 0,1-3-11 15,2-5-6-15,2-3 10 0,1-5 18 16,0-4 27-16,1-4 15 0,-1-2 13 15,-2-6 10-15,1 0 2 0,-1-3 5 0,-3-3 1 16,-1 0 1-16,-3-2-1 0,0 1 4 0,-4-1 10 16,-1-1 14-16,-3 0 10 0,-3 2 14 15,-3 1 13-15,0 1 7 16,-4 0-2-16,-4 4-8 0,-2 4-11 0,1 5-9 16,-3 2-8-16,-1 5-13 0,-1 5-2 0,2 4 4 15,3 4 4 1,0 5 2-16,4 5 6 0,3 3 8 0,2 3-1 0,5 3-3 15,6-1-6-15,-2 2-7 0,4 0-6 16,0-3-11-16,0 0-4 16,0-4 1-16,-3-1 0 0,-2-2 3 0,1-4 5 0,-6-2 6 15,-1-2-3-15,-4-2-6 0,-1-1-31 16,-6-1-71-16,1-4-144 16,-3-2-167-16,-1-2-166 15,-3-3-83-15,1-3-18 0,0-6 45 0,1-2 122 0</inkml:trace>
  <inkml:trace contextRef="#ctx0" brushRef="#br0" timeOffset="-118608.896">4036 11430 238 0,'-22'4'378'0,"1"-1"71"15,1 0 27-15,3-1-36 0,2-1-45 16,4 1-51-16,0-2-51 0,2 0-51 16,2 0-51-16,2 0-41 0,1 0-26 15,8 0-3-15,1 1 10 0,6 1 13 16,8-1 10-16,4 5 0 0,7-1-8 16,9 5-24-16,5 0-28 0,13 4-26 15,5 3-15-15,11-1-6 0,9 2-3 0,11-1-7 0,13-2-7 16,19 0-9-16,14-3-6 0,18-4-8 0,13-1-1 15,20-6 2 1,17-4-5-16,11-6 2 0,15-3 2 0,12-4 1 0,10-5-6 0,8-2 0 16,13-1 5-16,7-3-2 15,6 0 6-15,5 2-3 0,0-1-1 0,0 2-10 16,3 2 5-16,-1 1 0 0,-5 3-9 0,-11 1 8 16,1 2 3-16,-6 2 3 15,-8 1-13-15,-7 1 6 0,-7 2 1 16,-8 0-8-16,-8 0-1 0,-9 0 3 15,-7 0 6-15,-13 2-4 0,-16 1 2 0,-15 1-1 16,-12 2 1-16,-20 0 1 0,-14 2-7 0,-20 1-14 16,-16-2-6-16,-13 2-2 0,-19 0 6 15,-14 0 14-15,-14 0 16 16,-8 0 22-16,-13-2 16 0,-6 0 9 0,-6 0-1 16,-7-1-14-16,-3-1-12 0,0-1-5 15,-6-1-10-15,1 2-4 0,1-2-5 0,-1-2-13 0,0 1-23 16,1 1-42-1,1-2-61-15,1 2-86 0,3-2-130 0,-2 4-168 0,3-2-176 16,-2 2-70-16,0-1 4 0,-3 2 54 16,-2 0 115-16,-2 2 169 0</inkml:trace>
  <inkml:trace contextRef="#ctx0" brushRef="#br0" timeOffset="-115136.426">8095 10446 83 0,'-5'-16'294'0,"-3"3"64"0,-1 1 37 0,-1 0 11 16,-2 3 0-16,0 1-5 0,-2 6-7 15,-2 2 2-15,2 2-4 0,-5 9-24 0,2 4-27 16,1 6-32-16,-3 6-37 16,3 6-49-16,-1 5-53 0,4 2-36 0,2 5-29 15,3 2-25-15,3-1-21 0,5 1-16 0,5-1-13 16,3-2-10 0,6-4-22-16,2-1-33 0,6-3-39 0,5-6-76 0,3-1-100 15,2-7-146-15,1-2-155 0,4-5-128 16,-1-5-103-16,1-2-4 15,-2-6 59-15,-1-3 124 16,-3-2 156-16</inkml:trace>
  <inkml:trace contextRef="#ctx0" brushRef="#br0" timeOffset="-114879.332">8441 10588 291 0,'-5'-10'400'0,"-1"2"103"0,1 5 40 0,2 2 34 16,2 5 5-16,1 4-20 0,4 2-44 0,2 5-70 16,4 5-74-16,1 1-92 0,3 3-80 15,1 2-60-15,2 3-43 0,2 3-33 16,0-2-26-16,0 0-38 0,-2-1-52 16,2-1-72-16,-3-4-91 0,1-2-93 0,-1-3-104 15,-3-2-88-15,0-5-68 0,1-4-26 16,-3-5 4-16,3-6 31 0,-3-2 61 15,-1-5 82-15,-1-2 85 16,-3-3 81-16,-1-5 80 0</inkml:trace>
  <inkml:trace contextRef="#ctx0" brushRef="#br0" timeOffset="-114687.659">8746 10837 18 0,'-3'-30'109'0,"-2"-1"60"0,-4-1 53 0,3 0 36 0,-4 1 26 0,3 1 35 0,-3 3 24 16,0 3 14-16,2 3 0 0,0 4-17 16,-1 4-15-16,1 6-8 0,-2 5-8 15,-2 6-22-15,1 7-24 0,-2 7-24 0,-1 8-29 16,-1 4-55-16,0 4-56 0,0 4-37 15,-2 2-37-15,4-1-64 16,-1 0-96-16,1 0-151 0,1-6-180 0,4 0-173 16,3-6-123-16,2-1-25 0,1-9 49 0,4-1 125 15,1-6 170-15</inkml:trace>
  <inkml:trace contextRef="#ctx0" brushRef="#br0" timeOffset="-114418.776">8865 10408 358 0,'0'-14'554'0,"1"3"126"0,-1 2 97 0,2 0-48 15,-2 3-86-15,3 1-115 0,2 4-103 16,1 3-100-16,3 5-80 0,3 3-55 0,-1 5-44 15,3 5-40-15,0 5-27 0,0 7-24 16,-1 5-15-16,1 4-13 0,-3 4-12 16,-3 3-4-16,0 1-5 0,-3 1-9 15,-4-4-25-15,-1 1-43 0,-4-5-68 0,-6-2-125 16,1-4-220-16,-6-1-258 0,-2-5-124 16,-2-5-39-16,-3-2 29 15,-3-7 99-15,-2-5 210 0</inkml:trace>
  <inkml:trace contextRef="#ctx0" brushRef="#br0" timeOffset="-113404.553">12671 10365 147 0,'-4'-12'276'16,"3"1"40"-16,-2 1 12 0,-1-1 8 15,1 2 11-15,0 0 11 0,0 0 4 16,0 2 8-16,-1 1 16 0,0 1-8 0,2-1-33 15,-2 3-44-15,-1 3-36 0,-2 3-42 0,-1 5-59 16,-4 5-39 0,-1 5-19-16,-1 5-9 0,1 5-12 0,-4 5-17 0,3 3-9 15,-2 3-13-15,3 3-12 0,2 3-12 16,2 0-5 0,2-1-7-16,4-1-17 0,5-2-27 0,3-2-43 0,4-5-75 0,8-4-91 15,2-6-130-15,5-4-140 0,3-7-115 0,3-7-84 16,3-6-26-16,-1-6 40 15,0-4 100-15,-2-6 136 0,-5-2 133 0</inkml:trace>
  <inkml:trace contextRef="#ctx0" brushRef="#br0" timeOffset="-113007.701">12835 10498 59 0,'-5'-18'258'0,"-1"2"60"0,1 1 24 0,0 1 15 0,2 4-6 0,0 2-20 16,1 2-9-16,-1 5-7 0,3 2-11 15,0 7-14-15,2 3-7 0,1 5 5 16,3 2-23-16,1 3-41 0,4 1-50 0,-2 2-47 16,6-1-42-16,2 1-36 0,3-3-23 15,1-3-16-15,4-2-23 0,2-4-26 16,0-4-33-16,1-6-39 0,-1-3-32 16,0-5-22-16,-1-1-10 0,-3-7 1 15,-1-1 18-15,-6-1 26 0,2-2 30 0,-6-2 18 16,-1 1 23-16,-3-2 19 0,-3 0 17 0,-2-2 8 15,-3 2 7-15,-3 0 21 16,1 1 28-16,-1 1 26 0,-2 2 20 16,1 4 17-16,-4 3 16 0,0 4 24 0,2 6 18 15,-3 4 5-15,0 7 7 0,-2 7-2 16,1 3-6-16,-2 4-24 0,1 4-36 16,0 2-25-16,-2 4-26 0,2 1-12 0,-1 1-8 15,0 2-20-15,1 0-34 0,-3-1-66 0,3-2-84 16,1-5-131-1,0-1-164-15,3-6-160 0,2-3-117 16,4-4-20-16,2-6 43 0,1-4 105 16,4-6 150-16</inkml:trace>
  <inkml:trace contextRef="#ctx0" brushRef="#br0" timeOffset="-112526.255">13271 10371 14 0,'5'-12'254'0,"2"1"68"0,-4 0 40 16,1 1 24-16,-1 2 20 0,0 0 13 15,-1 0-5-15,1 2-16 0,-1 0-18 16,-1 2-29-16,1 1-37 0,0-2-35 0,-1 2-35 16,1 2-35-16,-2-1-44 0,2-1-35 15,-2 2-31-15,1-1-23 0,-1 2-12 16,0-1-3-16,2 1 1 0,-1 0 1 0,1 1-2 15,-2-1 3-15,4 0-4 0,-4 0 1 16,3 0-7-16,-3 0-3 16,0 0-4-16,2 0-4 0,-2 0-2 15,2 0-6-15,-2-1-4 0,1-1-6 0,1-1-5 16,0-1-3-16,1 1-7 0,-2-3-4 0,1 1-1 16,-2 1-2-16,0-1 0 0,0 2-2 0,0-2-1 15,0 3 1-15,0-1 2 0,0 1-3 16,2 1-2-16,-1 1 0 0,-1 0-4 15,3 1-1-15,3 1 0 0,-1 3-2 16,2 2 3-16,-1 2 0 0,5 3 5 0,-2 1 1 16,1 4 1-16,2 2 0 0,-2 2 2 15,0 6 1-15,-2 2-2 0,-1 1-2 16,-4 6 1 0,-1 1-8-16,-5 2-17 0,-5 3-23 0,0 0-35 0,-5 0-47 15,-2-1-83-15,-3-2-96 16,-1-2-156-16,-3-2-173 0,-2-2-153 0,-3-4-54 0,-3 2 30 15,-1-5 76-15,-2-1 156 16,-1-3 188-16</inkml:trace>
  <inkml:trace contextRef="#ctx0" brushRef="#br0" timeOffset="-110886.411">14068 11109 54 0,'6'0'129'0,"-1"0"13"16,0 0 3-16,0 1-5 0,-1 1-16 16,1-1-11-16,-2-1-8 0,1 2-7 15,-1-1 0-15,0-1 6 0,-1 0 9 16,-1 2 12-16,1-2 16 15,-1 1 18-15,-1-1 21 0,2 2 17 0,-2-2 20 0,0 0 15 16,-2 1 16-16,2 0 6 0,-3-1 3 0,0 2 6 16,-3-2-1-1,-3 2-10-15,-4 1-22 0,-4-2-20 0,-5 1-21 0,-3 1-29 16,-5 0-30-16,-5-2-25 0,-3 2-23 16,-9 0-17-16,-2 0-18 0,-8-1-16 15,-6 2-26-15,-5-1-42 0,-5 0-82 16,-3 2-151-16,-4-4-233 15,-1 2-223-15,0-3-106 0,2 0-29 16,8-4 47-16,3-5 127 0,10-5 221 0</inkml:trace>
  <inkml:trace contextRef="#ctx0" brushRef="#br0" timeOffset="-107685.868">6759 11844 288 0,'-3'-15'433'0,"0"0"95"0,-1 1 52 16,1 1-25-16,0-1-31 16,1 3-44-16,-1 0-60 0,1 2-76 15,1 0-71-15,-1 3-67 0,4 0-73 0,-1 0-54 16,4 3-40-16,2 1-14 16,2 2-10-16,2 2-4 0,2 1-2 0,2 1-2 0,0 2 0 15,2 2-2-15,-1 1-4 16,1 1-1-16,-2 4 2 0,2-1 4 0,-4 2-2 15,-1 3 1-15,-2 2 5 0,0-1 4 0,-4 3 3 16,-2 3 3-16,-2-1 2 16,-4 1 8-16,-2 1 9 0,-2-1 3 15,-3 2 5-15,-2 0 7 0,-1-3 5 0,-1 2-2 0,-3-2-3 16,2-2-4-16,-3-2-5 0,2-2-5 16,0 0-1-16,2-3-1 0,-1-4-1 0,4 3 2 15,2-5-1-15,0-1 2 0,1-1-6 16,2-1-4-16,0-3-3 15,2 2-3-15,0-2-3 0,1-2-3 0,0 2-1 16,-1-1-1-16,3-2-4 0,0 1-2 16,-1-1-3-16,1 0-3 0,1 0-3 0,1-1-1 15,1-2-2-15,2 0 0 16,3 0-2-16,3-2 1 0,0-1 1 0,3 0-2 16,4 0 3-16,2-1 1 0,-1 1 0 15,6 1 0-15,-1 1 0 0,1-1 1 16,1 2-1-16,-1 0 0 0,2 0 0 0,0 2 0 15,-2-2 0-15,-1 1 0 0,-2 1 0 16,0 1 0-16,-3-2 0 0,-1 2-1 0,-3 0-1 16,-2 0-3-16,-1 0-1 0,-4 0-5 15,0 0-17-15,-1 2-32 0,-2-2-52 16,-1 1-96-16,-1 1-165 0,-1 1-232 0,-4-2-198 16,-1 2-83-16,-1-1-5 15,-1-1 64-15,0 0 149 0,3-1 230 0</inkml:trace>
  <inkml:trace contextRef="#ctx0" brushRef="#br0" timeOffset="-105053.404">12495 11473 57 0,'-5'0'268'0,"-3"0"56"0,4 2 22 16,-1-2 4-16,0 1-4 0,2-1-11 16,0 2-21-16,-1-2-29 0,0 0-38 15,4 1-41-15,-2-1-34 0,2 1-27 16,0 1-15 0,0 0-11-16,0-1-7 0,2-1-3 0,0 3-3 0,2-3-3 0,-1 2-6 15,2-1-3-15,1 1-2 0,2-1-11 16,3-1-11-16,2-1-13 0,4-1-9 0,-1-1-13 15,3 0-14-15,0 0-4 0,2-1-8 16,1-1-3-16,-1 2 0 0,-1-1-5 16,0-1 0-16,-2 2-2 0,-1 0 1 0,-1 0 0 15,-2 0-7-15,-1 3 1 16,-2-1 1-16,-1-1 1 0,-4 2 1 0,0 2 10 0,2-1 16 16,-3 5 16-1,-2 1 15-15,0 4 16 16,-3 4 15-16,-1 5 4 15,-3 4 2-15,-2 4 0 16,-3 5-8-16,-1 4-8 0,-3 3-12 0,-4-1-11 0,3 1-12 0,-4 2-11 0,1-3-7 0,1-1-8 16,2-1-5-16,1-4-14 0,5-1-33 0,0-4-50 15,1-4-80-15,2-3-106 0,3-3-159 16,4-3-165-16,0-4-146 0,2-4-59 16,2-4 23-16,1-4 78 0,1-2 142 15,1-3 167-15</inkml:trace>
  <inkml:trace contextRef="#ctx0" brushRef="#br0" timeOffset="-104648.137">13113 11658 251 0,'0'-14'395'0,"2"4"105"16,-2 1 45-16,-2 0 4 0,2 1-10 15,0 2-29-15,0 0-67 0,0 2-84 16,0 1-81-16,3 0-69 0,0 3-61 16,2 3-47-16,0 1-22 0,4 4-12 0,1 1-7 15,1 3-4-15,3 3-4 0,-1 1 0 16,3 4-3-16,-2-1-1 0,3 2-2 16,-2 2-6-16,0-1-12 0,0 0-7 0,-1 3-4 15,-2-3-4-15,-2 1-2 0,2-2-3 16,-3-2-1-16,0 1 1 0,-4-4 0 0,2-1 4 15,-2-1 1-15,-1-3 2 0,-3 2 6 16,1-5 0-16,-2 2 0 16,-3-2-2-16,-1 0-4 0,-1 0-3 0,-4 1-16 15,0 0-18-15,-3-2-26 0,-1 2-26 16,-4-2-37-16,-1 3-52 0,-3-3-43 0,2 1-52 16,0-4-61-16,0 1-85 15,0-3-91-15,5-2-80 16,-2-4-76-16,5-2-3 0,0-4 49 15,3-4 92-15,2-2 114 0</inkml:trace>
  <inkml:trace contextRef="#ctx0" brushRef="#br0" timeOffset="-104180.537">13214 11548 43 0,'0'-3'288'15,"0"2"77"-15,0-1 62 0,2 1 25 0,-2-3 10 16,2 2 2-16,1-3-11 0,0 1-19 16,6-2-46-16,-1-2-55 0,3 1-53 0,3-1-49 15,3-1-49-15,-2 0-47 16,4 0-36-16,0-1-25 0,1 2-23 0,1 1-14 15,1-1-11-15,2 1-7 0,0 0-5 0,0 2-6 16,1 0-1-16,0 1-5 16,4 2-14-16,-6 0-32 0,2 1-54 0,-2 1-74 0,-3 1-114 15,-1 1-150-15,-3 0-154 0,-2 1-135 16,-4 0-33-16,-4 0 30 16,-3 1 89-16,-3 1 140 0</inkml:trace>
  <inkml:trace contextRef="#ctx0" brushRef="#br0" timeOffset="-101002.636">6866 12959 182 0,'-3'-5'248'15,"-2"0"10"-15,0-1-5 0,-1 0-4 16,3 0 5-16,-2 2 8 16,2-2 3-16,0 1 0 0,0-1-6 15,0 0-15-15,1 0-23 0,0-1-31 16,0 0-29-16,2-1-28 0,2 0-25 0,0-1-23 0,1-2-17 15,0 1-9-15,2 0-10 16,0 1-11-16,3-2-6 0,0 1-10 0,1 2-9 16,-1-2-5-16,0 2-3 0,3 1-4 15,0 1-3-15,3 1-1 0,-1 2 2 16,-2 2 0-16,5 2-2 0,-2 1 1 0,0 4-1 16,-1 1 4-16,1 4-1 0,-1-1 0 15,-3 4 2-15,-1-1 2 0,-3 1-1 16,-1 2-3-16,-2-1 0 0,-3 2 0 0,-1 1 2 15,-3-2 3-15,-2 1-2 0,-2 1 1 0,-1-4 3 16,-1 2 4-16,-1-1 3 0,0-2 2 16,2-1 4-16,0-1 3 0,0-3-1 15,3 0 0-15,1 0-7 0,0-2-5 16,0-2-5-16,2-1-4 0,-1 0-4 0,4 0-1 16,-2 0-2-16,4 0 0 0,2 0 3 0,-1 2-4 15,4 1-4 1,3 0-4-16,0 3-5 0,3 1 1 0,3 2-4 15,0 0 6-15,1 2 3 16,-1 0 3-16,1 3 3 0,-2 0 2 0,0-1 5 0,-2 1-2 16,-3-1 5-16,-1 1 6 0,-3 1 9 15,-4-4 23-15,-1 3 31 16,-2 0 38-16,-4-2 28 0,-4 0 14 0,-1-2 2 16,-3 1-16-1,-4-1-29-15,0-1-35 16,-4-1-25-16,1-1-18 0,-1-1-24 0,-1-1-40 15,0-2-65-15,0-2-91 0,4-1-139 0,-2-3-164 0,5-1-167 0,0-4-80 0,2-1-1 16,3-4 57-16,3-1 117 0,2-1 156 16</inkml:trace>
  <inkml:trace contextRef="#ctx0" brushRef="#br0" timeOffset="-99250.84">12986 12640 87 0,'-1'-6'212'0,"-1"2"5"0,1-3-17 0,-2 3-13 16,1-2-14-16,1-2-15 15,1 1-12-15,-2 0-9 0,2-1-8 0,2 1-12 0,-2-1-11 16,1-1-8-16,1 2-8 15,-2-1-7-15,4 1-9 0,-4 0-2 16,3 2-4-16,-3-3 3 0,2 4 1 0,-2-1-5 16,0-1-4-16,0 3-6 0,0-1-5 0,0 0-8 15,0 2-6-15,-2-1-7 0,1 0-5 16,-1 1-3-16,-2-1-7 16,1 2-5-16,-2 1-6 0,0 0-2 0,-1 1-1 0,-1 2-2 15,-2 2-2-15,1 0 0 0,0 3-2 16,-3 1 0-16,3 0 0 0,-1 0 2 15,1 2 0-15,0-1 3 0,3 2 0 16,0 0-1-16,2 0-1 0,2 0-1 16,2 2 1-16,4-1-1 0,2 1-1 15,3-1 3-15,3 2 4 0,4 0 6 16,1 0 8-16,2 0 4 0,4 0 10 16,-2 3 4-16,0-1 4 0,0 1-1 0,-2 0 7 0,-2 0 7 15,-2-1 14 1,-3 3 16-16,-3 1 14 0,-4-1 13 15,-2 1 1-15,-2-2 0 0,-5 2-13 16,-5-1-20-16,0-1-13 0,-5 1-15 0,-4-1-13 16,-2-2-12-16,-2-1-5 0,-2-1 1 0,-1-2-5 0,-1 1-3 15,4-3-2-15,-1-4 3 0,3-1-2 16,2-1-3-16,1-5-1 0,6 0 3 16,2-5-7-16,4-2-5 15,2-2-2-15,4-5-2 0,2-2-1 0,4-2-2 0,4-3 2 16,2-2 4-16,3-1-2 0,0-1-4 15,5-1-1-15,-4 1 0 0,3-2 4 0,-1-1-2 16,-2 2 1-16,0-1 6 0,-3-2 0 16,0 2-1-16,-2-1 0 0,0 1 0 15,-4-2 1 1,-4 4 0 0,-2-2 7-16,-1 1-4 0,-4 4-3 15,-4-1 2-15,-4 3-2 0,-2 3 0 0,-3 3-7 0,-2 2 3 0,-2 5-1 0,-3 4-4 16,2 1-17-16,-1 4-39 0,0 4-64 0,1 2-101 0,4 3-118 15,2 4-107-15,4 2-91 16,5 1-56-16,7 3 16 0,3-2 76 0,5 4 105 16</inkml:trace>
  <inkml:trace contextRef="#ctx0" brushRef="#br0" timeOffset="-98859.578">13386 12670 141 0,'0'-15'321'16,"-3"1"69"-16,-1 3 32 0,1 0-16 15,-2 4-31-15,-1 0-33 0,-3 7-33 16,0 2-41-16,1 4-48 0,0 4-37 16,0 4-38-16,-1 3-29 0,3 2-31 0,2 2-21 15,1 1-20-15,3 3-16 0,2-1-8 16,1 1-7-16,4 1-6 0,-1-2-27 15,6-2-29-15,0-1-34 0,3-3-38 16,1-4-31-16,1-4-14 0,5-4 11 0,-2-3 26 16,0-4 31-16,2-4 35 0,1-2 29 15,-2-4 19-15,0-2 8 0,-3-1 11 16,0-4 26-16,-2 1 29 0,-2-3 30 0,-4 0 30 16,-2-2 29-1,0-2 17-15,-7-4-9 0,-2 3-11 0,-7-4-19 0,-2 3-20 0,-2-1-18 16,-7 1-22-16,-2 5-19 15,-1 2-18-15,-5 5-33 0,2 4-54 16,-2 5-95-16,5 5-144 16,1 5-169-16,1 2-141 15,5 4-56-15,3 2 2 0,2 4 63 0,7-1 131 0</inkml:trace>
  <inkml:trace contextRef="#ctx0" brushRef="#br0" timeOffset="-96685.814">7116 13779 53 0,'0'-2'233'15,"0"1"29"-15,0-1-5 0,0 2-19 0,0-1-21 16,0 1-19-16,0-2-20 16,0 2-20-16,0 0-27 0,0 0-26 15,0-1-28-15,0 1-23 0,0 0-15 0,0 0-13 16,0 0-3-16,0 0 0 15,0-2 8-15,0 2 11 0,0 0 16 0,0 0 19 16,2-2 21-16,-2 2 20 0,0 0 18 0,0 0 12 16,0 0 6-16,0 0 1 0,0 0-4 15,0 0-11-15,0 0-17 16,0-1-17-16,0 1-14 0,0 0-16 0,0 0-14 16,0 0-10-16,1 0-3 0,-1 0-11 15,0 0-8-15,0-1-4 0,0 1-6 0,0 0-4 0,0 0-8 16,0 0 1-16,0 0-2 0,0 0-3 15,0 0-1-15,0 0-2 16,0 0-2-16,0 0 7 0,0 0 13 0,0 0 23 16,0 0 22-16,0-2 17 0,0 2 20 0,0 0 6 15,0-1-3-15,0 1-10 0,0 0-10 16,0-2-7-16,0 2-10 0,0 0-6 16,0 0-8-16,-1-1-9 15,1-1-9-15,-2 2-10 0,2 0-9 16,0 0-6-16,0 0-4 0,0 0-4 0,0 0 0 15,0 0 2-15,0 0-2 0,0 0-1 0,0-1 2 16,0 1 2-16,0-2-2 0,0 2-3 16,0-1 6-16,0-1 1 15,0 1 1-15,0 1 4 0,0-2 2 0,0-1 5 0,0 2 5 16,0-1 5-16,0-1 5 16,0 2 0-16,0-2 2 0,-2 1 1 0,2 1-2 15,-1-3-4-15,1 3-5 0,-2 0-4 0,2-1-4 16,-1 1-6-16,-1-1-5 0,2 2-5 15,-2 0-3-15,1 0-4 0,-2 3-1 16,-3 1 0-16,1 4 1 0,-2 1-2 0,1 2 1 16,1 2 0-16,-1 3 4 0,0 6-1 15,3 0 3-15,-1 2 0 0,3 3 1 0,1 3 2 16,1 0-2-16,3 2-1 0,-1-1-8 16,3 1-12-16,3-2-11 0,1-2-17 15,1-2-12 1,2-3-8-16,0-1-4 0,2-4 3 0,0-4 5 15,2-1 14-15,-1-5 9 0,1-4 9 0,1-3 10 16,0-4 10-16,0-3 6 0,-1-3 1 16,-1-3 3-16,-2-3 1 0,2-2 1 15,-3-1-1-15,-2-1 3 0,1-3 2 0,-4-1-1 16,0 1 4-16,-2 1 6 0,-1-2 9 0,0 3 6 16,0 3 7-16,-2 3 5 0,-1 2-3 15,-1 2-10-15,1 2-9 0,-1 7-10 16,1 2-7-16,2 7-1 0,-2 5 4 0,1 5 3 15,-3 8 1-15,3 4 6 16,-3 4 0-16,0 7-3 0,0 0-4 16,0 5-2-1,-3-1-16-15,0 0-39 0,1-3-76 16,-2-2-114-16,1-4-192 0,1-3-207 0,-1-3-150 16,0-4-51-16,1-4 28 0,1-2 92 0,1-7 179 15</inkml:trace>
  <inkml:trace contextRef="#ctx0" brushRef="#br0" timeOffset="-94533.747">13110 13626 113 0,'-2'-2'170'0,"2"2"1"15,-1-1 7-15,-1-1 11 0,-1 1 5 16,2-3 12-16,-2 3 14 0,1-2 13 0,-1 0 2 16,-1 0-1-16,3-1 3 0,-1 0-5 15,-1 0-9-15,1-2-17 16,2 0-13-16,-1 0-17 0,1-1-17 0,1-1-7 16,-1 1-6-16,2-1 3 0,1-1-4 15,0 2-7-15,1-2-5 0,-3 1-13 16,3 1-10-16,-3 1-19 0,2 0-7 0,0 0-6 15,-3 2-2-15,3 0-4 0,-3 1-2 16,0-1-4-16,0 1-7 0,0 1-7 16,-3-1-8-16,0 0-10 0,-1 0-8 0,0 0-6 15,-2 2-5-15,-1-2-6 0,-2 1-5 16,1 0-2-16,-1 2-4 0,1 0 0 0,0 0-3 16,0 2-1-16,0 1 2 0,3 0-2 0,0 2 1 15,-1 0 2-15,3 3 1 16,2 1-1-16,2 2 0 0,2 1 0 0,7 1 2 15,-1 1 0-15,4 2 0 0,7 1 1 16,2 1-1-16,2 0 3 16,0 1-1-16,1 1 1 0,2-1-1 0,0 1-1 15,-2 1 2-15,-2-2-1 16,-1-1-8-16,-4 2 0 0,-1-2-2 0,-4 0-1 16,-3 0 2-16,-5 0 2 0,-2 0 4 0,-4 0 2 15,-4 0 0-15,-3 0 0 0,-3-2 1 16,-2 0-1-16,-1 1 0 0,-2-5 0 0,2 0 3 15,-2-1 1-15,2-2 1 16,0-3-1-16,2 0 1 0,2-5 0 16,0 0-6-16,5-2-3 0,-1-3-4 0,4-4-6 0,2-1-5 15,2-4-4-15,1-2 2 0,3-3 0 16,2-3 1-16,2-2 7 0,-1-1 4 0,1 0 4 16,1-1 2-16,-2-2 1 0,-1 0 1 15,0 1-2-15,1-1 3 0,-4 1 0 16,-2 1 0-16,-1 0 0 0,-2 0 3 15,0 3 1-15,-5 1 3 0,0-1 3 16,-4 2 3 0,-2 2 6-16,-2 0 3 0,-4 5 3 15,-5 1-3-15,-1 4-2 0,-2 5-7 0,-3 3-8 0,-1 3-9 16,3 3-22-16,2 5-39 0,3 1-80 0,2-1-125 0,6 6-160 16,6 1-152-16,5 0-142 0,8 2-67 15,4-1 24-15,4-1 97 16,5 2 146-1,6-4 151-15</inkml:trace>
  <inkml:trace contextRef="#ctx0" brushRef="#br0" timeOffset="-94082.416">13458 13591 189 0,'0'-9'317'15,"0"0"67"-15,-2 0 17 0,2 2 7 0,0-1-3 16,-3 2-15-16,3 2-31 0,0-2-43 0,0 1-47 16,0 0-44-16,3 1-25 0,2-2-17 15,3 2-16-15,3-1-15 16,-2 1-16-16,4-1-20 0,1 1-29 0,-1 1-32 0,4-1-16 16,-4 4-14-16,4 4-11 0,-4-1-7 15,3 4-2-15,-5 1-1 0,3 4 0 16,-4 3-2-16,-1 1 2 0,-1 2-1 0,-2 2-4 15,-1 1 0-15,-3 1-2 0,-1 0 3 16,-2 1 1-16,-3 1 2 0,1 2 4 16,-3-2 1-16,0 1 5 15,-1-1 7-15,1-1 5 16,0-3 5-16,-2 2 5 0,3-4 2 0,2-2-4 0,1-1-3 0,4 0-9 16,1-3-3-16,2-1-7 0,7-4 0 0,3-2-1 15,4-4-1-15,4-2 0 0,3-5-2 16,4-2-2-16,0-4-5 15,3 0-1-15,-3-1 0 0,-1-2 0 0,-1 0 1 16,-3 1-2-16,-1 1-6 16,-4-1-18-16,-2 2-27 0,-2 0-52 0,-4 2-70 0,-2-1-122 15,-1 2-160-15,-4 0-157 0,-3 0-116 16,-2 3-21-16,-4 0 31 16,-2 2 103-16,-2 2 156 0</inkml:trace>
  <inkml:trace contextRef="#ctx0" brushRef="#br0" timeOffset="-91410.6">7252 15207 249 0,'-6'-2'351'15,"-1"1"67"-15,-1-1-3 0,2 2-19 16,0-1-27-16,1-1-39 0,0 2-51 16,2-1-52-16,0 1-55 15,1-2-52-15,2 1-44 0,0 1-32 0,2-2-21 0,3 1-13 16,1 1-7-16,3-2-1 0,1 2 0 15,3 0-2-15,2 0 2 0,3 0-1 0,1-2-2 16,3 1 0 0,0 1-3-16,2-3-7 0,0 2-10 0,-1-2-14 0,1 0-13 15,0-2-15-15,-1 1-13 0,1-1-2 16,-5 1 4-16,0-1 8 0,-2 1 16 16,-2-1 12-16,-4 2 16 0,0 0 10 15,-3 2 7-15,-2-1 9 0,-1 0 10 0,1 2 12 16,-3 0 14-16,-1 2 17 0,-2 1 19 15,0 2 20-15,-2 3 20 0,-1 3 18 0,1 4 9 16,-2 2 0-16,1 4 2 16,0 1-6-16,-1 2-14 0,1 3-19 0,0 2-15 15,-2 1-13-15,0 1-17 0,-1 2-15 16,3 0-14-16,-2 0-28 16,1-1-43-16,0-1-66 0,-2-2-101 15,3-2-136-15,0-2-146 0,0-2-129 16,0-2-60-16,-1-2 7 0,1-4 73 15,2-2 115-15</inkml:trace>
  <inkml:trace contextRef="#ctx0" brushRef="#br0" timeOffset="-89713.357">13592 14668 273 0,'2'-4'352'0,"2"-1"69"16,0-1 6-16,-4 2-11 16,1-1-15-16,-1-1-22 0,-1 2-32 0,1-4-41 15,-2 1-43-15,0-3-34 0,-2 2-37 16,-1-1-34-16,0 0-30 0,-1 0-26 15,-2-2-25-15,-3 2-24 0,0 0-15 0,-3-2-12 16,1 4-12-16,0 0-10 0,-4-1-4 16,4 4-2-16,-4-1-5 15,1 2-2-15,-3 3 2 0,2 3 2 0,-1 2-2 0,-2 4-1 16,2 1 4-16,0 5 1 0,0 2 1 16,2 2 0-16,-1 2 6 0,3 2-1 15,1-1-3-15,2 1-1 16,3-1-3-16,2 1 1 0,-2-5-6 0,6 0-5 15,-1-2-15-15,3-3-14 0,3 1-9 0,-1-3-13 16,4-4-6-16,0-1 5 16,1-1 14-16,2-4 15 0,1-1 10 0,1-3 12 15,0-1 8-15,1-4 3 0,1 2 1 0,-3-1 1 16,2-1 2-16,-2 0-3 0,-2 3-1 16,1-1 1-16,-1 3 0 0,-1-1 0 15,-1 4 14-15,1 4 21 0,-2 2 32 16,0 4 27-16,0 5 28 15,-3 5 24-15,-1 2-1 0,-1 6-12 16,-1 3-25-16,-3 0-23 0,1 4-27 0,0 2-36 0,0-1-48 16,-1-1-70-16,1-2-93 0,-1-2-136 0,1-4-148 15,1-1-126-15,2-4-89 0,0-4-24 16,0-3 46-16,3-4 106 0,2-4 135 16</inkml:trace>
  <inkml:trace contextRef="#ctx0" brushRef="#br0" timeOffset="-89165.824">13687 14716 92 0,'0'-7'287'15,"-1"-1"54"-15,-1 1 10 0,2 4-8 0,0 0-11 16,-1 1-17-16,-1 2-21 0,0 3-23 15,1 2-27-15,-1-1-30 0,2 0-32 0,0 4-28 16,0-2-24-16,2 0-13 16,-1 2-8-16,3-1 3 0,-3-1 10 0,2 0 13 0,2 0 11 15,-2-2 6-15,0 3-2 16,-1-4-9-16,1 1-19 0,-2-2-21 0,1 0-13 16,0 2-11-16,-2-3-7 0,1 1-5 0,-1-1-2 15,0 1-3-15,0-1-8 16,0 1-10-16,0-2-7 0,0 1-8 0,0-1-8 15,2 2-6-15,-2-1-7 16,0 2-1-16,3 0-1 0,-3 2-2 0,3 1-1 0,-1 1 0 16,2 2 3-1,-1 3-2-15,1 0-2 0,1 3 2 0,1 2 2 16,0 2-3-16,3 4 0 0,0 1 1 16,-1 1-1-16,0 2-1 0,1 0-1 0,-1 0 2 15,0-1-1-15,-2 1 0 16,2-2 1-16,-2-1 0 0,-1-1 0 0,0-1-1 0,-4-4 1 15,3 0 1-15,-3-1 2 0,-1-2 2 16,0-2 2-16,-3-2 1 16,0 1 1-16,-4-2-1 0,1-2-1 0,-5 1-4 15,0-2-4-15,-2 1-9 0,-1-2-20 0,-2-2-27 16,-1-1-32-16,-1 0-55 0,-2-3-69 0,0-3-85 16,0 0-109-16,3-4-101 15,-2-4-85-15,6-2-48 0,1-2-20 0,2-6 26 16,2-2 92-16,2-2 107 15,1-2 108-15</inkml:trace>
  <inkml:trace contextRef="#ctx0" brushRef="#br0" timeOffset="-88906.226">13636 14857 13 0,'5'-12'259'0,"0"0"63"0,-2 2 38 16,2-1 20-16,3 2 6 0,-4-1-3 0,4 1-14 15,2-2-23-15,1 2-37 0,2-1-41 16,2-1-42-16,3 1-36 0,2-1-37 0,4-1-35 16,0 2-28-16,1 1-29 0,2 0-20 15,3 1-17-15,0 1-10 0,0 2-36 16,-1 2-55-16,-3 0-76 0,0 2-99 16,-5 1-105-16,-1 1-97 0,-6 2-65 15,0 0-50-15,-4 2 6 0,-4-1 63 0,-4 2 84 16,-4 0 88-16</inkml:trace>
  <inkml:trace contextRef="#ctx0" brushRef="#br0" timeOffset="-86313.798">7906 16141 41 0,'2'-7'120'0,"-2"-1"2"0,2 1 0 15,-1 1-6-15,-1-1-10 16,0 3-11-16,2 1-15 0,-2 0-14 16,0 2-10-16,1-1-6 0,1 4-3 0,0 1-4 15,-1 3 18-15,1 1 29 0,0 5 24 0,-1 2 20 16,1 4 19-16,-1 1 17 0,1 2 2 15,1 3-11-15,-2 3-13 0,1 2-8 16,1 1-10-16,0 0-12 0,-1 1-14 0,0 1-12 16,-1-2-10-16,2 0-15 0,-3-3-8 15,2-2-6-15,0-1-2 0,-1-3-7 0,1-3-9 16,-2-1-3-16,1-4 4 0,-1-1 15 16,0-3 26-16,0-2 42 0,0 0 35 0,0-4 18 15,0-5 1-15,-1-1-15 0,-1-6-30 16,1-1-46-16,-3-5-36 0,1-5-20 0,0-2-13 15,-2-5-6 1,2-2-6-16,0-2-13 16,-3-4-14-1,1-1-19-15,2 0-15 0,-2 0-9 0,3 0-6 0,-1 2 10 0,0 4 11 16,1 1 15-16,-1 5 2 0,0 3-17 0,2 3-34 0,1 5-59 0,-2 1-87 16,2 4-110-16,0 5-111 0,0 3-102 15,2 6-28-15,-2 3 28 0,0 5 68 0,0 4 103 16</inkml:trace>
  <inkml:trace contextRef="#ctx0" brushRef="#br0" timeOffset="-83723.444">13257 15576 22 0,'-1'-3'197'0,"-1"-2"17"0,2 0-4 0,0 1-6 15,0 0 0-15,0-1 5 0,0 0 1 0,-2 1 4 16,2 0 6-16,0-1 3 15,-1 0 2-15,-1 1 1 16,2 0-3-16,-1 1-3 0,-1-2-5 16,2 2 8-16,-2 0 9 0,1 0-1 0,-1 0-9 0,2 0-17 0,-3 0-23 15,1 0-37 1,-1 0-41-16,0 0-29 0,-1 2-20 0,0-4-13 0,1 2-6 16,-2 2-7-16,2-3-4 0,0 2-5 15,-2-1-6-15,2 1-1 0,-1-1-4 16,-1 2-4-16,0 1-5 0,0 0 0 0,-1 1 0 15,-1 2 0-15,-2 2-3 0,0 1 1 16,-1 3 0-16,-1 1-3 0,1 4 3 16,-1 1 0-16,1 3 3 0,-2 1 0 0,4 4 6 15,-1-1-3-15,1 4-2 0,3-1-2 0,0 4 0 16,2-1-1-16,2 1 0 0,1 0 1 16,1 2-1-16,4-3 1 15,0 1-1-15,1-1 1 0,5-2 2 16,-3-4-2-16,3-1 3 0,3-3-1 15,-1-3 3-15,3-1-1 0,-2-5-3 0,3-3 1 0,-1-3-1 0,2-3 3 16,-4-3-2-16,3-3 2 16,-1-3-1-16,-2-2-2 0,-1-3 2 0,-2 1 0 15,-2-2 0-15,-1 0-3 0,-4 1 3 16,-3 1 3-16,-2 0 3 0,-4-1 5 0,-3 2 4 16,-4 0 1-16,-5 1 0 0,-3 3-4 15,-2 2-5-15,-4 2-6 0,1 3-5 16,-2 2 1-16,0 3-1 0,2 2-10 0,3 1-22 15,3 1-47-15,3 1-65 0,5 0-101 0,3 1-122 16,5 1-118-16,3-1-94 0,3 1-71 16,5-4-36-16,3 1 46 0,5-4 94 15,0-1 112-15,4-3 107 0</inkml:trace>
  <inkml:trace contextRef="#ctx0" brushRef="#br0" timeOffset="-83043.193">13518 15490 11 0,'1'-4'188'15,"-1"-1"10"-15,0 2 2 0,2-1-1 16,-2 2-2-16,0-1 0 0,0 0-4 16,0 0-8-16,0 2-13 0,0-1-19 15,-2 1-23-15,2 1-24 0,-3 0-10 0,3 3-6 16,-3 0 0-16,3 2 4 0,-2 2 4 0,2 2 7 16,0 1-9-16,2 2-15 0,1 2-15 15,0 1-15 1,2 3-13-16,0-2-5 0,4 2 6 15,1 2 4-15,1 1 0 0,3-2 2 0,-1 1 1 16,3-1-7-16,0 1-13 0,1-2-12 0,-3 0-4 16,3 0-8-16,0-3-1 0,-4 0 0 15,-1-2-1-15,-1 1-1 0,-2-2 1 0,-1 0 1 16,-1 0 9-16,-3-2 16 0,-4 1 22 0,-1-2 23 16,-4 1 21-16,0 1 22 15,-3-2 11-15,-3 0-1 0,0 0-8 0,-2 0-18 0,-1-2-19 16,1-1-22-16,1-1-16 0,-1-1-15 15,4-2-12-15,-4 1-7 0,5-3-3 0,2 0-21 16,-1 0-26-16,1-3-28 0,3-2-27 16,2 0-20-16,-1 0-16 15,4-1 0-15,-1-3 10 0,4 0 19 0,-1-2 23 16,3 1 21-16,-1-2 15 0,-1-2 18 0,3-1 12 16,1-1 11-16,-1-1 0 15,0 1 0-15,0-4 2 0,1 2 2 0,1-1 2 16,-2-1-2-1,1 2 8-15,-2 0 14 0,-1 0 17 0,-1 2 22 16,1-1 25-16,-4 2 26 0,1 0 15 0,-3 2 6 0,-3-1-2 0,-2 4-15 16,-1-1-21-16,-2 2-21 0,-5 0-22 15,-1 3-19-15,-2 0-15 0,-1 3-8 16,-2 0-5-16,1 2-11 0,1 1-29 16,2 0-53-16,0 0-76 0,2 1-115 0,2 2-134 15,3 0-137-15,0 3-92 16,3 2-9-16,-2 1 41 0,4 1 99 0,0 4 125 15</inkml:trace>
  <inkml:trace contextRef="#ctx0" brushRef="#br0" timeOffset="-73407.827">14957 10932 58 0,'-2'-2'85'0,"0"-1"4"16,-2 2 4-16,2-1-1 0,-1 1 0 15,2-1-7-15,-1 0-7 0,0 2-8 0,1-1-4 16,-1 1-3-16,1-1-2 16,-3 1 3-16,1 0-2 0,1 0 1 0,1 0 2 15,-1 0 0-15,-2 0-4 0,2 0-2 0,-1 0 0 16,3 0 2-16,-3 0-1 15,3 0 1-15,-2 0 2 0,1 0 2 0,-1 0 2 16,1 0 2-16,-1 0 3 0,0 0 1 0,-1 0 3 16,1 0 3-16,-1 0 0 15,2 0 2-15,-2-2-5 0,1 2-3 0,-1 0-4 16,0 0-6-16,0 0-8 0,0 0-5 16,-1 0-4-16,1 0-6 0,1 0-7 15,-1 0-6-15,-1 0-1 0,2 0-1 16,1-1 3-16,-2 1 6 0,-1 0 12 0,1-2 7 15,1 1 5-15,-2-1 2 0,0 1-10 16,1-1-6-16,-3 2-14 0,3-1-3 0,0-1-2 16,-2 1 4-16,2-1 5 0,0 1-1 15,-1-1 2-15,1 1-9 0,0 1-7 16,-1-2-9-16,2 2-4 0,0-1-2 0,-1 1 1 16,0 0-2-16,1 0 3 15,-1 0-1-15,0 1-3 0,1-1 0 0,-2 2-4 16,0-1 4-16,-2 1 3 0,0 1 0 15,1-2 6-15,0 2 2 0,0-1 0 16,-2 1-2-16,2 0 0 16,-3 0 2-16,3 1 1 0,-1-1-1 15,-2-1 5-15,4 1 5 0,-3 0-5 0,2 0-4 16,-1-1-1-16,-2 2 0 0,4-1-4 0,-3 0-6 16,2 0 5-16,0 0-2 0,1-1 1 0,-2 0 0 15,3 1-1 1,-2 0 4-16,0-1-5 0,0 1 0 15,0 0-4-15,-1 0 0 0,1 0 3 0,1 0 1 0,-3 0 2 16,2 0 0-16,1 0 1 0,-2 0 5 16,1-1-5-16,-2 0 2 0,3 1 0 0,-3 0-3 15,2 0-1-15,-2 0-4 0,0-1 4 0,-1 0-5 16,2 2-1-16,-2 0-1 0,-1-1 1 16,1 0-2-16,0 1 1 0,-1 1 2 0,-1-2 0 15,0 2 5-15,0-2 13 16,0 0 10-16,0 1 4 0,0-2 13 0,0 1 9 15,0-2 4-15,-1 1-7 16,3-1-1-16,-1 1-5 16,0-1-13-16,2 1-12 15,-1-1-7-15,0 0-5 0,2-1-5 16,-2 4 1-16,2-4-1 0,-1 1 3 0,1 1-2 0,-2-1-4 0,4 1 0 0,-3-1-3 16,2 1 2-16,-1-1-1 0,-2 1 1 15,4-1 3-15,-5 0 0 16,3-1 0-16,-2 4-2 15,1-3-1-15,-2 2 0 0,1-1 2 0,-2-1-1 0,0 2-1 0,2-1 3 16,-2-2-1-16,0 2 1 0,0 0-1 16,0 0 3-16,-2-1 3 0,1 1-4 0,-2-1-1 15,2 2 2-15,-2-1-5 16,1-1-1-16,-3 1-3 0,2-1 5 0,-2 0 4 0,1 1-1 16,-2 1 3-16,-1-1-24 15,-1 1-52-15,-1 0-102 0,-1 0-162 0,-1 2-173 16,-1 0-151-16,0 3-58 0,0-1 8 15,-4-1 78-15,-4-3 147 0</inkml:trace>
  <inkml:trace contextRef="#ctx0" brushRef="#br0" timeOffset="-172058.181">17197 10608 297 0,'-6'-14'504'0,"-1"0"109"0,1 3 100 0,0-1-33 15,1 3-63-15,1 0-98 0,0 1-98 16,3 2-90-16,-1 2-91 0,2-1-67 16,2 4-39-16,3 1-17 15,2 1-9-15,3 7-4 0,4-1 2 0,5 6-1 16,1 3-14-16,4 3-15 0,0 3-12 0,4 1-11 15,1 3-12-15,-1 2-12 0,2 1-6 16,0 1-10-16,-3 0-11 0,2 0-23 16,-5-3-30-16,-1-2-38 0,-1-1-50 15,-1-4-71-15,-7-2-86 0,2-3-86 16,-3-2-82-16,-4-1-94 0,-4-4-85 16,2-1-55-16,-7-4 0 0,0-3 54 0,-3-4 86 0,-3-4 118 15</inkml:trace>
  <inkml:trace contextRef="#ctx0" brushRef="#br0" timeOffset="-171807.593">17523 10525 136 0,'-2'-15'302'15,"1"2"84"-15,-3 2 73 16,1 4 57-16,2 1 67 0,-5 1 25 0,2 5-11 16,-2 6-53-16,1 3-81 0,-3 6-81 15,-3 6-101-15,0 4-73 0,-4 7-61 0,0 3-45 16,-4 4-33-16,0 4-23 0,-1 2-19 15,-1 3-13-15,-1 2-13 0,0-1-20 16,0 1-34-16,3-1-38 0,-2 1-65 16,2-4-97-16,5-3-132 0,0-2-140 0,8-7-119 15,1-2-116-15,3-8-31 0,5-5 47 16,1-5 112-16,2-7 142 0</inkml:trace>
  <inkml:trace contextRef="#ctx0" brushRef="#br0" timeOffset="-170796.003">17099 10299 286 0,'-5'-3'374'0,"-1"1"90"0,0 1 17 16,-4-1 16-16,2 1 21 0,4-1 2 16,-3 1-27-1,1-1-46-15,1 2-66 0,1-1-72 0,0 1-83 16,3 0-75-16,1-2-52 0,1 1-34 0,6-1-16 15,3 1-4-15,3-2 3 0,9-2 1 0,4 1 3 16,5-5-6-16,6 0-10 0,6 0-8 16,2-4-6-16,4 0-8 15,3 1-9-15,2 0-24 0,1 0-40 0,0 0-73 16,-3 2-105-16,-2 1-145 0,-4 1-166 16,-5 4-137-16,-2 1-109 0,-9 3-11 15,-3 3 62-15,-11 4 124 0,-4 3 158 16</inkml:trace>
  <inkml:trace contextRef="#ctx0" brushRef="#br0" timeOffset="-170483.708">18114 10594 33 0,'-8'14'375'15,"-1"-4"85"-15,-1-1 61 0,4 0 3 16,1-1-64-16,2-4-69 0,1 1-65 16,6-3-56-16,0-2-43 0,4 0-34 15,6-4-38-15,1-2-46 0,4-2-37 0,4-2-35 0,0-2-53 16,4 2-70-16,-2-2-110 0,2 1-121 15,-5 2-131-15,0 2-114 0,-2 2-62 16,-2 2 8 0,-5 3 72-16,-4 3 108 0</inkml:trace>
  <inkml:trace contextRef="#ctx0" brushRef="#br0" timeOffset="-170298.667">18342 10717 21 0,'-11'27'326'16,"1"-2"119"-16,2 3 116 15,2-1 53-15,2-2 27 16,2-1-20-16,4-3-53 0,2-1-95 0,9-2-111 0,3-6-113 0,7-3-113 0,7-5-142 15,5-6-209-15,6-2-279 0,0-6-211 16,2-1-111-16,-1-4-43 0,-7-1 48 16,-8-5 148-16,-6 1 248 0</inkml:trace>
  <inkml:trace contextRef="#ctx0" brushRef="#br0" timeOffset="-139720.866">19298 10416 148 0,'-9'1'309'0,"-1"1"61"0,2-1 30 0,-2-1 4 15,0 0 2-15,4 0-1 16,-2 0 2-16,0 0 1 0,3 0-23 16,0-1-38-16,1-2-50 0,0 1-50 15,3 0-58-15,-1 0-63 0,2-3-42 0,2 1-33 0,1-3-22 16,2 0-13-16,1-2-4 0,2 0 1 16,1 0-6-16,4-1 1 15,1 1-1-15,1 0 1 0,0 0 2 16,1 1-7-16,1 2 1 0,-2 0-2 0,0 3-1 15,0 2-2-15,-1-1-1 0,-3 4 5 0,0 0 3 16,-1 3-3-16,-6 3 3 0,1 1 0 16,-5 3 1-16,0 1 0 0,-5 2 0 0,-1 3 0 15,-5 2-1-15,2-1-4 0,-3 2 1 16,2 0-5-16,-2 0-1 16,0 0-3-16,2-1-1 0,6-1 3 15,-3-1-6-15,5 0 1 0,4 0 1 0,1 0 1 16,2-1 1-16,3 1-1 0,4-2 7 0,1 2 1 0,5 0-1 15,-1 0 1 1,4-1-3-16,-1 1-1 16,-1-2 1-16,3 2 0 0,-1-2 1 0,-4 3 0 15,0-3 9-15,-4 2 14 0,1 0 13 16,-6 0 14-16,-1 0 13 0,-6 2 14 0,-2-1 3 0,-6 2-7 0,-5 1-9 16,-1 0-7-16,-6 0-12 15,-2-1-10-15,-2 0-10 0,-4-1-5 16,3-4-5-16,-1-1-7 0,4-3-13 0,3-3-25 15,1-4-39-15,4-7-56 0,5-4-84 16,3-6-126-16,3-4-154 0,7-7-121 0,3-1-101 16,4-1-59-16,4-4 19 0,3 1 93 0,2 1 145 15,3-1 136 1</inkml:trace>
  <inkml:trace contextRef="#ctx0" brushRef="#br0" timeOffset="-139412.894">19834 10728 261 0,'2'1'470'0,"-2"2"105"0,0 2 95 0,-2 2 0 16,-1-1-50-16,2 0-84 15,-3 2-90-15,4-1-92 0,0-1-92 0,0 2-97 0,4-2-65 16,-3 0-41-16,4-2-21 0,3-1-13 16,1 0-9-16,2-3-3 0,-1-3-2 15,2 0-1-15,0-3-3 0,2-2-2 16,-5-2 0-16,3 1-2 0,-3-1 3 15,-3 1 1-15,1-2 0 0,-3 2 0 0,-2 2 0 16,-2-3-10-16,-2 5-27 16,-2-3-35-16,-5 3-58 0,-3 3-69 15,1 0-94-15,-5 2-109 0,3 2-104 0,2 0-89 16,1 0-80-16,1 1-12 0,5-3 49 0,0 2 94 16,4-2 115-16</inkml:trace>
  <inkml:trace contextRef="#ctx0" brushRef="#br0" timeOffset="-138928.827">20174 10387 276 0,'0'-18'364'0,"0"0"71"0,0-1 18 16,0 2 0-16,0 1-16 0,0-2-1 0,0 3 4 15,-1 1-17-15,-1 2-39 16,2 2-44-16,-1 1-48 0,-3 1-65 0,3 2-63 0,-1 2-47 16,1 2-32-16,-3 4-22 0,4 1-13 15,0 4-7-15,0 5 0 0,4 2-3 16,-3 4-4-16,2 1-7 0,2 4-6 0,3 1-6 16,1 0-8-16,1 1-2 0,1 1-2 15,2-4-5-15,-1-1-5 0,1-3-3 16,4-3-1-16,-2-3-5 0,2-3-6 15,0-3-1-15,-1-4-1 0,2-4-3 0,-2-2-2 16,1-4 0-16,-3-2-3 0,0-4 3 16,-1-1 3-16,-2-1 7 0,2-1 6 0,-7-2 1 15,1 1 9-15,-3-3 3 0,1-1 1 16,-5 0-1-16,0 1-2 0,-5-1 4 16,4 2 0-16,-2 2 7 0,-1 2 2 15,1 4 3-15,1 1 1 16,-1 5 6-16,2 4 15 0,-3 7 8 0,3 6 13 0,-1 7 11 15,2 7 17-15,0 7 5 0,0 5-8 16,0 7-13-16,3 2-11 16,-1 4-15-16,1 4-31 0,0-2-49 15,2 2-79-15,0-1-147 0,3-5-271 0,-4-3-270 0,5-5-129 16,-3-4-37-16,0-3 31 0,2-4 119 16,-5-7 259-16</inkml:trace>
  <inkml:trace contextRef="#ctx0" brushRef="#br0" timeOffset="-135993.444">17675 12726 140 0,'-8'-17'182'0,"-2"2"19"15,4-1 28-15,-2-3 23 0,1 3 24 16,-2-2 24-16,1-2 13 0,0 1 12 15,0-1-2-15,1-2-10 0,0 1-24 0,1-3-34 16,1 2-26-16,3-1-23 0,-1 1-15 16,2-1-17-16,1 2-10 0,0 2-11 15,-3 1-12-15,1 0-16 16,1 3-13-16,-1 1-12 0,1 2-10 16,-3 2-6-16,3 2-8 0,-1 0-10 0,0 1-12 0,1 3-14 15,-1 1-14-15,2-1-11 0,0 2-8 16,0 3-5-16,2 4-2 0,-1-1 0 15,1 6 3-15,3 1 0 0,0 4-2 0,2 5 1 16,5-1-1-16,-1 5 1 0,4 1-4 16,1 4-1-16,2 1 0 0,0-1-1 15,3-1-3 1,1-2 0-16,0-2-1 0,2-4 1 0,2-1 1 0,0-4-1 16,0-3-1-16,-1-3 1 0,-3-3 0 0,2-5 0 15,-1-2-4-15,-2-4 1 0,-2-4-2 16,-2-1 0-16,-1-2-4 0,-3-3 1 15,-2-2 2-15,-3-1 2 0,0 0 4 0,-7 0 3 16,2 2 1-16,-3-1 3 0,0 2 0 0,-1 3 1 16,-1 2-1-16,1 4-3 15,-1 3 1-15,-2 7-1 0,0 8 1 0,0 9 3 16,-3 7 3-16,1 9 9 16,-5 8 2-16,5 3 3 0,-6 7 2 15,3 2-1-15,-4 3-3 0,4 2-5 0,1-2-4 0,-3-2 0 16,4-2-8-16,1-4-20 0,0-1-41 15,1-6-77-15,2-6-110 16,2-4-145-16,2-8-145 0,-1-5-142 0,3-7-86 16,3-10 11-16,1-9 74 0,-3-9 125 15,5-8 141-15</inkml:trace>
  <inkml:trace contextRef="#ctx0" brushRef="#br0" timeOffset="-135578.282">17425 12040 203 0,'-11'6'273'0,"3"0"14"0,2-1-3 15,1-2 12-15,1-1 25 0,4 2 23 16,4-3 13-16,2-1 5 0,5-3-4 0,7 0-23 16,5-3-45-16,6-1-47 0,4-2-45 15,8-3-38-15,6-2-36 0,4-1-37 16,4 0-31-16,2 0-22 0,0 0-15 0,0 0-7 15,-3 0-5-15,-3 3-9 16,-5 2-42-16,-4 0-50 0,-6 3-48 0,-6 1-51 16,-6 3-78-16,-6 1-108 0,-4 4-87 15,-6 3-81-15,-5-1-50 16,-3 5-2-16,-5 2 51 0,-3 1 101 16</inkml:trace>
  <inkml:trace contextRef="#ctx0" brushRef="#br0" timeOffset="-135047.436">18827 12829 65 0,'-8'-1'306'0,"4"-1"34"0,-1 1 16 16,2-1-79-16,3 2-69 15,1-3-64 1,4 0-53-16,5 2-27 0,2-6-12 0,4 3-10 0,1 0-8 0,4-2-29 16,1-2-45-16,2 2-59 0,-1 2-61 15,-3-2-64-15,0 3-54 0,-6 1-23 0,0 4 12 16,-4 1 43-16,-5 3 52 0,-4 3 66 16</inkml:trace>
  <inkml:trace contextRef="#ctx0" brushRef="#br0" timeOffset="-134779.958">19025 12829 9 0,'-13'19'103'0,"1"4"55"0,-6 0 50 0,4 2 48 0,-2-3 39 0,4 1 37 15,-1 0 10-15,2-5-8 0,1 0-25 0,5-3-21 16,5-5-33-16,4-1-41 16,5-3-40-16,5-4-33 15,6-5-29-15,5-5-41 0,3-2-77 0,2-4-148 16,3-2-165-16,-3-1-174 0,1 2-93 0,-3 0-43 0,-5 2 22 16,-5 2 111-16</inkml:trace>
  <inkml:trace contextRef="#ctx0" brushRef="#br0" timeOffset="-121633.527">19861 11947 156 0,'0'-7'268'0,"-1"2"27"0,-3 0-2 16,1 1 2 0,0 3 1-16,-3 1-6 0,1 1-10 0,0 3-11 0,-3 1-8 15,2 0-4-15,-3 2-10 0,2 1-5 0,-1-1-8 16,2 2-1-16,0 0-12 0,0 2-23 16,-1-1-24-16,4 5-27 0,-2 0-27 15,3 3-26-15,2 5-22 16,0 2-18-16,0 4-11 0,4 0-8 0,1 5-11 0,1-1-11 15,2 1-6-15,3-1-5 0,2-3-5 16,1 0-4-16,0-4-7 16,3-4-10-16,1-3-16 0,2-2-14 15,2-6-21-15,-1-5-29 0,4-5-26 16,-1-4-17-16,0-6-13 0,-2-3-7 0,0-4-2 0,0-4 14 16,-3-1 16-16,-1 0 16 0,-6-1 26 15,2-2 17-15,-6 0 22 16,0 1 22-16,0-1 15 0,-5 2 14 0,0 1 14 0,-1 1 21 15,0 2 22-15,-2 4 15 16,0 1 14-16,1 3 7 0,-1 2 6 0,0 4 9 16,2 0 15-16,-1 8 13 0,-1 0 10 0,0 6 11 15,2 4-11-15,0 3-17 16,-2 2-33-16,0 2-28 0,1 2-22 0,-1 1-20 16,2 1-16-16,-1 1-39 0,-1-2-67 0,4-2-106 15,0 1-147-15,-1-4-149 0,2 1-125 16,1-4-80-1,-1-2 5-15,6-5 72 0,-3-3 130 16,3-5 137-16</inkml:trace>
  <inkml:trace contextRef="#ctx0" brushRef="#br0" timeOffset="-121291.416">20389 12166 224 0,'2'-18'350'0,"0"2"82"0,-1 0 27 15,-1 6 4-15,0 2-4 0,-1 3-14 16,-1 3-27-16,-1 5-38 0,1 5-47 0,1 4-44 15,-3 4-47-15,4 2-52 0,0 2-51 16,4 2-46-16,-1 1-38 0,3-1-25 16,2 2-19-16,1-3-21 0,1 0-23 15,4-4-30-15,-1-4-25 0,1-3-23 0,4-3-17 16,-1-4-4-16,-1-6 9 0,2-4 18 16,-1-3 23-16,1-5 22 0,-3-1 22 15,0-5 16-15,-2-2 14 0,-2 1 10 0,-3-2 5 16,-2-2 0-16,-4 1 7 15,-4-1 11-15,-1 2 8 0,-3-1 12 0,-5 2 7 16,-2 3 14-16,-2 2 0 0,-1 4-7 16,-3 3-13-16,-1 4-11 0,0 2-12 0,1 5-14 15,2 1-25-15,0 6-30 0,2 0-46 16,3 4-68-16,2-1-97 0,5 2-105 16,4 3-82-16,1-2-78 0,4 1-66 0,5 0 1 15,1-2 59-15,3-2 88 0,3-2 93 16</inkml:trace>
  <inkml:trace contextRef="#ctx0" brushRef="#br0" timeOffset="-120938.341">20815 11938 135 0,'6'-12'322'0,"-4"0"82"0,-1 2 44 0,-1 1 14 16,0 1-14-16,-3 4-39 0,0 1-52 15,0 4-54-15,-4 4-49 0,1 4-44 16,0 4-17-16,1 4-3 0,0 2-8 15,2 2-19-15,1 5-30 0,6-1-32 0,0 0-29 16,5 3-29-16,3-1-17 0,1-3-13 16,4-2-6-16,1-1-13 0,0-6-9 0,0-3-13 15,2-3-12-15,2-4-2 16,-2-5-3-16,2-5 7 0,-4-1 4 0,0-4 18 16,-1-4 11-16,-2-1 5 15,0-2 6-15,-5-2 4 0,-2-1 8 0,-2 1 7 0,-3-2 6 16,-5 0 2-16,-1-1-2 0,-6-1-3 15,0 1-1-15,-7 0-13 0,-2 2-18 16,-4 3-47-16,-1 4-58 16,-3 2-69-1,-1 4-96-15,-1 4-110 0,3 3-104 0,-1 3-70 16,7 1-66-16,2 2-1 0,6 2 57 0,0 2 94 0,6 1 106 0</inkml:trace>
  <inkml:trace contextRef="#ctx0" brushRef="#br0" timeOffset="-119857.524">20071 12759 117 0,'-4'3'314'0,"-1"-2"70"0,2 1 33 0,2-1-11 16,-3 1-17-16,4-1-21 15,0 1-23-15,5-2-23 0,3 0-20 0,1-2-12 16,7-4-17-16,8 0-31 16,4-3-32-16,6-3-39 0,8-1-41 0,6-5-45 15,9-2-32-15,4-2-19 0,9-2-14 0,5-5-9 16,5-1-4-16,4-2-7 0,1 0-5 16,2-3-8-16,-5 2-20 0,2-1-35 15,-5 0-38-15,-6 3-37 16,-7 3-39-16,-6 4-33 0,-9 1-4 0,-9 7 23 0,-8 2 28 15,-6 0 20-15,-6 7-12 0,-7 0-44 16,-5 4-70-16,-5 1-76 0,-5 4-82 0,-5 1-65 16,-4 3 12-16,-2 2 55 0,-5 3 82 15</inkml:trace>
  <inkml:trace contextRef="#ctx0" brushRef="#br0" timeOffset="-119458.599">20729 12870 247 0,'-1'-9'325'15,"-1"1"76"-15,-1 1-1 0,0 2-5 16,-1 4-14-16,0 2-24 0,-4 2-29 0,3 3-54 16,-3 5-56-16,2 2-47 0,-2 4-39 15,4 1-26-15,0 0-22 0,4 3-19 16,5-2-5-16,4 1-5 0,4 1-3 16,7-2-5-16,3-1-3 0,5 0 0 0,3 0-7 15,-1-1-5-15,1-2-10 0,2 0-3 16,-3 0-6-16,-1-2-4 0,-2 2-5 15,-5-2-3-15,-5 0 4 0,-1-1 1 16,-5 0 1-16,-2 1-9 16,-2 1-18-16,-6-3-39 0,-4 2-66 15,-3-1-98-15,-3 0-117 0,-6-2-109 0,-2 0-100 0,-2 0-67 16,-3-3 5-16,-5-2 69 0,-2-5 101 16,-1-4 109-16</inkml:trace>
  <inkml:trace contextRef="#ctx0" brushRef="#br0" timeOffset="-119182.452">20729 12880 203 0,'19'-19'300'15,"0"-1"41"-15,7 1-30 16,-1-1-47-16,3-1-54 0,1 0-53 16,1 0-66-16,1 2-92 0,-1 1-100 0,-3 0-106 15,2 3-99-15,-7 1-49 0,3 4-6 16,-6 2 34-16</inkml:trace>
  <inkml:trace contextRef="#ctx0" brushRef="#br0" timeOffset="-117376.559">21185 12753 26 0,'0'-5'247'0,"0"2"42"0,-2 2 20 0,0 1-14 16,-2 1-6-16,-4 4-6 16,0 2-12-16,-3 4-22 0,-6 4-31 15,-3 4-46-15,-3 4-50 0,-4 5-44 0,-5 3-41 0,1 4-45 16,-6 3-49-16,2-1-54 0,-2 2-58 15,5-1-68-15,2-2-61 0,9-3-58 0,4-3-45 16,6-3 4-16,8-5 35 16,4-2 49-16</inkml:trace>
  <inkml:trace contextRef="#ctx0" brushRef="#br0" timeOffset="-117075.45">21408 12994 122 0,'14'-4'266'0,"-5"2"46"0,-1 7 7 16,0 4-35-16,1 3-27 0,0 4-21 0,-5 2-26 15,3 2-39-15,0 1-41 0,-2 1-48 16,3 1-65-16,-1-2-91 0,1 1-94 16,-1-1-94-16,1 0-108 0,-1-1-52 0,-1-4 4 15,2-1 48-15,-4-1 71 0</inkml:trace>
  <inkml:trace contextRef="#ctx0" brushRef="#br0" timeOffset="-116646.449">21267 11607 123 0,'0'-6'261'15,"0"1"35"-15,0 1 6 0,0 1 9 16,-3 0 10-16,0 1 11 0,0 2 13 0,-4 0 2 15,1 2-11-15,-2-1-18 0,-6 4-19 16,-1-1-31-16,-4 2-38 0,-6 4-34 16,-3 4-29-16,-9 4-33 0,-6 2-35 15,-9 3-31-15,-9 6-24 0,-7 4-17 16,-9 5-15-16,-8 4-3 16,-2 2-1 15,-3 5-1-31,-3 2-4 0,-2 3-31 0,-1 1-56 0,2-2-88 0,4 1-117 0,7-6-126 0,7-3-107 0,11-6-89 0,14-8-57 0,9-7 24 15,12-9 83-15,12-8 107 0,12-8 104 16</inkml:trace>
  <inkml:trace contextRef="#ctx0" brushRef="#br0" timeOffset="-114448.062">20198 11542 47 0,'-3'-3'208'0,"0"0"20"0,-1-1-3 0,0-1 8 16,2 1 16-16,-1 1 17 0,0 0 7 15,0-2 1-15,0 4-8 16,-1-2-20-16,3 0-35 0,-1 1-34 0,1-1-28 16,-1 1-20-16,0 0-20 0,2 2-18 0,-2-2-13 15,2 1-16-15,-2-1-12 16,2 2-16-16,0-1-11 0,0 1-11 15,0-2-5-15,0 2-3 0,-2 0 1 0,2 0 6 0,0 0-2 16,0 0 3-16,0 0-1 16,0 0 3-16,0 0-3 0,0 0-1 15,0 0 2-15,0 0 0 0,0 0-2 0,0 0 0 0,0 0-3 16,0 0-1-16,0 0-3 0,0 0-1 16,0 0 0-16,0 0 1 0,0 0-2 15,0 0 2-15,0 0 0 0,0 0 0 0,0 0-4 16,0 0 1-16,0 0 0 15,0 0 0-15,0 0 0 0,0 0-1 0,0 0 3 16,0 0-1-16,0 0-1 0,0 0 0 16,0 0 1-16,0 0 0 0,0 0 0 15,0 0-1-15,0 0 0 0,0 0-3 16,0 0 3-16,0 0 2 0,0 0-2 16,0 0 3-16,0 0 2 0,0 0 1 0,0 0-2 15,0 0-2-15,0 0 0 0,0 0 3 16,0 0-1-16,0 0 3 0,0 0 0 0,0 0 3 15,0 0-1-15,0 0-1 0,0 0 3 16,0 0-1-16,0 0-3 0,0 0 0 0,0 0 2 16,0-1 1-16,0 1-1 0,0 0-1 15,0 0 1-15,0 0 2 0,0 0 2 16,2 0 2-16,-2 0 5 0,0 0 1 16,0 0 5-16,0 0 3 0,0-2 0 0,0 2-1 15,0 0-2-15,0 0-4 0,0 0-5 16,0 0-4-16,0 0-1 0,0 0-5 15,0 0-3-15,0 0 0 0,0 0 0 16,0 0-5-16,0 0 1 16,0 0 1-16,0 0 0 0,-2 0-1 0,2 0 0 0,0 0 7 15,0 0-4-15,0 0 0 0,0 0 0 16,0 0 0-16,0 0-1 0,0 0-2 16,0 0-2-16,-1 0 2 15,1 0 0-15,0 0-2 0,0 0 2 16,0 0-1-16,0 0 3 0,0 0 2 0,0 0 0 0,0 0-5 15,0 0-1-15,0 0 0 0,0 0-1 16,0 0-5-16,0 0 3 0,0 0 4 16,0 0 0-16,0 0 1 0,0 0 0 0,0 0 5 15,0 0-3-15,-2 0 1 0,2 0 2 0,0 0-2 16,0 0-1-16,0 0-1 0,0 0-2 16,0 0 4-16,0 0-3 0,0 0 2 15,0 0 0-15,0 0-2 16,0 0 1-16,0 0-4 0,0 0 2 0,0 0 3 0,0 0 5 15,0 0 1-15,0 0 10 16,0 0 5-16,-1 0 4 0,1 0 0 0,0 0-2 0,0 2-4 16,-2-1-4-16,0-1-4 0,1 0-4 15,-1 2-3-15,1-1-3 0,-3 2-1 16,3-1-1 0,-1-1-2-16,0 2-2 0,-1 0-1 0,-1-1 1 0,1 2-1 15,0 1 2-15,1 1 1 0,0 0 0 16,1 1 0-16,-1 1 1 0,2-1 0 0,2 0-2 15,1 4 0-15,2-2-2 0,5 2 0 16,0 1-3-16,3-2 1 0,4 4 4 16,2-2-3-16,0 1 5 15,3-1 3-15,0 0 2 0,1-1-1 0,0-1-1 0,-2 1 4 16,-2-2-1-16,-2 0-6 0,-2 0 2 16,-1 0-3-16,-6 0 1 0,-4 1-4 0,-2 1-12 15,-2 0-15-15,-5 0-12 0,-3 3-13 16,-1-2-12-16,-4-2-6 15,-1 0 3-15,-2 0 9 0,2-2 10 0,-2-1 14 16,2-1 9-16,-2-3 6 0,6-2 8 0,-1-2 6 16,1-2 1-16,3-3 1 0,1-2 0 15,2-2 3-15,1-4 4 16,3-1-1-16,0-2 0 0,3-3 1 0,1-1 0 16,0-2-2-16,1-1 2 0,-1 1 0 15,0 0 3-15,1 0 4 0,-2 2 2 16,0 2 4-16,-3 1 0 0,0 1 1 0,-2 2-4 15,-1 3-1-15,-3 2-1 0,0 2-6 0,-2 2-16 16,-2 3-23-16,-4 2-38 16,3 2-59-16,-5 4-73 0,4 1-71 0,0 1-65 15,2 0-58-15,2 3-39 16,1-2-27-16,2 2 9 0,5-2 44 0,2 2 60 0,1-1 71 16</inkml:trace>
  <inkml:trace contextRef="#ctx0" brushRef="#br0" timeOffset="-114082.056">20503 11479 77 0,'2'-4'170'0,"-1"-1"-18"0,3 2-26 15,-3 2-3-15,2 1 5 0,-1 3 10 0,1 3 7 16,0 1 7-16,2 4 2 0,-4 1-21 15,4 0-30-15,2 1-31 0,-3 1-24 16,4-1-16-16,2 1-13 0,-2-4-6 0,1 1-7 16,5-4-2-16,-3-1 2 0,2-3 5 15,1-3 8-15,-2-3 7 0,1-3 10 16,0-1 6-16,0-4 7 0,-4-2 4 16,-1-1 0-16,-3-1-1 0,-2-1-4 15,-3-1-6-15,-4 1-6 0,-4-1-9 0,-4 2-10 16,-5 0-12-16,-5 2-22 0,0 2-26 15,-7 4-37-15,2 2-43 16,-3 5-47-16,0 3-47 16,4 3-45-1,-1 5-58 1,5 2-12-16,6 2 20 0,0 0 33 0</inkml:trace>
  <inkml:trace contextRef="#ctx0" brushRef="#br0" timeOffset="-110983.442">22301 12173 173 0,'-2'-1'249'16,"2"0"22"-16,-1-1-10 0,1 1-2 16,0-1 4-16,1 1 5 0,-1-1 2 0,4-1-14 15,-1 0-27 1,2-1-35-16,2-1-40 0,3 1-37 0,1-3-36 0,6 2-31 15,-1-3-20-15,5 0-26 0,2 0-45 0,2 0-65 16,0-1-85-16,3 2-88 0,0 1-93 16,-1 1-81-1,0 2-26-15,-3 2 27 0,-2 1 65 0,-6 1 77 0</inkml:trace>
  <inkml:trace contextRef="#ctx0" brushRef="#br0" timeOffset="-110626.068">22574 12226 164 0,'-18'17'289'0,"3"-1"48"15,1-2 29-15,5-2 10 16,1-2 3-16,1-1 0 0,7-3-18 0,5-4-41 16,5-2-50-16,5-3-45 0,6-6-48 0,8-2-58 15,1-4-73-15,4 0-116 16,2-3-149-16,2 0-150 0,-1 0-150 0,-1-1-97 16,-1-2-21-16,0 1 50 0,-2 2 116 15</inkml:trace>
  <inkml:trace contextRef="#ctx0" brushRef="#br0" timeOffset="-110216.346">23281 11695 31 0,'-13'-4'249'0,"-2"0"47"0,-1 2 25 0,-1 0-1 0,-1 2 3 0,2 2 13 16,-1 0 4-16,3 2-8 15,0-1-29-15,2 0-46 0,4 1-58 0,4 0-51 16,4 1-37-16,3 1-23 0,5 0-7 16,6 2-3-16,5-1 1 0,5 1-4 15,4 1-16-15,4-1-15 0,1 3-20 0,2 3-25 16,0 2-46-16,0 1-47 0,-4 2-50 15,-2 2-47-15,-6 2-28 0,-2-1-3 0,-9 1 28 16,-2-3 40-16,-7 3 56 0,0-3 52 16,-6 1 36-16,-1-2 18 0,-6-1 12 15,-1-1 1-15,-3-1-4 0,-4-1-6 0,-2 0-3 16,-4-3-2-16,-1 0-1 0,1-1-3 16,-3-3 9-16,2 0 7 0,-1-5 9 0,3-1 9 15,3-4 5-15,3-2 1 0,6-7-7 16,5-3-3-16,1-3-8 0,5-6-7 15,6-4-3-15,4-3 4 0,3-5 11 0,2 0 11 16,5-7 17-16,-2-2 16 0,4-1 19 16,-1-1 17-16,0 1 11 0,1-2 11 15,-5 4 10-15,2 2 10 0,-3 2 4 16,-5 3-2-16,-3 5-9 0,-5 2-17 16,-3 4-24-16,-1 2-27 0,-9 5-24 15,-6 5-20-15,-1 2-12 0,-7 5-12 16,-4 5-7-16,-6 3-16 0,0 6-27 15,-5 4-32-15,2 2-40 0,2 2-48 16,4 2-85-16,5-1-108 0,5-1-101 0,7 1-57 0,6 1-50 16,8-2-47-16,5 0 32 15,9 2 92-15,5 1 114 0,7-3 79 0</inkml:trace>
  <inkml:trace contextRef="#ctx0" brushRef="#br0" timeOffset="-109471.478">23896 11611 229 0,'-5'-6'297'0,"1"2"37"0,-2 1 19 15,1 0 12-15,0 0 9 0,-1 3-1 16,-1 0-12-16,2 0-31 0,-2 1-36 16,0 1-34-16,3 1-35 0,-1-2-25 15,2 4-26-15,-3-1-20 16,2 2-24-16,3 2-22 0,-1 0-21 0,1 3-23 0,-1 0-14 16,0-1-10-16,2 2-4 15,0 0-1-15,-1 0-1 16,-1 2 2-16,2-3 3 0,0 2-4 0,-1-1-3 0,1 0-5 0,-2 0-3 15,0 0-5-15,2 0-7 0,0-2-1 0,0 2-2 16,0 2-5-16,0-2-2 0,0 1-1 16,4-1 2-16,-3 2-3 0,2-2-2 15,1 1 2-15,0-1 0 0,4-2 0 0,0 1-5 16,2-2 5-16,-2 0 1 16,4-2-2-16,-1 1-1 15,5-2-2-15,-2-3 5 0,0 0-3 0,2-2-1 16,1 1 0-16,0-4 0 0,0 1 0 0,-3-2 2 0,2-1 0 15,-3-2 1-15,-1-1-4 16,-1 2 3-16,-1-3 1 16,1-1-2-16,-3 0 2 0,0-1-2 0,-2-3 2 15,0 2-1-15,-1-4 0 0,-2-2 2 16,-1 1-1-16,-2-4 1 0,-2-2 4 0,-3-2-1 0,-1-2 4 16,-2-2-4-16,-1 0 1 0,-5-1-3 15,-2 0-2-15,-3 1 0 0,-1 2-2 16,-3 4 2-16,-2 2 0 0,0 4 0 0,-4 5-1 15,1 5-11-15,-4 5-23 0,0 5-44 16,2 5-67-16,2 5-104 0,2 4-150 16,7 4-152-16,5 2-148 0,5 3-49 0,7 2 19 15,5 2 76 1,5-1 142-16</inkml:trace>
  <inkml:trace contextRef="#ctx0" brushRef="#br0" timeOffset="-164085.8">19559 15168 231 0,'-3'-18'416'16,"-2"1"122"-1,0 2 83-15,2 3 23 0,-3 0-15 0,2 2-40 16,0 2-74-16,1 1-99 16,0 2-104-16,1 0-95 0,4 4-59 0,1 1-34 0,2 6-19 15,3 5-6-15,3 5 2 0,2 4 4 0,1 5-4 16,0 7-14-16,2 1-11 0,-2 4-11 15,0 1-10-15,-1 2-11 0,-2-1-9 16,1 1-7-16,-2 0-5 31,0-3-7-31,-1-2-3 0,-3-4-6 0,1-4-2 0,-2-4 1 0,-1-5 2 0,1-2 1 0,-4-5 4 16,1-4-3-16,-4-7-1 0,1-4-2 16,-4-8-4-16,1-6-2 0,-3-6-2 0,1-8-1 0,-1-5 1 15,-2-8-1 1,-1-6-2-16,2-6-1 15,-1-2-2-15,5 1 0 0,0 1 0 16,4 4 0-16,2 7 0 0,1 4 0 16,6 7-3-16,2 5-1 0,4 9 3 0,4 6 0 0,1 8 1 0,5 5 2 15,-1 8 5-15,2 5 0 0,0 5 0 16,-2 2 0-16,0 3 0 0,-3 3 0 16,-1 0 1-1,-1 0-1-15,-3-1 0 16,-1-1 1-16,-2-1 0 0,0-3 0 0,-2-1 0 0,-2-4 2 0,0-1 0 0,-5-1 1 15,2-4-1-15,-3-3-1 0,1 0-1 0,-3-4-1 16,1-5 1-16,-2-5-2 16,0-7 1-16,0-5 0 15,-2-5 0-15,2-8-2 0,0-3-3 16,2-3-1-16,1-3 2 0,2 1 2 0,1 1 0 0,3 3 2 0,1 4-1 16,1 4 0-16,3 6-1 0,1 6-3 0,2 9 0 15,1 7 2-15,2 6 3 0,0 8 2 16,1 11-1-16,1 5 2 15,-1 9 1-15,-2 4 0 0,1 7-4 0,-1 4-16 16,0 0-22-16,-1 0-32 0,-2-3-46 0,1-5-51 16,-3-4-75-16,3-6-84 15,-4-4-124-15,3-8-148 0,-2-6-128 0,0-8-84 16,-1-7 6-16,1-7 60 0,-3-7 128 16,2-4 168-16</inkml:trace>
  <inkml:trace contextRef="#ctx0" brushRef="#br0" timeOffset="-163681.778">20691 14715 160 0,'0'-15'345'0,"0"1"88"0,2 2 52 0,-2 0 5 16,2 3 4-16,-1 0-3 0,2 0-24 0,1 0-53 15,2 2-65-15,1-3-68 0,3 2-73 16,3 0-70-16,3-1-55 0,-2 2-34 15,5-2-22-15,1 3-12 0,0 0-14 0,0 1-21 16,0 4-38-16,0 2-55 0,-2 4-67 16,-3 2-72-1,0 2-62-15,-3 5-33 0,-4 2 3 0,-1 4 40 0,-4 2 61 0,1 4 67 16,-8 2 66-16,1 4 59 0,-2-1 55 16,-2 3 59-16,-3 1 62 0,2-1 51 15,3 0 39-15,-2-3 19 0,5-4 3 16,4-4-11-16,5-5-11 0,3-6-16 15,4-6-21-15,5-6-10 16,2-6-10-16,1-5-22 0,3-3-33 0,1-3-28 0,0-3-13 16,-1-1-14-16,0-1-20 0,-3 2-31 15,-4 0-57-15,-1 1-97 0,-4 3-190 0,-3 1-233 16,-2 1-158-16,-3 2-68 16,-2 1 4-16,-3 3 67 0,-6-2 175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5-09T09:34:05.8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4120 1296 221 0,'0'-15'401'0,"0"1"99"0,0 2 51 16,0 2 12-16,0 0-4 0,0 3-27 0,1 0-60 16,-1-1-73-16,2 2-77 0,-2 2-82 15,2 1-79-15,-1 1-66 0,2 2-34 16,2 3-22-16,0 5-8 0,4 4-4 15,-1 6 7-15,0 3 4 0,3 4-6 0,-3 4-1 16,0 2-8-16,-3 1 0 0,1 1-5 0,0 0-8 16,-3 0-3-16,-1-2 0 15,-2 1 3 1,-2-2-2-16,-1-2-4 0,2-2 7 0,-4-3-2 0,2-1-2 16,2-6-2-16,-1-1-1 0,0-3 3 0,1-2-3 15,-1-2 2-15,0-2-1 0,1-3-1 0,-2-4-1 16,-1-4 0-16,1-2-3 0,0-7-1 0,-1-4-1 15,2-4-3-15,-1-5-1 0,3-3-1 16,0-3 0-16,0-2 1 0,3 2-1 16,-1-2 2-16,2 4 2 0,1 1-4 0,0 5-2 15,-1 1-3-15,3 2-1 0,-1 4 2 16,3 7-2-16,1 0 3 0,3 4 0 16,1 5 3-16,2 4 2 15,1 5-2-15,2 4 2 16,-1 4-2-16,0 3 2 0,-3 4 5 15,2 2 2-15,-2 1 4 16,-3 3 0-16,-1 0 0 0,0-1 1 16,-3 0-1-16,0-1-1 0,-3-2 1 0,-2-2 1 0,0-1 2 0,-1-3-1 0,-1-1-2 15,1-4 0-15,1-1 1 16,-2-3 1-16,-1 0 5 0,2-4 4 0,-2-2 5 16,0-3 0-16,0-7-4 0,0-1-5 0,0-7-6 0,3-5-1 0,0-5-10 15,1-5 1-15,0-5 0 0,3-4 1 16,2-1 3-16,-1-2-1 0,0 3 1 0,0 1-3 15,3 4-4-15,-2 4-3 0,1 4-4 16,1 5-3-16,0 3-3 0,0 6 3 0,5 5 2 16,-2 5 7-16,2 5 1 0,0 6 7 0,3 6 8 15,-2 6 8-15,-1 3 4 0,0 3-2 16,-2 3 4-16,0 3-1 0,-3 2-1 16,-1-1-6-16,-1 2-7 0,-3 0-18 15,-1-1-37-15,-3-2-48 0,1-2-84 0,0-2-105 16,-1-5-131-16,0-3-130 0,1-2-97 15,1-4-88-15,-1-3-2 0,-1-3 61 0,4-6 110 16,-1-3 135-16</inkml:trace>
  <inkml:trace contextRef="#ctx0" brushRef="#br0" timeOffset="467.143">5201 1371 60 0,'-9'-8'445'0,"-4"1"129"16,5-1 129-16,-1 2 51 0,0 0-33 15,2 0-93-15,1 2-117 0,1 1-107 16,0-2-122-16,2 4-102 0,2-2-70 0,2-1-46 15,4 2-35-15,3-3-21 0,5 1-7 0,5-1 0 0,4-1-13 16,1-1-25-16,0 2-34 0,3-1-55 16,-3 2-70-16,-2 1-68 15,-1 1-64 1,-1 1-51-16,-6-1-40 0,1 4-4 0,-4-1 23 0,-4 2 45 16,-1 3 65-16,-5 2 68 0,-2 2 72 0,-4 5 64 0,-4 2 63 15,-4 2 51-15,-2 1 55 0,1-1 63 0,-1 2 66 16,0-3 52-16,2 0 37 15,1 0 14-15,2-4-4 16,4-3-7 0,3 2-14-1,1-4-15-15,7 0-20 0,1-2-16 0,6-1-22 0,3-1-34 16,2-4-40-16,5-1-36 0,0-3-31 0,2-1-21 0,-1-1-20 16,-1 1-25-16,-2-2-51 0,-2 0-87 0,-4 1-169 15,1-1-261-15,-3 0-208 16,-3-1-99-16,-3-1-18 0,1 0 51 15,-3 1 150-15,-1 1 247 0</inkml:trace>
  <inkml:trace contextRef="#ctx0" brushRef="#br0" timeOffset="10498.041">6801 1195 310 0,'5'-3'398'0,"0"-1"71"0,0 1 13 15,0-2-25-15,1 1-35 0,-2-1-33 16,1 1-28-16,-2 1-22 16,2-2-28-16,-3 1-40 0,1 1-35 15,1 0-43-15,-2 0-36 0,0 0-37 16,-1 1-30-16,1 1-19 0,-2-1-9 0,1 2-10 0,-1-1-12 0,2 1-9 15,-2 0-1-15,0 0-4 0,0 0-6 16,0 0 1 0,-2 0 0-16,2 0-1 0,-1 1-7 0,-2 1 1 0,-1-2 1 15,-3 3-4-15,2 0-4 0,-3 0-4 0,0 0 1 16,-3 1-3-16,3 0-1 0,-3 3 0 0,-1-3 1 16,0 2 2-16,0-1 0 0,-1 2 1 0,2-1-1 15,-3 0 4 1,3 0-1-16,-2 0-3 15,0 2-3 1,2-4-2-16,-1 4 2 0,2-2-2 0,1-2-3 0,-2 2 2 0,3 0 4 0,-2 0 0 0,1 0-1 0,-1 0 0 16,1 2 0-16,-2-1-1 15,1 2-2-15,-1 0 1 0,0-1-1 0,3 2-1 16,-3-1 6 0,3 0 1-16,-3 2 0 0,3-2 1 15,2 0-3-15,-3-2-1 0,2 0-3 0,2 1-4 0,-1-2 1 0,3 2-3 16,-2-4 4-16,3 2 1 0,-2-2-3 0,1 3 1 15,1-4-1-15,2 1 3 0,0 0-2 16,0 0 1-16,0 0 2 0,3 1 1 0,1-1 1 16,2 0 2-16,0 0-1 0,4 0-2 15,-1-1 2-15,5 0 0 16,2 0 3-16,0-2 0 16,4-1-2-16,-2 0 3 0,4 0-2 0,0-1-1 15,-1 0-1-15,-1-1-2 0,1 1 2 0,-2-1 0 0,-2 1-1 0,-1 1-1 16,-2-2 0-16,-3 2-2 0,2 0 0 15,-4 0-2-15,-4 0 2 16,2 0 2-16,-3 2 1 0,1-1 3 0,-4 1 1 16,-2 2 1-16,-5 1-1 0,-2 1 0 0,-4 4 4 15,-3 2 0-15,-3 2 1 0,-4 4 0 16,-1-2-1-16,-4 5-4 0,0 0-3 16,1 2 1-16,-4-1 1 0,3 2-1 0,1-1-1 15,2-1 0 1,0-1 0-16,7 0-5 0,0-3-4 0,5 0-1 0,3-1 2 15,1-1 1-15,8 1 0 0,2-4 2 16,7 2 2-16,2-3 2 0,4-1 1 0,3-4 3 16,6 1-2-16,1-5-1 0,5 0 2 0,0-3 2 0,5-3 3 15,-2 0-1-15,2-2 2 0,0-1-1 16,-2 0-4-16,1 0-3 0,-4-1-10 0,-2-1-10 16,-3 2-16-16,-1 0-13 0,-5 0-21 15,0 2-28-15,-5-1-36 0,-1 2-56 0,-5 0-104 16,-2 0-155-16,-1 2-147 15,-5 1-118-15,0 0-34 0,-5 1 25 16,-3 4 96-16,-3 1 158 0</inkml:trace>
  <inkml:trace contextRef="#ctx0" brushRef="#br0" timeOffset="11432.107">6548 2314 45 0,'0'-4'218'15,"0"-2"24"-15,0 1 9 0,0 1 13 0,0 1 10 16,0-2 18-16,0 2 16 0,0 1 18 16,0 0 9-16,0 0-10 15,0 1-12-15,0-1-28 0,0 2-32 0,0-1-35 16,0-1-34-16,0 1-31 0,0 1-31 0,0 0-17 16,0 1-13-16,2 2-8 0,1 2 0 15,0 4 2-15,0 3 9 16,2 3-2-16,-3 3-3 0,3 1-16 0,-2 4-11 0,1-1-13 15,-1 1-18 1,-1 1-6-16,1 0-12 0,-3-2-7 0,2 1-23 0,0-2-39 16,-1-3-52-16,1 0-88 0,-1-5-126 0,1-1-161 15,1-1-154-15,0-4-113 0,-1-2-26 0,2-4 44 16,1-5 102-16,0-2 152 16</inkml:trace>
  <inkml:trace contextRef="#ctx0" brushRef="#br0" timeOffset="11718.239">6536 2206 141 0,'-5'-4'278'0,"2"-1"39"0,0 2-23 16,-1 0-35-16,3 0-43 0,-1 2-42 15,1-2-41-15,1 1-33 0,0-1-15 0,1 0-3 16,2-2 14-16,1 1 19 0,2-2 32 0,-1 0 32 15,1-1 19-15,0 1 14 0,1-2 5 0,-1-1 4 16,-1 2-3-16,0-1-4 16,-2 1-8 15,0 0-10-31,-2 2-26 0,-1-1-32 0,0-1-33 0,0 3-35 0,-4 0-42 0,2 1-70 0,-1 1-77 16,0 1-83-16,-2 1-112 0,2 1-120 0,-2 2-103 0,3 3-63 15,1 2-38-15,1 1 26 0,1 3 80 16,1 1 100-16,1 3 109 0</inkml:trace>
  <inkml:trace contextRef="#ctx0" brushRef="#br0" timeOffset="12395.892">6806 2469 273 0,'-3'0'329'0,"-2"-2"37"0,2 1-39 16,3-1-47-16,0 1-46 0,3-2-33 16,2 0-27-16,3-2-15 0,2-1-17 0,2-1-18 15,4-1-26-15,1 1-26 0,2-3-24 0,0 2-35 16,-2-2-66-16,1 3-85 0,-1 1-82 15,-4 0-71-15,1 3-63 0,-4 2-41 16,-2 1 3-16,-2 4 38 0,-5 2 52 0,-2 3 57 16</inkml:trace>
  <inkml:trace contextRef="#ctx0" brushRef="#br0" timeOffset="12498.955">6925 2524 133 0,'-10'17'198'0,"-1"-2"3"15,5-2-11-15,1-1-16 0,2-1-16 0,1-4-10 16,2 1-6-16,3-4-2 0,4-1-5 0,3-3-7 0,3-3-24 0,5-4-72 15,3-4-112-15,2-1-133 0,1-3-96 16,0-1-55-16,-1-2-17 0,-1-2 37 16</inkml:trace>
  <inkml:trace contextRef="#ctx0" brushRef="#br0" timeOffset="12721.512">7273 2196 27 0,'3'-17'392'0,"2"1"133"0,-1 2 128 15,-2 2 71-15,1 0 3 0,-2 5-40 0,1-1-82 0,-2 1-105 16,0 2-112-16,2 2-121 0,-1 3-83 16,1 5-60-16,-1 4-37 0,1 7-18 15,1 7-12-15,-1 5-2 0,1 5-8 0,-3 4-19 16,3 3-53-16,-3 0-88 0,0 1-124 16,3-1-233-16,0-2-252 0,-1-2-175 0,-1-3-55 15,3-5 28-15,-3-6 93 0,1-5 215 16</inkml:trace>
  <inkml:trace contextRef="#ctx0" brushRef="#br0" timeOffset="13717.182">6468 532 21 0,'-2'-3'301'0,"1"2"59"0,-1 2 65 16,2 2 10-16,-2 3-26 0,2 5-24 0,0 0-24 15,0 3-34-15,0 1-42 16,2 2-45-16,-2 1-49 0,2-2-40 15,-1 2-26-15,-1-3-22 0,2 2-19 16,-1-4-32-16,-1 1-14 0,0-3-13 0,0 0-12 0,0-4-4 0,-1 3-2 16,-1-3 7-16,2-2-4 15,0-1 4-15,-1-1-4 0,-1 0 1 16,2-3-2-16,0 0 1 0,-2-3 2 0,2 0 0 0,0-3 10 16,2-3 8-16,-2-2 3 0,3-2 11 15,0-3 2-15,1-2 2 0,-1-2-4 0,3 2-6 16,0-1 2-16,-1 1-15 0,0 1-5 15,1 4-8-15,-1-1-7 0,-2 4-4 0,5 0-7 16,-3 3-1-16,1 1 1 0,2 3 3 16,1 1 9-16,1 2 4 0,1 5 11 15,3 0 7-15,-3 3 8 0,3 3 5 16,-4 1-2-16,1 1 4 0,0 4-6 0,-3-2-3 16,-2 3-6-16,1-1-10 0,-2-1-29 0,-1 1-58 0,-2-1-94 15,-1-1-159-15,1-3-190 16,-1 2-198-16,-1-2-83 0,2 0-5 0,0-4 59 0,-1 2 140 15,2-3 179-15</inkml:trace>
  <inkml:trace contextRef="#ctx0" brushRef="#br0" timeOffset="15436.01">7918 1131 115 0,'-2'-17'299'0,"0"2"73"0,1 1 34 0,-1 3 7 15,1 2-9-15,-3 0-12 0,1 1-27 16,0 2-49-16,-1 2-62 0,-1-1-65 16,0 2-53-16,-1 3-51 0,-1 2-36 15,-2 2-25-15,-1 5-14 0,1 6 5 0,-2 8 18 0,1 5 33 16,2 5 34-16,0 5 28 15,1 4 20-15,2 3-5 0,2 0-10 0,1 1-31 16,4 2-31-16,1 0-24 0,5 2-15 0,1-3-14 16,2 0-53-16,7-2-70 0,1-4-110 15,6-4-136-15,5-5-143 0,5-9-115 0,5-5-81 16,5-8-7 0,1-10 70-16,3-8 115 15,-4-5 128-15</inkml:trace>
  <inkml:trace contextRef="#ctx0" brushRef="#br0" timeOffset="15887.819">8452 1324 21 0,'-3'-16'275'0,"-2"1"88"0,0 3 65 0,-1 0 48 16,0 0 32-16,0 1 27 0,1 2 0 16,0 2-39-16,2-1-63 0,0 0-81 15,1 4-83-15,0 0-90 0,1-1-73 16,2 2-51-16,1 1-36 0,4 2-20 0,2 4-6 15,5 0 1-15,0 6-2 0,4 4 4 0,-1 4 3 16,-1 3 4-16,0 1 2 0,-1 6 4 16,-3-3 5-16,-3 4 3 0,-5-1-2 15,-1 1-3-15,-4-1-2 16,-2-1-4-16,-3 0-7 0,-1-1-10 16,-3-4-9-16,3-1-1 0,0-3 5 15,0-3 0-15,2-1-1 0,0-4 6 0,3-1 10 0,-1-4-5 0,3-5-11 0,1-5-9 16,3-4 1-16,0-4-2 15,2-7-4-15,4-4 8 0,-1-4 3 0,2-4 8 16,-2-2 5-16,3-1 4 16,-3 1-4-16,1-1 3 0,-1 4 3 0,-2 2 3 0,1 5 7 15,-2 3 4-15,-1 3 11 0,0 3 2 16,0 3 0 0,-2 2-5-16,-1 2-5 15,1 2-9-15,-1 6-4 0,-1 3 1 0,0 8 1 0,-1 3-1 0,-1 6 4 16,2 4 9-16,0 3-1 0,0 2 2 0,3 0-4 0,-1 3 2 15,3 0-18-15,0 0-48 0,1-1-94 16,3-3-153-16,4-1-183 0,3-4-176 16,1-5-108-16,5-5-23 15,3-5 56-15,1-7 134 0,-1-5 173 0</inkml:trace>
  <inkml:trace contextRef="#ctx0" brushRef="#br0" timeOffset="16081.848">8974 1350 302 0,'-5'3'451'0,"0"1"84"0,1 1 32 16,0-3-56-16,1 2-81 0,2-3-101 0,1 2-96 15,1-1-82-15,4-1-61 16,5-1-38-16,2-1-66 0,4-2-121 16,4-2-157-16,-2 1-170 0,2-2-109 0,1-2-59 15,-2 1 13-15,3-1 95 0,0 1 142 16</inkml:trace>
  <inkml:trace contextRef="#ctx0" brushRef="#br0" timeOffset="16608.134">9431 1198 349 0,'0'-12'470'0,"-2"2"90"0,1 1 27 0,-1-2-52 16,2 4-89-16,2-1-94 15,-1 1-101-15,4 1-85 0,1 1-66 0,2 1-41 16,5 2-27-16,2 2-12 0,3 4-7 16,1 4 0-16,1 3 8 15,-2 5-5-15,2 5 1 0,-7 5 2 0,1 1-2 16,-6 4-4-16,-3-1-5 0,-5 2-1 0,-2-1-11 0,-2-1-18 15,-4-1-18-15,-2-3-10 0,2-1-18 16,-1-4-15-16,-2-2 8 0,3-2 8 0,0-5 15 16,3 0 10-16,-2-5 12 0,3-2 21 0,1-5 1 15,2-4-2-15,1-3-1 16,3-5 3-16,2-4 5 0,2-6-2 0,1-4 3 16,0-5 12-16,3-3 20 0,0-2 15 15,0-1 17-15,0 1 14 0,0 0 9 0,-4 3 2 16,4 2 3-16,-2 5 5 0,-2 2 11 15,-1 4 5-15,-1 2 5 0,1 5-4 16,-3 1-13 0,0 3-22-16,1 3-25 0,-3 3-18 0,2 6-7 15,-3 3 0-15,0 5-1 0,0 6-1 16,0 2 3-16,2 4 0 0,-2 4-1 0,3 2-6 0,0-1-9 0,2 2-28 16,-1-3-59-16,3 2-78 0,1-5-94 15,0-2-108-15,4-4-117 0,1-3-99 16,1-5-78-16,2-5-8 0,1-6 45 15,1-7 81-15,-1-4 112 0</inkml:trace>
  <inkml:trace contextRef="#ctx0" brushRef="#br0" timeOffset="16820.213">9436 896 4 0,'-15'-2'367'0,"4"-1"87"0,2 0 52 0,1 1-10 16,3-1-84-16,3 2-95 15,4-3-79-15,4 2-64 0,7-1-43 0,4-2-19 16,7 1-16-16,4-4-63 0,1 2-139 16,4-1-175-16,0 1-173 0,-1 0-96 0,0 3-48 15,-4 0 16-15,0 3 98 0</inkml:trace>
  <inkml:trace contextRef="#ctx0" brushRef="#br0" timeOffset="17102.319">9971 787 108 0,'2'-7'480'0,"-2"1"122"0,0 0 89 16,0 1 17-16,2 2-71 15,-1 0-107-15,4 3-107 0,0 5-86 0,4 2-52 16,2 5-40-16,2 5-33 0,4 5-37 0,1 4-38 0,2 6-32 16,-1 5-30-16,0 3-22 15,-3 4-17-15,-2 2-11 0,-3 2-6 0,-3 2-8 16,-6-2-20-16,-5-2-40 0,-4-1-63 16,-7-1-117-16,-2-6-212 0,-4 0-263 0,-4-3-149 15,-3-4-53-15,0-4 15 16,0-3 91-1,4-4 198-15</inkml:trace>
  <inkml:trace contextRef="#ctx0" brushRef="#br0" timeOffset="18085.085">10969 697 107 0,'2'-12'328'16,"-2"2"98"-16,0 1 58 0,-2 1 27 0,2 1 11 16,-1 1 7-16,1 0-28 15,-2 2-57-15,2 0-69 0,-2 1-75 0,1 3-79 0,-2 3-65 16,-2 1-38-16,-3 9-19 0,-1 5-3 0,-3 6 3 15,-2 6 6-15,2 4-1 0,0 5-9 16,0 3-18-16,4 1-20 0,1 4-10 0,3 3-12 16,1-1-12-1,3 1-10-15,4-1-12 0,1 1-29 0,3-5-47 16,3-2-64-16,3-2-94 0,2-7-119 16,6-6-131-16,2-2-102 0,4-9-65 0,2-4-27 0,0-8 8 15,2-7 48-15,1-7 101 0,-1-4 107 16,1-5 99-16</inkml:trace>
  <inkml:trace contextRef="#ctx0" brushRef="#br0" timeOffset="18521.282">11356 1132 137 0,'13'-34'293'0,"-3"1"72"0,-3 1 65 0,-2 2 53 0,0 3 43 0,-3 3 32 16,-1 3-14-16,1 2-45 0,-2 2-66 0,-2 4-81 0,1 1-83 0,-1 2-80 16,0 3-55-16,-1 3-47 0,2 1-37 0,-3 3-23 15,1 4-16-15,-1 4-7 0,2 4-4 0,-1 3 2 16,0 3 1-16,3 1 3 0,0 1 0 15,3 1-3-15,0-2-3 0,3 2-2 16,2-3-7-16,0-3-2 0,2-1-2 16,2-4-5-16,0-2 8 0,3-5 3 15,1-3 7-15,1-6 0 0,-1-2-2 0,2-4 3 16,-2 0-6-16,-1-3 4 0,-3 0 1 16,-2-1-1-16,0-1 2 0,-4-1 1 15,1 1 3-15,-1 1-5 0,-3 3-1 0,0 1-7 16,-1 3-16-16,1 1-12 0,-3 5-11 15,2 3-5-15,-1 8 2 0,-1 5 10 0,0 10 15 16,0 5 13-16,0 8 11 0,0 8 6 0,2 4-3 16,-1 1-5-16,-1 5 6 0,0-1-1 15,0-1 5-15,-3-1 19 0,0-3 16 0,-2-4 17 16,0-2 9-16,-4-3 3 0,3-6 8 16,-1-3-9-16,-1-6-11 15,-1-5-10-15,-1-4-17 0,1-6-19 16,-2-4-34-16,0-7-50 0,-2-5-67 0,2-7-95 0,0-5-120 15,1-5-124 1,1-8-103-16,4-2-78 0,4-2-57 0,2-2 14 16,3-1 84-16,2 0 117 0,3 3 113 15</inkml:trace>
  <inkml:trace contextRef="#ctx0" brushRef="#br0" timeOffset="18739.854">11964 957 13 0,'0'3'434'16,"-2"1"127"-16,-1 1 115 0,2-3 78 0,-3 3-59 0,4-2-100 15,-1-1-130-15,1-1-113 0,1 2-105 16,1-3-90-16,1 2-59 0,6-1-35 0,3 1-16 16,0-2-14-16,7-2-9 0,1-1-38 15,1 0-78-15,3-1-108 0,1-3-172 16,0 0-189-16,-1 0-180 0,0-2-68 15,0 1 21 1,-4 1 75-16,1 2 156 0</inkml:trace>
  <inkml:trace contextRef="#ctx0" brushRef="#br0" timeOffset="19321.057">12498 780 83 0,'0'-20'376'0,"-2"4"110"0,2 0 84 16,-1 2 21-1,-1 3 2-15,1 0-23 0,-1 3-60 0,-1 0-82 16,3 2-76-16,-3 2-82 0,3-1-93 0,0 5-68 0,-2 0-45 16,2 5-29-16,-1 2-14 15,-1 5-11-15,2 2 2 0,2 4 2 0,-1 1-8 16,3 2 1-16,0 0-1 0,2 3 1 16,4-3-4-1,-2 0-4-15,4-1-3 16,0-6-4-1,-1 2 2-15,5-6 3 0,-2-1 3 0,3-4 0 0,2-4 7 0,-1-4 0 0,0-1 0 0,2-5 0 16,-2-3-6-16,1-2 2 0,-4-1-7 0,0-1 6 0,-3-2-1 0,-3 0 0 0,0 1-3 16,-4-1 3-16,0 3 6 0,-2 0-2 0,-1 5-3 15,-1-1-5-15,-1 4-4 0,-1 0-7 16,-1 6-7-16,-1 4-2 0,-2 8 8 0,2 5 11 16,-3 10 15-16,4 4 15 0,-1 7 7 15,3 5 9-15,3 2-3 0,-1 4-6 16,2 1-6-16,-1-1-7 0,-1 0 1 15,1-3 2-15,1-5 7 0,-3-1 6 16,-1-5 8-16,0-4 10 0,-1-5 8 16,-3-3-2-16,-1-4-5 0,-4-1-5 0,-2-6-21 0,-3-4-33 15,-4-3-49-15,0-5-62 0,0-8-90 16,-2-4-127-16,2-10-167 0,2-6-156 16,2-6-124-16,0-7-51 0,6-3 30 0,1-5 93 15,0 2 164-15,2 0 166 0</inkml:trace>
  <inkml:trace contextRef="#ctx0" brushRef="#br0" timeOffset="19520.279">12504 507 343 0,'-3'-8'462'0,"0"2"80"0,0 0 13 0,1 2-66 0,1-1-95 0,1 1-105 16,1 1-96-16,4-2-78 0,3 2-49 15,8-3-35-15,3 2-9 16,6-3-4-16,5 3-60 0,3-2-129 0,4 2-158 16,-1-1-150-16,0 2-89 0,-3 3-48 0,-4 2 30 0,-5 0 114 15</inkml:trace>
  <inkml:trace contextRef="#ctx0" brushRef="#br0" timeOffset="19786.29">13007 352 267 0,'2'-10'419'0,"2"1"92"16,-2 1 25-16,0 0-46 0,-1 4-53 16,2 1-49-16,2 2-28 0,2 2-37 15,5 2-29-15,2 5-11 0,5 4-12 0,1 3-41 0,3 6-57 16,2 6-45-16,0 4-24 0,0 5-25 0,-2 3-20 15,-1 5-6-15,-3 2-14 16,-5 1-9-16,-4 2-11 0,-2-1 0 0,-7 1 1 16,-4-2-22-16,-8-1-49 0,-3 0-113 15,-7-6-230-15,-5 1-288 0,-6-5-152 16,-4-5-60-16,-9-4 3 0,-1-7 86 0,0-7 218 16</inkml:trace>
  <inkml:trace contextRef="#ctx0" brushRef="#br0" timeOffset="20840.14">8148 2209 183 0,'-9'-4'391'15,"3"1"97"-15,-1 1 53 0,1 1-16 16,0-2-40-16,3 3-66 0,0-2-90 16,1 1-87-16,2-1-76 0,6 2-29 0,7-2 8 15,4 2 14-15,10-1 19 16,8-2 14-16,9 0 10 0,13-1-21 0,9-4-37 0,9-1-31 15,18-1-21-15,16-5-21 0,16 0-12 16,14-3-6 0,21 0-7-1,12-3-8-15,15-2-6 0,15 1-3 0,8-1-2 0,7 2-4 16,3 2-8-16,1-2-8 0,-1 1-1 0,-5 1 2 0,-6 1-3 0,-10 1-3 0,-8 1-2 16,-20 1 6-16,-11-1-5 0,-15 3-1 15,-13 1 0-15,-16 0 0 0,-11 2 5 0,-15-1-1 16,-10 2 21-1,-15 1 32-15,-9 1 37 0,-10 3 33 0,-7-3 23 16,-8 5 13-16,-5-3-9 0,-5 2-25 0,-3 0-30 16,-5 0-29-16,1 1-23 15,-6 0-15-15,0-1-8 0,-3 0-10 0,1 1-5 16,0-1-5-16,-2 0-7 16,-1 0-22-16,-2 2-35 0,1-2-52 0,-2 1-70 0,0-1-104 0,0 3-169 0,-2-1-265 15,-1-1-193-15,-5 1-71 16,-1 1 7-16,-5 0 70 0,-4 1 159 0,-1 1 274 15</inkml:trace>
  <inkml:trace contextRef="#ctx0" brushRef="#br0" timeOffset="27233.54">7390 3895 213 0,'-4'2'295'0,"1"-2"37"0,3-2-26 16,-2 2-41-16,4-3-32 0,-2 0-16 15,3-1-9 1,4-2-8-16,-1-3-12 0,3 0-18 15,1-3-19-15,0 0-26 0,2 0-30 0,1-2-27 16,0 1-22-16,-1 1-14 0,1 0-11 0,-2 0-10 0,-2 1-9 16,-1 2 2-16,0 2-3 0,0 1-3 15,-2 1 0-15,-1-1 1 0,-2 2 3 0,1 1-2 16,-1-1-2-16,0 3 2 0,0 0-2 16,-2-1-2-16,1 2 1 0,-1 0-1 15,1 0 5-15,1 3 17 0,2 0 25 0,0 3 21 16,1 3 25-16,2 0 23 0,0 5 16 15,3 1 4-15,2 3-18 0,-1 1-12 16,1 4-19 0,3-1-18-16,1 1-17 0,-1-1-19 0,1 1-9 0,-1-4-5 0,0-1-2 15,0 0 4-15,-1-4 10 0,0-1 7 16,-3-2 12-16,0-2 13 0,-1-2 17 16,-2-1 9-16,-1-1 5 0,0-2 4 15,-1 0 5-15,0-6-4 0,-2 0-13 16,-2-5-12-16,0-1-15 0,-1-4-10 0,-1-4-19 15,-2-2-10-15,-1-5-8 0,-1-3-3 16,0-5-8-16,-2-2 2 0,-4-2 1 16,2-5-2-16,-1 1 1 0,-1-4-1 0,0 2 5 15,1-1-3-15,-2 1 0 16,1 3 0-16,1-1 2 0,-2 6-2 0,1 1-5 0,3 3 0 16,-1 5-1-16,1-1 6 0,-1 5-1 15,1 2 1-15,2 0 1 0,0 5 5 0,0 2-3 16,0-2-5-16,1 5-3 15,1 2 2-15,1-2-2 0,-1 3-2 0,1 1 4 0,-2 1 0 16,3 1 0-16,0 0-3 16,-2 0 3-16,2 1 2 0,0 0-4 15,0 1 4-15,0 0 2 16,0-1 1-16,0 1 0 0,0-1-3 0,0 1 8 0,0-1 5 16,0 1 4-16,0-1 8 0,0 1 6 0,0-1 6 15,0-1 1-15,0 2 1 0,0-1-1 0,0-1-4 16,0 0-1-16,0 2-2 15,0-2-3-15,0 0 0 0,0 0-1 16,0-2-5-16,0 2-2 0,0-1-3 0,0 1-2 0,0-2-5 16,0 1-1-16,0 1 3 0,0-2-2 15,0 0 0-15,0 3-1 0,0-3-1 0,0 1 0 16,0-1-1-16,0 1-2 0,2-1 1 16,-2-1-5-16,0 0 1 0,0 0-1 0,0-1-1 15,0-2 0-15,0 1 0 0,0-1 2 16,0 0 0-16,0 0 0 15,0-1 0-15,0 1 0 0,0 0 2 0,0-2 1 16,0 2-3-16,0-1 1 0,-2 1-2 0,2 0 0 16,0 1-1-16,-1-1-2 0,-1 2 2 15,2-1 1 1,0-1 0-16,-1 3 0 16,-1 0 0-16,2 0 1 0,0 0-2 0,0 0 1 15,-2 2-2-15,2-1 2 0,0 2-1 0,0-1 4 0,0-1 0 0,0 1-2 16,-1 1 1-16,-1-2-1 0,2 1 2 0,0 0-6 15,-2 2 0-15,2-3 2 0,0 2 0 16,0 0 0-16,0 0-1 0,-1 0 2 16,1 0 3-16,0 2-2 0,0-1-1 15,-2 1 0-15,2-2 2 0,0 1-2 0,0 1-4 0,0-1 4 16,0 0-1-16,0 2 1 0,0-1-4 16,0 1 2-16,0 0 3 0,0-1-1 0,0-1 1 15,0 2-1-15,0 0 0 0,0-1-3 0,0 1-3 16,2-2-1-16,-2 1 0 15,0 1 3-15,1-2-1 0,1 1-1 16,1-1 1-16,-1 1 0 0,1-1 1 0,2-1 2 0,2 0 1 16,3 2 1-16,-2-2 2 15,6-2-1-15,2-1-3 0,1 2-1 16,5-2 0-16,-1-2 1 0,6 1 0 0,1-1 2 16,4 1 1-16,3-2 1 0,5 1 0 15,2-1-1-15,4 0-1 0,3 0-2 0,3 0 1 16,2 0-2-16,5-2 3 15,1 3 0-15,3-2 1 16,5 0 3-16,6 0-1 0,8-1 0 0,5-1-3 16,8-3-2-16,8 2-2 0,3-2 1 0,4-2 4 15,6 2-2-15,1-1 1 16,12-2 3-16,4 1 0 16,8-3-2-1,3 1-2-15,6-2 5 0,2 0-2 0,3 0 1 0,6-1-1 0,1-1-2 0,-5 2 1 0,0-1-1 16,-1-1 1-16,-1 1-1 0,-3 1 1 0,-3-2-1 0,-8 2-3 0,-4 0 0 0,-6 0-1 15,-1 2 4 1,-5-2 1-16,-2 1 3 0,-4 2-2 0,-5 0-1 16,-7 3-1-16,-7 0-3 0,-5 0-1 0,-3 2 4 15,-7 1 3-15,-3 1-2 0,-6 1-1 16,-2 2 0-16,-3 1-1 0,-4-1-3 0,-4 2 0 16,0 0 0-16,-1 0 3 15,-5 2 3-15,0-1-2 0,-4 2 1 16,-3 0 1-16,-5 2 1 0,-5-2-2 0,-2 1 2 0,-5 1 1 15,-3 1-2-15,-4-2 1 0,-4 1 1 0,-1 1 0 16,-6-2-2-16,1 2 4 0,-4-2 2 16,-2 2-1-16,-1-1 1 0,-1 1-2 15,-1 0-1-15,-1 0-4 0,0 0-2 0,-1-1 0 16,-2-1-3-16,2 2-6 0,-2 0-16 0,0-1-26 16,-1 1-27-16,0 0-41 15,-1 0-54 1,1 0-60-16,-1 0-64 0,-1 0-88 0,3 0-121 15,-3 0-130-15,-4 0-77 0,-1 0 0 0,-5 0 42 0,-4 0 94 16,-3 1 138-16</inkml:trace>
  <inkml:trace contextRef="#ctx0" brushRef="#br0" timeOffset="28938.893">8601 3043 25 0,'0'-9'230'0,"0"0"40"0,-2 2-4 0,2 1-13 16,0 0-10-16,-1 0-10 0,-1 1 0 15,2 1-2-15,0 1 0 0,0-2-3 0,0 2-8 16,-2 0-16-16,2 1-20 15,-1 1-22-15,-2 0-24 0,-1-1-31 0,1 1-23 16,0-1-23-16,-1 2-16 0,0 2-5 16,-2-1 2-16,1 1 9 0,0 0 11 15,-1 0 6-15,0 1 2 0,1 0 1 0,2 0 2 16,-2 0 1-16,2 0 0 16,-2-1 6-16,2-1 11 0,1 2-3 0,-2-1-4 0,2-1-7 15,-1-1-10-15,3 2-10 0,-1-2-10 0,-1 0-3 16,2 0-6-16,0 0-7 0,-2 0 0 15,2 0-6-15,0 0-2 0,0 0-4 16,0 0 1-16,0 0-2 0,0 0-3 0,0 0 0 16,0 0-4-16,0 0 0 0,0 0-3 15,0 0-1-15,0 0 0 0,0-2 3 16,0 2-1-16,0 0-1 0,0-1-1 0,0 1-2 16,2 0-3-16,-2 0-1 15,0 0 0-15,0 0-1 0,0 0 2 16,0 0 1-16,0 0-2 0,0 0-1 0,0 0-2 0,0 0-1 15,0 0-1-15,0 0-2 0,0 0 3 0,0 0 3 16,0 0-1-16,0 0 1 16,0 0-1-16,0 0 1 0,0 0 0 0,0 0 0 15,0 0 2-15,0 0-2 0,0 0-1 16,0 0 1-16,0 0 2 0,0 0-1 16,0 0-1-16,0 0 5 0,0 0-2 0,0 0-1 15,0 0-1-15,0 0 0 0,0 0-1 16,0 0-1-16,0 0 3 0,0 0-2 0,0 0 3 15,0 0-3-15,0 0 1 0,0 0-3 16,2-2-3-16,-1 2 0 0,-1-2-11 0,0 2-17 16,2-1-29-16,-1 1-47 0,-1 0-54 0,2-1-67 15,1 1-86-15,-2-2-95 0,1 2-78 16,-1 2-56-16,3-1-52 16,-3 2-15-16,1 2 48 0,-2-1 90 15,2 3 94-15</inkml:trace>
  <inkml:trace contextRef="#ctx0" brushRef="#br0" timeOffset="29672.206">8542 3205 15 0,'2'-7'209'0,"-2"-2"26"0,3 1 4 0,-2 2-1 0,-1-1 5 0,0 2 10 15,0-1 2-15,0 3-3 0,0 0-4 16,0 0-11-16,-4 2-24 0,4-1-36 16,-3 2-37-16,-2 2-35 0,0-1-35 0,-5 4-32 15,1 1-18-15,-3 3-12 0,-1 0-8 16,-3 1-1-16,2 3 3 0,-2 0-2 0,0 0-1 15,2 0 0-15,0 1 1 0,-2 1-1 0,5 0-2 16,-2 0 3-16,2 0-1 0,3 0-1 16,-1-1 0-16,4 1 2 15,2-2 0-15,3 2-2 0,0-3 3 16,3 2-1-16,2-4-2 0,4 2 1 16,-1-3 2-16,3 0 4 15,5-3 6-15,-2-1 13 0,4-3 16 0,-1 0 14 0,0-2 8 0,1-2 11 0,-4 1-4 16,-1-2-8-1,-1 3-1-15,-2-1 8 0,-4-1 3 16,0 2-7 0,-4 2 3-16,-2 1-6 0,-3 1-8 0,-5 4-21 15,0 2-12-15,-3 4-8 0,-3 1-6 0,1 0 1 0,-1 1-5 16,1 2-2-16,-1-1-1 0,3 1-2 16,1-2-2-16,0 2-1 0,3-1-2 15,2-2 3-15,4 0-2 16,1-2 6-16,3-1 7 0,2-1-2 0,4-2 11 15,4-3 14-15,1-2 16 0,5-2 11 16,3-4 4-16,-1-2 6 0,4-4 0 0,2 1-16 16,-2-4-15-16,-1-1-11 0,-5 2-19 15,1 1-43-15,-7 0-82 0,0 1-114 0,-4 1-148 0,-4 2-150 0,-2 1-131 0,-3 1-39 16,-3 3 38-16,-2 3 93 16,-3 1 136-16</inkml:trace>
  <inkml:trace contextRef="#ctx0" brushRef="#br0" timeOffset="30167.955">8406 4081 58 0,'3'-4'380'0,"-3"1"111"0,0 0 94 15,0 0 14-15,0 1-26 0,2 1-53 0,-2-1-81 16,0-1-94 0,2 3-75-16,-1 2-63 0,2 1-53 15,1 3-37-15,0 3-25 0,1 3-8 0,-2 1-13 0,0 2-16 16,-1 3-13-16,-1 0-12 0,1 0-7 0,0 1-25 15,-1-1-51-15,-1 1-82 16,0-4-129-16,2 0-184 0,-2-2-194 0,0-2-121 16,0-2-28-16,0-5 40 0,0-1 109 0,0-3 169 15</inkml:trace>
  <inkml:trace contextRef="#ctx0" brushRef="#br0" timeOffset="30298.119">8398 4041 249 0,'-5'-26'366'0,"1"2"63"0,1 1 4 16,0 4-48-16,1 2-70 0,0 3-70 16,2 0-73-16,0 3-104 0,2 4-125 15,1 1-126-15,2 5-130 0,1 1-108 0,2 3-56 16,-2 3 12-16,2 3 58 0,3 3 86 16</inkml:trace>
  <inkml:trace contextRef="#ctx0" brushRef="#br0" timeOffset="30499.262">8551 4066 91 0,'2'-6'296'16,"1"0"38"-16,-1 0 31 0,3-3-51 0,1 0-56 16,3-1-52-16,-1-4-41 15,4 1-34-15,0 1-44 0,-1-2-87 0,2 2-99 0,-1 2-92 16,0 1-98-16,-3 1-84 0,2 2-37 15,-3 2 27-15,2 2 57 0</inkml:trace>
  <inkml:trace contextRef="#ctx0" brushRef="#br0" timeOffset="30682.771">8675 4123 215 0,'-8'12'316'0,"2"-1"46"0,3-1-21 15,-1-2-21-15,3-1-6 0,1-1 1 16,1-1-2 0,6-4-7-16,2-1-13 0,1-1-32 15,4-7-52-15,3 1-61 16,1-7-66-16,2-1-97 0,2-3-141 0,-2 0-156 16,0-3-146-16,2 0-126 0,-3-1-53 0,-2-1 22 0,1 1 96 0,-5 1 129 0</inkml:trace>
  <inkml:trace contextRef="#ctx0" brushRef="#br0" timeOffset="30863.673">8974 3784 137 0,'2'-10'339'16,"0"0"74"-16,0 3 48 15,0 1 9-15,-1 2-4 0,2 2 3 0,2 0-3 16,2 4-17-16,-1 3-42 0,3 2-60 16,-2 2-59-16,1 5-77 0,0 2-69 15,-1 2-52-15,1 5-32 0,-1 1-51 0,-1 1-89 16,-1 1-130-16,-1-2-213 0,1-2-226 15,-2-1-143-15,1-1-48 0,-1-4 33 0,-2-2 103 16,1-5 195-16</inkml:trace>
  <inkml:trace contextRef="#ctx0" brushRef="#br0" timeOffset="32050.312">8218 2919 89 0,'0'-3'258'0,"0"1"31"15,0 1 5-15,2 2-31 16,1 4-25-16,-2 1-15 0,4 4-6 0,-2 2-7 16,2 2-19-16,1-1-25 0,-1 2-27 0,1 2-21 15,-1-2-20-15,0 0-14 0,1-1-11 16,-1-1-13-16,-2-3-1 0,0 1 4 15,-1-4 10-15,1-1 21 0,-1 0 23 0,-2-3 17 16,0 2 4-16,0-4-11 31,0 1-17-31,-2-4-28 0,-1-1-22 0,1 0-25 0,-1-4-15 16,1-1-11-16,2-2-6 0,-1-2 3 0,1-3 2 0,1-3 4 0,1 0 6 0,1-2 2 16,0 1 4-16,2 1 0 0,0 1-6 0,0 2-6 15,2 3-5 1,0 0-6-16,-1 3 2 0,4 2-8 0,-1 2-2 15,-1 2 7-15,3 3 4 16,0 1 15-16,0 4 7 0,-3 1 5 0,3 3 10 0,-3 0 1 0,0 5-5 16,-1-1-6-16,-1 2-35 0,-3 0-57 15,0 2-114-15,0-4-169 0,-3 1-188 16,0-2-144-16,0-2-49 0,0-2 17 0,0-4 83 16,0-1 154-16</inkml:trace>
  <inkml:trace contextRef="#ctx0" brushRef="#br0" timeOffset="33229.754">9541 3198 238 0,'-6'-14'375'0,"-3"4"91"0,1-1 47 0,-2 4 8 15,1 1-7-15,-1 3-21 0,2 3-40 16,-4 3-61-16,-1 4-77 0,0 5-63 16,1 6-58-16,-3 6-48 0,3 6-34 15,1 3-22-15,1 5-16 0,1 2-13 0,4 2-12 16,5 2-8-16,2 0-9 0,3 0-11 0,4-2-6 16,2 0-24-16,3-4-39 0,4-2-56 15,0-3-84-15,3-5-109 0,1-5-134 16,2-5-123-16,1-5-90 0,2-8-74 15,-3-5 13-15,1-6 72 16,-1-6 116-16,-2-2 130 0</inkml:trace>
  <inkml:trace contextRef="#ctx0" brushRef="#br0" timeOffset="33656.5">9753 3453 56 0,'-5'-11'327'16,"1"2"97"-16,-1 0 84 0,2 2-3 15,0 1-35-15,1 1-54 0,1 1-75 16,1 1-91-16,1 0-91 0,4 3-62 0,1 1-32 16,5 2-17-16,2 3-3 0,-2 5 0 0,5 1 0 15,-2 4-4-15,0 3-8 0,-4 3-12 16,1 0-4-16,-5 2-3 0,-3 1-3 16,-1 0-2-16,-2-1-2 15,-3-2-3-15,-1-1-2 16,0-2 0-16,-2-3 4 0,3-1-2 0,-1-5-3 0,1-2 4 0,1-4-3 15,-1-1-3-15,3-6-6 16,3-4-2-16,1-4 4 0,1-4-1 16,1-5 2-16,3-2 3 0,-1-2 1 0,0-3 7 15,1-1 0-15,-1-1 18 0,0 1 23 16,0 0 32-16,0 3 30 0,-2 4 18 0,-2 3 15 16,0 3-4-16,-2 1-18 15,1 4-25-15,-1 3-29 16,-1 1-22-16,-1 4-20 0,2 2-10 0,-2 8 0 0,0 2-2 15,0 4 1-15,0 5 2 0,2 2 0 0,2 3 0 0,-1 0-6 16,0 0-24-16,1 2-63 0,0-4-98 16,3 1-169-16,2-2-187 0,-1-3-183 15,3-2-78-15,2-5 6 0,1-4 70 0,3-5 152 16,1-4 176-16</inkml:trace>
  <inkml:trace contextRef="#ctx0" brushRef="#br0" timeOffset="33833.851">10216 3399 31 0,'-3'-5'387'16,"0"4"90"-16,-1-3 62 0,2 3-8 0,-1-2-87 15,3 2-109-15,3-1-104 16,3-1-81-16,2-1-59 0,5 1-70 0,2-3-103 16,3 0-126-16,4-2-137 0,2-1-136 15,1 0-72-15,1-1 0 0,-1 0 62 16,3 2 100-16</inkml:trace>
  <inkml:trace contextRef="#ctx0" brushRef="#br0" timeOffset="34296.385">10683 3190 119 0,'0'-12'396'0,"-2"2"83"16,2-2 66-16,2 1-34 0,-2 1-65 0,3 0-79 15,4 3-74-15,-1 1-58 0,3 3-41 0,2 1-19 16,2 4-9-16,1 3-9 16,1 2-12-1,0 7-10-15,-2 1-15 0,1 6-21 16,-6 1-23-16,0 4-23 0,-3 1-18 0,1-2-14 16,-5 1-8-16,-1-1-5 0,-1-1-15 15,-1-1-15-15,-2-3-18 0,1-2-13 0,0-2-7 16,-1-3-7-1,3-2 8-15,-1-4 17 0,0-2 14 0,2-4 10 0,0-2 7 0,2-5 5 0,3-5 5 0,1-2-5 0,2-5 6 16,0-2 0-16,3-4 0 16,1-4 0-16,-2-2-1 0,1-2 13 0,2 1 28 0,-4-2 28 15,1 2 30-15,-2 3 34 0,-2 3 26 16,-1 2 17-16,-2 5-8 0,0 2-9 16,0 4-23-16,-3 2-29 0,-3 6-28 15,0 4-25 1,0 8-18-16,-4 2-14 0,1 7-7 15,0 1 0-15,4 4-1 0,-1 2 0 0,3 0-3 0,3 2 0 16,-1 1-3-16,4 0-17 0,2-2-30 0,0-2-47 0,0-1-69 0,3-2-107 16,-2-2-151-16,4-5-160 15,1-5-120-15,2-5-85 16,0-5-21-16,0-7 60 16,1-4 127-16,0-5 161 0</inkml:trace>
  <inkml:trace contextRef="#ctx0" brushRef="#br0" timeOffset="34635.083">11189 2703 37 0,'0'-8'374'16,"0"2"92"-16,0 3 78 0,0 0 11 15,0 2-28-15,2-1-26 0,1 4-46 16,4 1-47-16,0 1-47 0,4 3-42 16,1 4-53-16,1 6-71 0,4 2-59 0,-2 4-44 15,2 4-25-15,-2 5-22 0,-1 6-17 0,-3 1-12 16,-3 5-23-16,-2-1-30 0,-3-1-35 15,-3 0-47 1,0-3-69-16,-6-1-90 0,1-6-117 0,0 0-122 31,-3-5-109-31,-1-3-83 0,1-3-1 0,-1-6 54 0,-1-3 117 0,-1-4 136 0</inkml:trace>
  <inkml:trace contextRef="#ctx0" brushRef="#br0" timeOffset="35060.301">11475 2478 300 0,'0'-8'376'0,"0"2"44"15,2 0-16-15,-1 2-27 16,-1 2-31-16,3-1-26 0,2 3-19 0,2 2-10 16,1-1-5-16,2 1-31 0,3-1-45 0,1 4-40 15,1-1-26-15,0 2-24 0,1 3-16 16,-2 1-15-16,-1 4-9 0,-2 1-2 0,0 5-10 16,-4 1-3-16,-3 1-11 15,-2 2-5-15,-4 2-5 16,1-2-4-16,-2-2-5 15,-1-1-1-15,-1-1-2 0,2-6-7 0,2 0-2 0,-2-3 1 0,3-2 3 0,4-5 0 16,1-3 0-16,5-2 1 0,5-6 0 16,3-7-7-16,2-4-8 0,4-1-6 15,0-4-12-15,-2 1-31 0,0-2-81 16,-1 2-108-16,-4 3-162 16,-1 3-171-16,-5 1-166 0,-3 3-78 0,-3 3 19 0,-2 1 78 15,-3 5 146-15,0 3 162 0</inkml:trace>
  <inkml:trace contextRef="#ctx0" brushRef="#br0" timeOffset="36930.622">11869 3174 111 0,'0'7'219'0,"0"1"2"16,0 1-16-16,2 0-16 0,0 0-17 0,2-2-15 16,-1 1-15-16,0-4-11 15,3 2-7-15,-1-1-2 0,3-2 4 16,0-2 7-16,-2 1 7 0,2-4 6 0,3 1 1 16,-3-4-6-16,-2 2-4 0,1-3-6 0,-1 0-1 0,0 0-1 15,-3 2 2-15,-1-1 1 0,-2 1-4 16,0-1-13-16,-2 2-23 15,-1-1-23-15,-3 1-22 0,2 0-16 16,-3 1-18-16,2 1-7 0,0 1-3 0,1 0-7 0,-2 1-14 16,3 2-16-16,-2-1-15 15,1 1-21-15,3 1-20 0,-1-1-11 0,2 0 2 0,0-1 6 16,3 1 11-16,-1 0 20 0,1-2 19 16,2 1 16-16,1-1 12 15,0-1 12-15,-1-1 16 0,-2-1 25 0,2 1 25 16,-3-2 22-16,0 0 20 0,-2 1 13 0,0-1 2 15,-4 2-16-15,1-1-24 0,1 0-20 16,-1 1-21-16,0 0-19 16,0 1-9-16,0-2-7 0,1 2-9 0,-2 0-19 0,2 0-32 15,1 2-40-15,1-2-61 0,-2 1-85 16,0 2-102-16,2-1-112 0,0-2-89 0,0 0-24 16,2 1 25-16,0-1 68 0,2 0 100 0</inkml:trace>
  <inkml:trace contextRef="#ctx0" brushRef="#br0" timeOffset="38508.222">12848 2584 53 0,'4'-10'268'0,"1"-1"54"16,0 1 22-16,-1-1-8 0,-2 2-5 0,3 0-8 16,-2 0-10-16,0 0-18 0,1 2-28 15,-1 1-32-15,1-2-39 0,-1 2-35 16,0 0-41-16,1 0-30 0,-1 2-20 0,0 1-10 15,0-2-8-15,-1 2 4 0,0 0 34 16,-1 0 30-16,-1 2 20 0,0-2 13 0,0 3 0 16,-1-2-9-16,-3 2-41 0,1 2-39 15,-3-1-30-15,-4 2-21 0,1 3-12 0,-4 3-3 16,-1 1-3-16,-2 4 0 0,0 3 3 0,-1 1 2 16,-2 3-2-16,4 1 1 0,-2-1 1 15,3 0 5-15,0 0-3 0,4-1-2 16,2 1 0-16,-1-3-2 0,4-2-6 0,2 1 1 15,3-3-1 1,0-1-3-16,5-3 5 0,1 1-1 16,3-4 7-16,1 1 0 0,3-5 3 0,3 0 4 15,2-2-1-15,0-4 0 0,2 2-4 0,2-2 2 16,-4-2-1-16,2-1-4 0,-2 2 1 0,-1 1-1 16,-4-2-2-16,1 2-2 0,-6 0 1 15,0 1 4-15,-3 2 0 0,-2 0 0 16,-6 2 5-16,0 4-3 0,-5 3 0 0,-2 2-2 15,-4 2 0-15,-2 3 0 0,-3 4 1 0,0-1-2 16,0 4 1-16,-1 0 0 0,2-1-1 0,1 1 0 16,4-3-3-16,1 0 2 15,4-2-1-15,3-3 0 0,3 0 2 0,4-3 0 16,4-3 4-16,4-1 3 0,7-5 1 0,7-3-1 16,3-3 1-16,4-5-9 0,4 1-46 15,0-7-76-15,0 2-107 0,-2-1-142 16,-3-2-138-1,-2 3-125-15,-4 1-70 16,-5 1 11-16,-3 2 72 16,-5 2 127-16,-3 3 128 0</inkml:trace>
  <inkml:trace contextRef="#ctx0" brushRef="#br0" timeOffset="39522.382">12835 3339 168 0,'-2'-11'346'0,"1"1"88"0,-1 2 54 15,0 1 8-15,2 1-9 0,-2 3-21 16,0-2-26-16,2 4-37 0,0-1-52 0,0 4-51 16,0 1-46-16,2 3-36 0,0 3-41 15,-2 3-46-15,0 1-36 0,2 2-29 0,0 2-21 16,-2 1-17-16,0 1-11 15,1-1-21-15,-1 2-35 0,0-1-75 0,0 1-105 16,0-4-165-16,0 1-177 0,2-4-158 0,-2-1-83 16,0-3 11-16,0-4 69 0,0-5 148 15,0 0 166-15</inkml:trace>
  <inkml:trace contextRef="#ctx0" brushRef="#br0" timeOffset="39691.089">12776 3316 96 0,'-9'-18'283'0,"-2"2"66"0,5 2 30 16,-3 1-9-16,2 1-12 0,2 3-26 0,0 1-45 16,2 1-58-16,0 1-65 0,1 0-60 15,2 1-46-15,2 1-35 0,1 1-12 16,0 0-9-16,4-2-34 0,-1 4-75 16,0-3-97-16,2 2-106 15,0 0-117-15,0 1-70 0,-2 1-6 0,-3 1 53 0,2 2 84 0</inkml:trace>
  <inkml:trace contextRef="#ctx0" brushRef="#br0" timeOffset="40090.682">13075 3346 214 0,'3'-1'406'0,"-1"-1"89"0,-1 1 55 0,1 1-44 15,-2-3-66-15,3 1-80 0,0-1-86 16,2 0-82-16,0-1-62 0,4-1-52 0,1-1-32 16,1 0-20-16,3-1-8 0,-1-2-10 15,2 1-7-15,-2 1-18 0,1-1-49 0,-1 2-66 16,-3 2-78-16,1 0-77 0,-5 4-63 16,-1 2-35-16,-2 1 9 0,-3 3 42 0,-2 3 61 15,-1 2 72-15,-3 2 60 0,-3 2 48 16,-1 0 37-16,0 2 24 15,-2-1 18-15,2 2 7 0,-1 0 8 32,0-1 9-32,3-1 15 0,0-2 20 0,2-1 18 0,0 1 22 15,3-6 21-15,1 2 17 0,2-3 7 0,5-4-10 0,2-1-12 16,2-4-17-16,2-1-25 0,3-4-53 0,0-3-67 16,0-1-70-16,2-1-74 0,0-4-83 15,-2 0-43-15,0-2 4 0,-1-2 34 16</inkml:trace>
  <inkml:trace contextRef="#ctx0" brushRef="#br0" timeOffset="40251.24">13383 3204 174 0,'7'-12'323'0,"-1"0"66"16,-3 3 42-16,2 1 32 0,-2 4 41 15,1 1 39-15,2 3-10 0,-3 4-32 16,2 2-57-16,-1 3-63 0,3 3-85 0,-1 3-95 16,0 3-60-16,1 3-46 0,-1 0-24 0,1 2-22 15,-3 1-18-15,2-2-22 0,-1 2-40 16,1-1-71-16,-4-2-113 0,3-2-180 15,-2-1-196-15,-1-3-179 16,-1-3-75-16,-1-1 11 0,0-7 77 0,-3-1 164 0,2-3 186 16</inkml:trace>
  <inkml:trace contextRef="#ctx0" brushRef="#br0" timeOffset="40921.109">12631 2272 238 0,'2'5'305'0,"1"2"19"0,-2 1-6 0,3 4-17 15,0 0-24-15,-1 3-24 0,0-2-26 16,-1 2-20-16,1-1-21 0,0 1-21 0,-1-3-23 15,1 0-24-15,-1-2-26 16,-1-1-18 0,-1-1-15-16,0-1-6 0,2-1 8 0,-2-1 9 0,2-2 13 0,-2 0 1 15,0-2-6-15,-2-1-4 16,2-1-17-16,-2-2-17 0,2-3-20 0,0 0-8 0,2-3-4 0,0-3-8 16,-1-2-3-16,4-1-3 0,-1-1 2 15,0-1-1-15,2-1-4 16,1 3-5-16,0 0 6 0,1 2 0 0,0 1 2 15,2 2 1-15,0 3 3 0,3 1 3 0,0 3-4 16,1 5 3-16,-1 1-4 16,4 3 0-16,-4 6 4 0,1 1-13 0,-1 5-44 15,-4 1-89-15,-1 3-125 16,-3 2-135-16,-2-2-144 0,0 1-63 0,1-1 2 0,-4 1 67 16,0-2 114-16</inkml:trace>
  <inkml:trace contextRef="#ctx0" brushRef="#br0" timeOffset="41339.526">13624 2550 135 0,'8'-24'306'0,"-4"1"86"0,-2 2 27 15,1 5 24-15,-3 2 18 0,0 1-7 0,0 2-27 16,-1 1-53-16,-1 2-54 0,-1 1-52 0,0 2-51 15,-2 3-41-15,0 4-24 16,-3 6-5-16,0 5-8 0,0 7-17 16,-2 4 3-16,2 6 4 15,1 4-11-15,2 3-19 16,4 6-20-16,1 0-11 0,1 3-17 0,4 3-17 0,2-1-21 0,2-2-33 0,5 1-42 16,2-5-78-16,3-5-107 0,3-2-184 0,2-7-186 15,5-7-164-15,2-4-60 0,2-8 22 16,1-8 75-16,0-5 169 0,-1-7 187 0</inkml:trace>
  <inkml:trace contextRef="#ctx0" brushRef="#br0" timeOffset="42014.823">14195 2355 313 0,'-5'-6'435'0,"0"0"87"0,-1 2 29 16,0 3-20-16,1 0-34 16,2 2-38-16,-4 2-52 0,5 3-58 0,-2 3-52 15,-1 3-45-15,5 2-56 0,0 0-56 0,0 4-38 16,2 2-23-16,2 1-21 0,1 0-18 16,3 0-13-16,0 0-8 0,5-1-8 0,-2-2-4 15,3-5-1-15,0-1-1 16,5-3-1-16,-3-3 2 0,3-4-1 0,0-4 0 15,2-4 0-15,-1-3 5 0,-2-1-2 16,2-4-3-16,-4-1-3 0,3-1 2 16,-2-4 0-16,-3 1-8 15,-1-4 4-15,1 1 0 16,-2-4-1-16,-2 1-1 0,-2-1-4 16,-3 2 2-16,0 3 0 0,-2 3-1 15,0 2 1-15,-1 2-5 0,2 5-1 0,-4 3-3 16,0 6-3-16,-4 7 0 0,4 6 5 0,-2 5 1 15,-1 7 3-15,3 5 3 0,-3 9 6 0,3 6 4 0,-2 5 0 16,1 4 2-16,-1 4 0 0,1 1-1 0,-1-2-4 0,0-2 0 16,-1-4 3-1,0-3 9 1,-3-4 8-16,3-7 10 0,-2-2 9 16,0-5 11-1,0-5 7-15,0-4-1 0,-1-4-6 0,-1-5-6 0,-3-3-14 16,0-6-25-16,0-3-32 0,-3-5-32 0,0-4-39 0,0-6-53 15,2-6-68-15,0-4-86 0,5-5-113 16,1-5-119-16,5-3-104 0,3-1-89 0,2 1 0 16,4 0 59-16,1 2 111 0,3 2 134 0</inkml:trace>
  <inkml:trace contextRef="#ctx0" brushRef="#br0" timeOffset="42608.53">14688 2457 53 0,'-5'-3'347'16,"0"1"80"-16,-1-1 67 15,2 2-11-15,0-1-57 16,1 2-72-16,1-1-71 0,2-1-71 0,2 1-61 0,5-1-54 16,3-1-37-16,3-3-24 0,7 0-16 0,3-1-8 15,4-1-8-15,1-1-38 0,2 0-94 0,0 0-115 16,0 0-123-1,-3 2-131-15,-2-1-70 0,1 2-2 0,-9-1 69 16,2 2 106-16</inkml:trace>
  <inkml:trace contextRef="#ctx0" brushRef="#br0" timeOffset="43140.056">15216 2214 14 0,'7'-8'311'0,"-6"2"92"16,2 0 78-16,0 1 8 0,-3 4-13 0,0 0-29 0,0 2-33 0,0 2-42 16,-3 3-42-1,3 3-36-15,-3 2-41 0,3 0-38 0,-1 3-46 16,1 1-51-16,1 2-46 0,-1-1-29 16,3 1-16-16,0-1-16 0,2-1-3 0,0 0 4 15,1-1 0-15,1-2-2 0,-1-2-1 16,5-3 3-16,-3 1-2 0,1-5-4 0,2 0-2 0,-1-4-3 15,1-2 4-15,1-3-4 0,1-3-2 16,0-2 2-16,-4-1 0 0,2 0-2 16,0-3-4-16,-3-1 5 0,-1-1-2 0,-2-2-3 15,-1-1-1-15,1 1 4 0,-4 1 1 16,1 0-3-16,-2 0 0 16,-2 4 2-1,2 2-6-15,0 0-2 0,-1 5-3 0,-1-1-1 16,-1 7-1-16,2 2 2 0,-2 5 0 0,3 6 2 0,-2 5 4 0,2 5 6 15,0 6 8-15,2 7 6 16,-1 4 2-16,2 3 1 0,3 3 1 16,-3 3-4-16,2 2-3 0,0-2 1 15,2-1 11-15,-3 0 4 0,2-3 11 0,-3-4 12 0,1-3 11 0,-3-2 15 16,-1-5 9-16,-1-1 7 0,-3-5 1 16,1-3-2-16,-4-5-7 0,-3-2-17 15,0-2-18-15,-2-5-21 0,-2-2-36 0,-2-5-49 16,-2-4-67-16,-2-3-111 0,0-5-178 0,-1-6-190 15,0-3-157-15,-1-6-86 0,5-4-3 16,0-4 73-16,0-1 159 16,3 0 184-1</inkml:trace>
  <inkml:trace contextRef="#ctx0" brushRef="#br0" timeOffset="43368.213">15200 2061 287 0,'-8'-8'389'15,"5"2"67"-15,-2 0-13 0,2 2-52 0,3-1-65 16,0 2-74-16,2 0-70 0,4 2-59 0,2-3-39 16,8 0-27-16,1 1-14 15,7-1-36-15,1-3-103 0,4 2-133 16,1-1-139-16,-2 1-103 0,1-1-57 0,-3 3-7 0,-3 2 78 15,1 1 115-15</inkml:trace>
  <inkml:trace contextRef="#ctx0" brushRef="#br0" timeOffset="43764.837">15815 2107 28 0,'-7'-9'329'0,"3"0"84"0,-1-2 82 16,2 3 6-16,0-3-18 0,1 2-20 16,1 0-19-16,-1 0-32 15,2 3-52-15,-1 0-58 0,-1 0-58 0,2 3-63 16,0-1-70-16,0 0-55 0,2 4-30 0,1 0-16 0,3 2 4 15,2 3 14-15,6 2 14 0,-1 5 11 16,7 2 3-16,1 4 6 16,1 4-9-16,4 4-13 0,-1 4-8 0,-3 1-2 15,0 5-4-15,-1 0-7 0,-4 4-3 0,-4 3-3 0,-4-1-2 16,-4 1-2-16,-3-1 5 0,-4 0 2 16,-3-3 0-16,-3-1 1 0,-4-5-2 15,2-3-16-15,-4-3-36 0,-3-3-61 16,1-3-105-16,-3-6-179 0,0-4-208 0,1-3-172 15,-2-5-66-15,1-4 6 16,0-7 74-16,0-2 164 0</inkml:trace>
  <inkml:trace contextRef="#ctx0" brushRef="#br0" timeOffset="44130.052">16068 1741 161 0,'2'-10'395'0,"-1"-1"85"16,1 2 74-16,0 1-35 0,1 1-44 0,2 1-48 0,1 0-46 15,3 2-49-15,1 1-44 0,3 1-46 16,2 2-44-16,1 3-39 0,1 3-41 15,1 3-36-15,-1 1-22 0,2 6-17 0,-3 0-13 16,0 2-12-16,-3 3-9 16,-1-1 4-16,-2-1 1 0,-6 1 10 0,0-1 12 15,-3-1 12-15,-1-1 9 16,-1-1 2-16,-1-2-3 0,0-3-6 0,-1 0-6 16,2-4-7-16,1 1-6 0,0-3-4 0,1-2-3 15,6-5-6-15,5-2-5 0,2-7-6 0,8-1-6 16,2-4-21-16,0-5-41 15,6-2-78-15,-1-1-111 0,-1-1-206 16,2-3-243-16,-5 6-119 0,-3 0-34 0,-2 1 42 16,-5 1 88-16,-4 2 195 0</inkml:trace>
  <inkml:trace contextRef="#ctx0" brushRef="#br0" timeOffset="59205.432">17567 1606 229 0,'-4'-6'460'0,"-1"2"73"0,0-1 44 0,2 3-69 16,-1 0-99-16,1-1-114 15,2 3-73 1,-1 0-25-16,-1 0-8 0,3 3 13 16,5-1 9-16,-4 3 3 0,2 0-22 0,2 1-38 0,0 0-31 15,2 1-31-15,2 2-18 0,-3-1-14 0,4 2-6 0,-1 1-2 16,5 1 1-16,-1 0-3 0,4 1-10 15,-1 4-2-15,5-2-4 16,-1 3-5-16,4 0-6 0,0-1-4 0,-1 3-5 0,4 0-5 0,-2-1-3 16,0 1-3-16,1-1 1 0,-2 1-1 15,1-4-1-15,-3 0 0 0,-2 0-15 16,0-4-25-16,-4 0-60 0,1-2-81 0,-6-2-105 16,0-1-156-16,-1-1-148 15,-4-3-133 1,-4-2-41-16,-2-1 29 0,-5-1 81 0,-1-2 140 15</inkml:trace>
  <inkml:trace contextRef="#ctx0" brushRef="#br0" timeOffset="59492.916">17951 1525 141 0,'0'-7'360'0,"-1"2"86"0,-1 1 66 15,-3 2 6-15,-1 2 7 0,-2 3-3 16,0 3-31-16,-3 2-47 0,-3 4-58 0,1 1-51 16,-6 7-76-16,1 4-62 0,-3 4-46 15,-3 4-27-15,-1 4-26 0,-2 4-25 16,-1 2-18-16,-1 1-17 0,0 3-13 0,1 2-13 16,-1-2-25-16,4 1-54 0,0-4-122 15,5-1-200-15,4-3-227 0,2-3-191 0,4-3-84 16,5-3-2-16,4-8 89 15,2 0 183 1,1-6 219-16</inkml:trace>
  <inkml:trace contextRef="#ctx0" brushRef="#br0" timeOffset="78133.905">19441 2407 68 0,'1'5'233'0,"1"-3"35"15,1 3 3-15,2 0 2 0,-4-2 9 0,2 1 10 16,1-1 4-16,-3 2 16 15,2-2-4-15,-1-2-1 0,0 2 3 16,1-3 7-16,0 2 2 0,0-2-20 0,2-2-16 16,-4 1-26-16,1-2-38 0,1-2-44 0,-1-1-42 15,-1-1-28-15,2-3-21 0,-1-1-20 16,0-4-12 0,-1-2-12-16,-1-5-6 0,-3-4-8 0,1-4-9 0,-1-4-5 0,2-7-5 15,-4-6-6-15,2-3-3 0,-5-6-3 16,3-6 2-16,0 1-1 0,1-3 1 15,-3-1-1-15,-2-1-3 0,-1 0-3 16,2 2-6-16,-6 0-5 0,3 3-3 0,-2 3-4 0,-1 2 1 16,0 4 2-16,-2 2-1 0,0 4 0 15,1 2 2-15,0 4 5 0,0 1 5 16,0 3-2-16,1 3 4 0,1 1 2 0,1 4-1 16,1 1-1-16,1 1 3 0,-1 4 2 0,3 1 0 15,2-1 4 1,-1 5 3-16,0 0 4 0,1 1-2 0,1 1-2 15,0 3 0-15,0-2 0 16,2 4-1-16,0 1-1 16,0 0-1-16,1 3-2 0,-1-1-1 0,2 3 2 0,1 0 1 0,-2 1-5 0,2 0 1 15,0-1-1-15,2 3 1 0,-1 0 0 0,2-1 0 16,2 1 0-16,-1-1 2 0,3 1 3 0,1-1-4 16,0 1 0-16,4-1 1 0,1-1 8 15,3 0-2-15,1-1-6 0,2-2 9 0,3 0-2 16,2 0-1-1,2-2 2 1,4 0-2-16,1 0 4 16,4-2-1-16,4 0-4 0,4-2 0 15,4 0-1-15,7-1 1 0,3-1 0 0,7-2 1 0,4-2 4 0,7-3-3 0,3 0 5 0,7-2 2 0,5 1 4 16,5-3-2-16,9 0-4 0,4 0 2 16,4-1-1-16,2 1-5 15,3-1-3 1,2 1 0-16,1-1 1 15,2 1-6-15,-1-1-2 0,-1 2 6 0,-1 0 2 16,-5 1-3-16,-2 4 4 16,-4 2 2-16,-2 3-1 0,-5 0-3 15,-1 3-2-15,-4 4-4 0,-6 0 0 0,0-1 6 16,-8 4 0-16,-3-1-1 0,-7 2-4 0,-8 0 7 0,-2 0-2 0,-8 2-3 0,-7-2 3 0,-3 1 1 0,-9 1 4 16,-2-1-3-16,-6 2 2 0,-5 0 2 0,-4-1 3 0,-2 1-3 15,-5-2-35-15,-5 2-58 0,-1 0-121 16,-7 0-196-16,-2 0-221 0,-9 0-155 0,-8 0-49 15,-7 0 13-15,-9 0 96 0,-7 0 184 0</inkml:trace>
  <inkml:trace contextRef="#ctx0" brushRef="#br0" timeOffset="79048.849">19167 2341 77 0,'0'-3'222'0,"-1"2"16"0,1-1-20 0,0 1-33 16,0-1-27-16,0 1-27 0,1 1-18 15,-1 0-3-15,2 0 3 0,1 0 15 0,0 0 20 16,0 0 27-16,2 1 28 0,1 2 12 16,1 0 6-16,2 0-9 0,1 2-11 0,-1-1-14 15,5 2-23-15,-1 0-20 0,3 0-25 16,-2 3-20-16,3-1-19 0,1-1-15 15,-1 2-15-15,2 0-16 0,0 0-8 0,3 0-3 16,-3 0-7-16,0 0-10 0,2-1-1 16,-4 1 3-16,2-2-2 0,-3 1-4 15,0-2 1-15,-3-1 4 0,-1 0 1 0,-2-2 0 16,-2 0 2-16,-2-1-2 0,2-1 6 16,-4 1 14-16,1-2 19 0,-2 0 23 0,1 0 12 15,-3 0 12-15,1 0-1 0,-1-2-14 16,-1 1-16-16,0-1-28 15,2-1-19-15,-2 0-9 0,0 2-7 0,0-3 0 16,0 2-3-16,0-3 3 0,0 2-2 0,0 0-20 16,0-2-24-16,0 3-37 0,0-3-55 15,-2 1-93-15,2-2-127 0,-1 1-132 16,-1-2-132-16,-1-3-55 0,-2 2 2 0,0-4 64 16,-1 1 122-16</inkml:trace>
  <inkml:trace contextRef="#ctx0" brushRef="#br0" timeOffset="81089.785">20138 1092 99 0,'3'-11'252'0,"0"-1"40"0,1 2 16 0,-3-3 20 16,1 3 23-16,-1 1 23 0,1 0 11 15,0 0-3-15,-2 0-22 0,2 2-33 0,-2 1-37 16,0 0-41-16,2 0-34 0,-2 1-40 15,0 1-28 1,0 1-24-16,0 0-34 0,0 0-17 0,-2 3-19 0,2-2-6 16,-2 2-12-16,-3 2-13 0,-2 1-5 15,-1 1-10-15,-1 3-6 0,-7 3-3 16,-1 2 2-16,-1 3-2 0,-4 3-1 0,0 1 1 0,-2 1 0 0,2 0-1 16,0 3-3-16,1-2 0 15,3 0 0-15,0-1 1 0,7-2-5 16,1-2-5-16,1 1-9 0,6-4 0 0,3 1 3 15,3-1-4-15,5-3 9 16,1 0 3-16,4-2 10 0,5-1-1 0,0-3-2 16,3-1 5-16,1-1-1 0,0-2 4 0,2-2 2 15,0-1 3-15,-1 0-3 16,-1-1 2-16,-4-1-2 0,1 2 1 0,-5 0-7 16,-1 2 2-16,-4-2 2 0,-1 3-3 0,-4 0 0 15,-2 3 1-15,-4 1 3 0,-5 7 0 16,-1 1-1-16,-5 4 2 0,-4 2 0 0,0 3 2 15,-1 0 0-15,1 2 1 0,-1-2-5 16,3-2-3-16,4 1-2 16,-2-2-4-1,5-2-4-15,3-1-6 0,2 0 2 0,5-4 4 16,1-1 0-16,4-1 1 0,3-3 4 0,5-3 6 0,5-2 3 0,4-3-1 16,0-4-2-16,4-4-12 0,4 2-44 15,-1-4-59-15,0 0-85 0,-1 0-112 0,-4 1-128 0,-2 1-112 16,-2 0-85-16,-4 3-25 0,-3 1 40 15,-5 1 90-15,-4 3 119 0</inkml:trace>
  <inkml:trace contextRef="#ctx0" brushRef="#br0" timeOffset="81600.803">20058 1891 16 0,'-4'-9'173'0,"1"0"4"15,1 2-13-15,1-1-8 0,-2 2 1 0,3 2 1 16,-4-1-4-16,4 2-5 15,0-1-11-15,0 2-7 16,0-1-6-16,-1 2-5 0,1-1-12 16,0 1-6-16,0 1 5 0,0 1 10 0,1 1 7 0,-1 2 9 0,4 2 12 0,-3 2 3 15,2 1-10-15,-1 1-23 16,1 1-23-16,2 2-26 0,-2-1-22 16,2 3-12-16,-1-1-12 0,0-1-40 0,-1 1-88 15,0-1-109-15,0-1-114 0,1-1-112 16,-3-3-88-16,2-1-15 15,-3-3 59-15,-1-1 94 0</inkml:trace>
  <inkml:trace contextRef="#ctx0" brushRef="#br0" timeOffset="81734.742">20008 1743 68 0,'-1'-17'206'0,"-4"2"20"0,2 2-45 15,1 1-50-15,1 3-41 0,-1 0-50 16,2 4-58-16,2-1-67 0,-1 5-72 15,1 2-44-15,4 2-20 0,-1 1 10 16</inkml:trace>
  <inkml:trace contextRef="#ctx0" brushRef="#br0" timeOffset="82070.088">20273 1796 150 0,'1'0'307'0,"1"0"33"16,-1-1-9-16,1 1-52 0,1-1-60 16,-2-1-49-16,1 2-38 0,-1-3-16 0,1 2-13 15,1-1-17-15,1-1-13 0,-1 2-13 16,0-3-13-16,0 2-14 0,0 0-9 16,2-1-7-16,-4 3-5 0,2-1-2 0,-1-1 0 0,0 1 3 15,-1 1-3-15,1 0 2 0,0-2 1 16,-1 1-3-16,1-1-3 0,-1 1-1 15,3-1-2-15,-3 2-2 0,2-3-1 16,2 0 0-16,-2 2 1 0,2-2-5 16,0 0-2-16,-1 1-1 0,1-1-9 0,0 0-20 15,3 2-25-15,-2-1-29 0,0 1-35 16,1 1-34-16,-1 0-29 0,3 0-13 0,-1 0-14 16,-1 0-9-16,-1 1-8 0,3-1-9 15,-4 2-11-15,0-1 9 0,0 2 25 16</inkml:trace>
  <inkml:trace contextRef="#ctx0" brushRef="#br0" timeOffset="82243.838">20364 1956 185 0,'0'3'225'0,"3"0"11"16,-1-3 4-16,6-3-6 0,0-2-21 0,3-4-32 15,1 0-48-15,4-3-56 16,-2-1-79-16,2-1-82 15,1-1-90-15,0 0-95 0,-4 0-51 0,0 0-17 0,1 0 25 16</inkml:trace>
  <inkml:trace contextRef="#ctx0" brushRef="#br0" timeOffset="82411.195">20626 1641 168 0,'4'-5'238'0,"0"1"16"0,-2 0 8 16,5 3 18-16,-3 1 32 0,5 0 34 0,1 1 7 15,-2 4-8-15,6 1-30 0,-3 1-55 16,2 4-67-16,-2 1-60 0,0 2-40 16,3 1-47-16,-3 1-92 0,-1 2-151 15,-1-1-160-15,-1-1-153 0,-1 1-85 0,-2-3-35 16,-4 0 47-16,-1-2 127 0</inkml:trace>
  <inkml:trace contextRef="#ctx0" brushRef="#br0" timeOffset="83363.129">19752 676 134 0,'5'-1'160'15,"-2"-1"8"-15,0 4 16 0,2-1 20 0,-2 4 23 16,4 1 23-16,-1 1 11 15,2 4-2-15,-2 1-6 0,0 1-9 0,-1 2-17 0,2 0-18 16,0 0-21-16,-2 0-13 0,-2 0-19 16,0 0-18-1,-1-1-16-15,1-2-16 0,-1 0-10 0,0-2-16 0,-2-1-14 16,0-1-10-16,0-2-2 0,0-1 15 0,0-1 13 0,0-1 19 16,0-2 10-16,0 1-6 0,0-2-6 15,-2-2-24-15,0-2-24 0,2-2-30 16,0-2-17-16,0-2 0 0,0-2-4 15,2-2-4-15,0-1 2 0,1 0 0 16,3 0 0-16,-3 0-2 0,2 0-3 0,-1 3 2 16,3 2-2-16,-1-1-5 0,3 4 1 15,-1-1-2-15,2 4 6 0,4 1-4 0,-3 3-1 16,3 1 3-16,-1 2-1 0,0 5 9 0,-1-1-1 16,0 5 4-16,-3 0 0 15,0 2-9-15,-1-1-38 0,-3 0-52 0,0 1-66 0,1 0-113 16,-4-2-130-16,-1-2-117 15,1 1-106-15,-1-2-32 0,-2-4 25 16,-1 0 89-16,2-2 122 0</inkml:trace>
  <inkml:trace contextRef="#ctx0" brushRef="#br0" timeOffset="85233.827">20935 610 184 0,'-2'2'317'0,"1"2"56"16,-5 5 19-16,-1 3-15 0,1 4-8 16,-1 6-2-16,-1 3-7 15,-1 5-18-15,3 3-35 0,-1 3-41 0,4 0-56 0,0 3-49 16,1 2-45-16,5-1-36 0,1 1-20 0,2-1-15 16,4-1-14-16,4 0-30 0,0-3-48 15,7-1-80-15,-1-6-114 16,1 0-123-16,4-6-104 0,0-4-88 15,4-5-67-15,-3-5 20 16,1-7 77-16,1-4 98 0,-3-6 101 0</inkml:trace>
  <inkml:trace contextRef="#ctx0" brushRef="#br0" timeOffset="87016.65">21096 684 19 0,'0'-8'317'0,"0"2"87"0,-1 0 83 16,1 2 2-16,-2 1-21 0,0-1-34 15,1 3-54-15,-1 0-71 0,0-1-74 0,1 4-62 16,-1 0-51-16,1 3-40 16,1 3-26-16,0 2-13 0,0 2 1 15,0 3-11-15,1 0-8 0,2 3-9 16,-1 2-4-16,3-1 2 0,1 1-2 0,1-2 0 0,2-2-9 0,1 1 5 15,-1-4 4-15,4-1-3 0,-2-1-2 0,0-4 3 16,3-1 0-16,-3-1 2 16,3-4-7-16,-3-1-1 0,2-3-4 15,0-3 1-15,0-1 9 0,-1-2-6 0,-2-2 3 0,-1 1-2 16,0-2 1-16,-1 0 0 0,-3 0-10 16,-2-2 5-16,1 2 2 0,-3 2 6 15,1-1-1-15,-1 2-4 0,1 3 0 0,0 0-3 16,0 1-13-16,2 4-7 0,0 2 2 0,1 7 0 15,3 3 7-15,3 4 7 16,0 6 8-16,4 4 2 0,0 5 7 16,4 0 12-16,-1 6 13 0,0-1 13 15,0 2 15-15,-2-1 17 0,-2 2 8 0,-1-4 13 0,-4-1-2 16,-1-1-1-16,-3-3-4 0,-3-1-7 0,-4-3-7 16,0-1-15-16,-2-3-16 15,-4-5-9-15,0 1-8 0,-5-5-9 16,-1-1-17-16,-2-5-18 0,0-5-26 0,-3-1-31 0,2-7-46 15,-2-4-61-15,0-5-66 0,5-7-84 0,-2-4-99 16,6-3-93-16,2-4-70 0,5-2-48 16,3-3-14-16,7-2 50 0,1 4 98 15,6-1 109-15</inkml:trace>
  <inkml:trace contextRef="#ctx0" brushRef="#br0" timeOffset="87239.007">21676 762 62 0,'5'6'364'0,"0"-3"87"0,-2 1 68 0,0-1-20 16,1 0-61-16,-2-1-76 0,2-1-92 15,0 0-81-15,1-1-59 0,3-1-47 0,5 0-27 16,1-2-26-16,5-3-27 0,0 0-84 0,3-3-123 16,0 0-129-16,2-2-141 0,-2-1-84 15,0 2-27-15,0 1 53 0,-3 0 102 16</inkml:trace>
  <inkml:trace contextRef="#ctx0" brushRef="#br0" timeOffset="87748.17">22162 600 260 0,'1'-12'428'0,"-1"1"97"0,0 2 43 15,0 1-17-15,0 0-12 0,0 2-43 0,0 0-79 16,0 1-77 0,0 2-68-16,0 0-69 0,0 2-79 0,0 2-58 15,2 5-32-15,-1 1-14 0,3 4-12 0,-3 4-1 16,2 0 0-16,2 3 3 0,0 2-1 0,3-1 0 0,-2 1 0 16,0-1 1-16,3 1-9 0,1-4-2 15,0-1-5-15,1-1 0 0,1-4-4 0,1-2 3 16,3-4 7-16,0-2 3 15,1-5 4-15,-1-2-6 16,1-2 2 0,1-4-3-16,-2-1-4 15,-2-1-3-15,2-4 3 0,-5 2 3 16,0-3-9-16,-3 0 4 0,-3 0 2 0,-2-3 3 0,-2 3 0 0,-1-1-3 0,0 2 11 16,-1 1-7-16,-2 2 0 0,1 2-4 0,-1 1-1 15,-1 4-3-15,1 0-4 0,2 2-1 0,-4 2-5 16,2 5 2-16,3 2 3 0,-1 4 0 0,2 4 4 0,1 2 2 15,4 7 5-15,-2 4 3 0,1 0 2 0,3 4 6 0,2 2 3 16,-1 2 7-16,2 0 2 0,1 2 2 16,-2-3 0-16,2 3-4 0,-4-5 1 15,2 0-8-15,-3-3-2 0,-1-1-1 0,-2-4 3 16,-1-2 2-16,-2-2 1 0,-1-3-1 16,-3-3-5-16,-2-2-38 0,-3-2-79 0,-3-2-161 15,-3-5-198-15,0-4-208 0,-7-3-104 16,1-4-22-16,-1-6 43 15,-3 0 140 1,1-2 187-16</inkml:trace>
  <inkml:trace contextRef="#ctx0" brushRef="#br0" timeOffset="88399.876">21939 454 69 0,'-6'2'302'0,"-1"1"62"0,2 0 45 0,1-2-11 16,-2 1-21-16,2 0-28 0,1 0-36 16,2 0-47-16,-1-1-54 0,2-1-58 0,2 2-48 15,2-2-30-15,6 0-14 0,2 0-4 16,6 0 2-16,4-2-1 0,7-3-6 15,1 3-39-15,1-4-90 0,2 0-137 0,-1 1-155 16,-3 1-159-16,-3 1-81 0,-2 1-20 0,-5 1 54 16,-5 2 113-1</inkml:trace>
  <inkml:trace contextRef="#ctx0" brushRef="#br0" timeOffset="89185.25">22644 382 108 0,'0'-4'203'0,"3"-1"9"0,2 1 5 0,-4 1 8 0,2 0 13 16,-1 0 9-16,3 3 10 0,1 0 19 15,2 0 21-15,2 4 7 0,2 2 5 0,1 3 7 16,6 3 3-16,0 5-18 0,0 2-38 0,3 4-36 15,0 4-44-15,-3 1-48 16,2 2-43-16,-1 0-33 0,-4 1-18 0,0 1-15 16,-3 0-12-16,-4-2 4 0,0 1-4 0,-4-2-7 15,-2-1-28-15,-3-1-54 0,-3-3-76 0,-2-1-126 16,1-5-162-16,-5-3-165 0,0-5-110 16,0-4-19-16,0-4 42 0,-1-7 98 15,2-4 150-15</inkml:trace>
  <inkml:trace contextRef="#ctx0" brushRef="#br0" timeOffset="89561.979">22938 238 91 0,'5'-7'218'16,"0"1"15"-1,0 1 2-15,-1 1-3 0,2-1 4 0,1 4 15 0,-1-2 9 0,1 1 7 0,2 2 4 16,0 0 1-16,1 2-10 0,1-2-22 16,2 1-25-16,-4 2-35 0,5 0-39 0,-3 0-27 15,3 2-24-15,-2 2-8 0,-1 2-2 16,0 2 9-16,-2 2 10 0,-1 2 7 16,-3 2 4-16,-2 1-9 15,2 1-13-15,-5 2-17 0,-5-1-17 0,2 0-19 16,0 2-10-16,-2-3-7 0,2-1-5 0,0-2-3 0,-1 0-4 0,1-4-2 15,2 0 0-15,1-5-5 16,0 0-4-16,3 0 4 16,2-3 4-16,1-4 4 0,4-3-6 15,4-1-5-15,0-5-10 0,5-2-27 16,1-2-40-16,0 1-58 0,-2-1-64 0,2 2-71 0,-2 0-88 0,-2 2-71 16,-2 1-49-16,-1 1-29 15,0 3-17-15,-4 1 11 0,-1-1 63 0,1 4 76 0,-5 4 79 0</inkml:trace>
  <inkml:trace contextRef="#ctx0" brushRef="#br0" timeOffset="90555.759">20429 2254 160 0,'-14'3'226'0,"-2"0"-1"16,3 0-7-16,2-2-8 0,0 3-10 0,3-3-18 16,3 1-21-16,1-2-21 15,4 1-3-15,3-1 2 0,5-1 17 0,7-1 28 16,6-3 30-16,9 0 20 15,7-4-6-15,8-2-16 0,9-2-19 16,8-4-17-16,4-1-1 0,10-3 3 0,8-3-1 0,9-3-7 16,13-3-15-16,11-4-23 0,11-4-36 0,11-1-41 15,7-4-19-15,1-1-15 0,2 1-7 16,-2 1-6-16,-4 0-3 0,-3 3 3 16,-11 1-5-16,-7 1-4 0,-7 2 1 0,-12 2 2 0,-3 0-2 15,-9 2 1-15,-7-1 0 0,-6 2 2 16,-10 2-5-16,-8 2 0 15,-7 1 3-15,-6 2 14 0,-7 1 5 0,-5 4 7 16,-5 0 8-16,-6 1 5 16,-2 4 5-16,-5 0-18 0,-2 3-7 0,-3 2-8 15,-2 1-30-15,-4 1-52 0,-1 2-86 16,-2 0-129-16,2 4-170 0,-8 0-169 0,0 0-116 16,-2 4-24-16,-3 2 43 0,-3 0 110 0,-2 1 161 15</inkml:trace>
  <inkml:trace contextRef="#ctx0" brushRef="#br0" timeOffset="92204.176">19662 3249 93 0,'9'8'214'0,"3"6"9"15,3 3-4-15,1 2 0 0,3 4 3 16,5 1-1-16,0 3-8 0,3 3-20 15,-1-2-29-15,1 2-26 0,0 0-33 0,0-1-28 16,-3-4-25-16,0 1-12 16,-2-5-7-16,0 0 6 0,-6-5 19 15,-1-1 24-15,-2-4 37 0,-2-1 46 0,-2-4 30 16,-1-3 14-16,1-4-5 0,-5-5-12 16,1-3-17-16,-4-7-27 0,2-2-16 0,-3-4-19 15,-3-5-2-15,-1-4-12 0,-1-5-11 16,0-3-19-16,-3-5-20 0,0-4-13 15,-2-3-16 1,-2-4-9-16,1-2-6 0,-1-3-4 16,-3 0-1-16,1 0 0 0,1-2 0 0,-2 2 2 0,0 2-2 15,1-1 0 1,-2 4 1-16,1 1 5 0,0 3 0 0,-2 1-6 16,4 5 0-16,-4 3-1 0,3 0 1 0,-4 3-10 0,6 2-2 0,-4 2 5 15,2-1 3-15,2 3 3 0,-2 2-5 16,5 2 6-16,-2 1 0 0,3-1 0 15,2 4-3-15,-1-1-7 0,2 2 5 0,4 3 2 0,-4 0 2 16,2 3 0-16,0 0-1 16,1 0 3-16,1 3-2 0,1 2-4 15,-2 1 2-15,2 0-1 0,-2 0 4 0,2 3 1 16,0 0 4-16,-1 1 0 0,-1 1-2 16,2 1-1-16,0 1 0 0,-1-1-2 0,1 2 2 15,0 1 1-15,-4-1 3 0,4 3 5 0,-3-3 1 0,2 1 1 16,-4 0-1-16,2-2-1 15,2 2 0-15,-4-1 0 0,1-1-7 0,1 2-4 0,-2-3-2 16,1 3-4-16,-1-1 2 16,0-1 0-16,-1 1 4 0,1 0 5 15,0 0 4-15,1 1 2 16,-4-1 2-16,3 1 0 16,0-1 0-16,2 2 0 0,-2-1 1 0,1 0 1 0,0 0 4 15,-2 0-2-15,3-1 2 0,0 3-2 0,-2-2-3 0,2 0 1 0,0 0-8 16,-1 0-3-16,1-1 1 0,-3 1-3 15,3-2 5-15,2 1-5 0,-4-2 1 16,2 1 2-16,-1-1-2 0,1 0-2 0,-2 0-5 16,1-1 0-16,-1 1-3 0,2 0 0 15,-2-2 0-15,0 2-2 0,-1-1-17 16,-2-1-22-16,4 0-38 0,-5 3-48 16,5-1-60-16,-3-1-84 0,0 3-103 15,2 0-113-15,0 2-98 0,2 2-59 0,0 3 5 0,-1 4 58 16,3 7 106-16,-1 6 127 15</inkml:trace>
  <inkml:trace contextRef="#ctx0" brushRef="#br0" timeOffset="94596.128">21343 2815 15 0,'-5'-6'298'0,"0"0"69"0,0-1 73 15,1 0-12-15,-1 3-22 0,4 0-39 16,-3 1-46-16,1 0-57 0,2-1-63 0,1 3-60 16,0 2-44-16,1 3-23 15,2 2-8-15,4 1 3 0,0 5 11 0,-2 6 11 16,3 2-1-16,-1 2-8 16,-1 4-10-16,3-1-10 15,-2 2-11-15,-3 0-5 0,1-1-8 0,0-4-1 0,-2 1 4 0,2-2 7 16,-4-5 16-16,2 0 18 0,-3 0 17 15,0-4 16-15,0-2 5 0,0-1-1 0,-3-3-14 16,2 0-18-16,-5-1-14 0,3-4-14 0,-2-1-11 16,-2-1-16-16,2-5-7 0,-1-3-11 15,0-2-8-15,0-5-5 0,2-4-3 0,0-2 2 16,2-5-1-16,0-3-1 0,2-2-1 16,4-1-3-16,-1 0 2 15,3 0 2-15,1 0 0 0,3 5-1 0,0 1 0 0,0 4-1 16,2 2-3-16,-1 3-3 15,2 5 2-15,-1 1-3 16,1 4-1-16,3 5 1 0,-2 3 6 16,4 5 3-16,-2 2 0 0,-1 5 2 0,0 5 3 15,0 4 3-15,-2 3-3 16,-1 2-1-16,0 5 2 0,-3-1 1 16,0 1 3-16,-2-1-16 0,-2 2-34 0,1-4-69 15,2-1-92-15,-4-4-133 0,3-1-157 0,-1-4-131 0,2-3-111 0,3-3-14 0,2-6 47 16,1-6 112-16,0-6 142 15</inkml:trace>
  <inkml:trace contextRef="#ctx0" brushRef="#br0" timeOffset="94778.386">21936 2796 275 0,'-3'0'472'0,"-4"3"95"0,2-2 86 0,1 2-29 15,-2 0-45-15,-1-3-73 0,6 1-90 16,-3 1-84-16,4-2-80 0,0 0-82 15,4 0-71-15,4 0-43 0,2-3-23 16,5 0-8-16,4-1-12 16,3-6-26-16,2 2-68 0,3-3-82 0,-1 1-135 0,3-2-161 15,-1 0-142-15,1-2-115 0,1-1-22 16,-5 0 33-16,-1 0 108 0,1-3 148 0</inkml:trace>
  <inkml:trace contextRef="#ctx0" brushRef="#br0" timeOffset="94998.624">22404 2451 236 0,'3'-17'407'0,"-3"2"116"16,0 0 65-16,-5 0 42 0,5 0 3 0,-3 2-31 16,3 2-75-16,-1 0-86 0,-1 4-96 0,2 0-106 15,-2 2-76-15,2 1-59 0,2 1-34 16,0 3-13-16,2 4 1 0,2 4 2 0,1 6 6 16,2 4 9-16,4 7 2 0,-4 3-14 15,4 4-14-15,1 5-9 0,-1 2-14 16,3 0-22-16,-5 0-41 0,2 0-67 15,1-3-128 1,-5 0-223-16,5-4-261 0,-3-4-164 0,-1-2-58 16,1-5 14-16,-5-3 96 0,-2-6 205 0</inkml:trace>
  <inkml:trace contextRef="#ctx0" brushRef="#br0" timeOffset="95937.907">19074 4416 7 0,'-5'-2'232'0,"2"1"52"0,1-1 21 15,-1 2-1-15,2-1-1 0,-1 1 2 16,0 0-13-16,1 0-14 0,2 0-16 0,3 0-8 16,2 0-1-1,5-3 21-15,8 0 21 0,8-3 6 16,8-3-1-16,10-5-18 0,13-4-39 0,14-3-55 0,17-4-50 0,15-8-34 15,21-3-35-15,16-5-19 0,17-4-11 16,20-6-12 0,17-4-10-16,13-2 0 0,11-2 1 0,9-1-10 0,7-1-6 15,7-1 2-15,-3 2 8 0,1 0-10 0,-8 2-4 16,-9 2 7-16,-7 2 2 0,-6 2-1 16,-12 1-6-16,-9 3 2 0,-12 1-1 0,-17 4 0 15,-15 3 0-15,-18 3-3 0,-13 4 2 16,-16 2 4-16,-13 4 4 0,-15 4 21 0,-12 2 27 15,-7 2 22-15,-12 1 18 0,-5 2 7 0,-8 2 4 16,-4 0-19 0,-4 2-22-16,-2 0-22 0,-7 3-15 0,1 0-12 0,-4 3-9 15,0 0-16-15,-3 2-24 0,1-1-39 0,-3 2-47 16,-1 0-78-16,-1 2-117 16,-3 2-191-16,0 1-205 0,-7 2-135 0,-2 2-44 0,-4 2 29 15,-2 1 92-15,-7-2 189 0</inkml:trace>
  <inkml:trace contextRef="#ctx0" brushRef="#br0" timeOffset="97896.94">20355 6810 167 0,'4'4'259'15,"1"2"26"-15,6 0 40 0,0 3 52 0,4 2 47 0,3 2 22 16,3 2 1-16,1 6-24 16,2 2-48-16,1 2-67 0,0 5-76 0,2 1-61 15,-3 4-54-15,2 0-40 0,0-2-35 16,-2 0-16-16,-1-2-10 0,-2-2-4 15,1-2-5-15,-3-7-4 16,-3-2 4-16,1-4 0 16,0-3 8-16,-4-7 8 0,2-5 10 0,-3-4 10 0,-1-5 3 0,-1-4 4 0,-1-5 2 15,-1-4-5-15,-3-4-1 16,-2-6-6-16,1-4-6 0,-4-7-3 0,-2-5-8 16,-1-5-8-16,-2-8-9 15,-2-2-4-15,-2-7-3 0,0-4-4 0,-3 0-2 0,0-3 2 16,-2 2 4-16,-2-2 4 15,0 0-1-15,-1 3 0 0,1 0-2 16,-1 0 2-16,0 3-4 16,0 1-5-16,3 2 0 0,-2 3-1 0,3 3 6 0,0 3-5 0,1 6 0 15,1 2 6-15,0 5-2 16,3 4 2-16,0 5-4 0,-1 2 4 16,3 4-1-16,-1 4-2 0,2 4 2 15,1 1-1-15,0 5 1 0,0 2 1 0,2 3 1 0,-1 1-1 16,2 1 1-16,1 1 0 15,-4 1 0-15,4 3 0 0,0 0-3 0,-1 1 1 0,1 1 1 16,0-1 1-16,0 2-1 0,1 0-4 16,-1 0 3-16,2 0-1 0,0 0 0 15,1 0-3-15,0 2 2 0,3-2 0 0,0-2 1 16,1 1-1-16,-1-1 4 0,5 1 3 16,-3-1 5-16,0-1 9 0,0 2 7 15,1-1 9-15,-1 1 7 0,-3-2 6 16,3 0 7-16,0 1 3 0,-4-1-1 15,1 0-1-15,-2 2-4 0,-1-2-7 16,1-1-7 0,1 3-9-16,-3-2-6 0,-1 0-5 15,0 0-3-15,2-1-6 0,-2-1-1 0,0 1-3 0,0-1 1 0,0-1-3 16,0 2-1-16,-2-2 0 0,2 0 2 16,0-2-2-16,-1 2-1 0,1 0 1 0,0-1 1 15,-2 1-1-15,2 0-2 0,0 1 4 0,0-1 2 16,2 1-3-1,-2 1 0-15,1 0-2 0,2-1 1 0,3 1-3 0,-1-1-1 16,0 1 1-16,3-1-1 0,3 1 1 16,0-2 0-16,3 1 1 0,5-1 1 0,5-1 0 15,1-1 0-15,2-1 2 0,8 0 0 16,-1-3-1-16,6 2-1 0,5-4-2 16,3 2 3-16,4-2 3 0,5 1-1 0,7-3 0 15,4-1 3-15,6-1-2 0,8-3-3 16,5 0-1-16,3-3-3 0,7-1 0 15,2-1 1-15,4-2 4 0,6-2 1 16,8-2-1-16,5-2 2 16,8-1-1-1,1 1-4-15,0-2 4 0,5 0-2 16,0 0 1-16,3 1 1 0,1-1 2 0,2 2-3 0,-3 1-1 0,-3 0 0 0,-5 4-1 16,-4 2 1-16,-2 2 1 0,-4 1 2 0,-5 1-2 15,-9 4-1-15,-7 2 0 0,-15 2 0 16,-7 2 0-16,-14 2 0 0,-10 2 3 15,-9 3 4-15,-7 0 1 0,-8 3-9 0,-8 0-35 16,-8 2-67-16,-8-2-111 16,-8 4-189-16,-8 2-215 0,-10 2-172 0,-5 1-63 15,-8 3 13-15,-5 1 83 0,-4 2 170 0</inkml:trace>
  <inkml:trace contextRef="#ctx0" brushRef="#br0" timeOffset="99314.666">21414 5271 140 0,'8'-17'165'0,"-5"1"-19"0,2-1-20 0,-1-1-14 16,1 0-3-16,-1 0 1 0,0 1 2 15,2 0 2-15,-3-3 0 0,2 2 3 16,-1 0 6-16,0 0 11 15,0 0 20-15,-3 2 23 0,2 2 30 0,-3 1 12 16,0 4-4-16,0-1-18 0,-3 5-33 0,-2 0-41 16,-3 5-52-16,-1 5-35 15,-9 5-21-15,0 6-10 0,-5 6-7 0,-2 3-1 16,-2 5 5-16,0 0 2 0,2 0 1 16,3 1-3-16,0 0 0 15,3-3-1-15,4-2-2 0,3-2-1 16,6-2-4-16,1-3 3 15,3-1 3-15,4-1 0 0,3-3 7 0,1-4 8 0,6-1 11 0,0-3 7 0,5-3 11 16,1-3 8-16,0-3 2 16,4-1-4-16,-2-1-3 0,2-2-5 0,-2 1-7 15,-2-2-5-15,-1 4-6 0,-4-2-2 0,-1 3 0 16,-4 0 2 0,-3 3 0-16,-4 1-5 0,-1 4 2 15,-6 5-2-15,-2 4-10 0,-6 3-4 0,1 5-1 16,-4 2 1-16,1 1-4 0,0 2 3 0,4-1 0 0,-2-1 0 15,6-1-2-15,1-3-1 0,2 0-1 16,5-3-3-16,3-3 1 16,2-2 1-16,5-3 2 0,6-3-1 0,1-5 1 15,5-4 0-15,5-5-15 0,0-1-56 16,1-5-95-16,1 1-118 0,-4-2-116 0,-1 2-113 0,-4 2-79 16,-4-1 3-16,-2 4 67 15,-7 4 104-15</inkml:trace>
  <inkml:trace contextRef="#ctx0" brushRef="#br0" timeOffset="99655.149">21379 5835 69 0,'-1'-6'264'15,"-3"-1"63"-15,1 2 31 0,2 0 17 0,-3 2 5 16,3 2-8-16,-1-1-7 0,1 4-11 0,-1 1-8 16,2 3-15-16,2 1-22 15,-1 5-20-15,2 2-26 0,1 2-41 0,0 1-57 16,1 2-55-16,2 2-36 0,0 0-27 15,0 0-18-15,-1 2-31 0,1-2-65 16,-3-2-74-16,2-1-98 0,-1-1-123 0,-2-4-128 16,0-1-105-16,-1-1-67 0,0-6-15 15,-2 0 52-15,0-5 94 0,-2-3 115 0</inkml:trace>
  <inkml:trace contextRef="#ctx0" brushRef="#br0" timeOffset="99817.327">21363 5863 70 0,'-9'-27'225'0,"3"2"18"0,-1 2-13 16,2 3-20-16,1 3-33 0,0 0-37 0,4 4-42 16,0 1-51-16,4 1-77 0,-1 5-85 15,3 2-101-15,1 1-51 0,2 3-28 16,2 1 2-16</inkml:trace>
  <inkml:trace contextRef="#ctx0" brushRef="#br0" timeOffset="100127.67">21613 5827 198 0,'3'-3'283'16,"0"0"27"-16,2-1-28 16,0-1-46-16,3 1-42 0,0-1-38 0,-2-1-28 0,5 0-24 15,0-1-28-15,2 1-27 0,-1-2-21 0,1 2-14 16,0 0-21-16,-1 2-37 15,0-1-42-15,-3 3-38 0,0 1-36 0,-4 4-31 16,0 2-16-16,-3 2 11 16,-6 5 18-16,1 3 27 0,-2 1 29 15,-5 4 29-15,2 1 29 0,-4 0 33 16,4-1 36-16,-2 1 32 16,2-3 23-16,0 0 23 0,4-5 25 15,0 1 15-15,4-4 9 0,2-2 1 0,4-4-7 0,3-1-13 0,2-6-19 0,7-1-24 16,-2-4-24-16,4-1-44 0,2-3-61 15,-3-1-68-15,3-2-69 0,0-2-67 16,-1-1-35-16,-7-1 5 16,1-1 41-16</inkml:trace>
  <inkml:trace contextRef="#ctx0" brushRef="#br0" timeOffset="100308.63">21968 5682 91 0,'1'-15'259'16,"1"1"26"-16,-1 4 9 0,-1 1-6 15,3 1 17-15,-1 5 29 0,-1 0 27 0,4 6 23 16,0 2 49-16,1 5 18 0,-1 2-37 15,4 3-70-15,1 2-68 0,0 2-62 16,0 4-87-16,0-1-58 0,0 2-82 16,-1-1-105-16,-1 1-171 0,0-3-200 0,0 0-196 15,-1-2-104-15,-2 0-7 0,-2-2 61 0,-1 0 145 16,0-5 186-16</inkml:trace>
  <inkml:trace contextRef="#ctx0" brushRef="#br0" timeOffset="101231.915">21085 4866 161 0,'1'-2'322'0,"1"-1"55"15,-2 2 9-15,2 1 4 0,-1 0 0 16,3 0-4-16,-3 0-12 15,4 3-9-15,-2-2-8 0,5 3-36 0,-4 1-46 0,3 1-45 16,-1 0-37-16,-1 2-36 0,2 1-38 16,-1 0-30-16,-3 1-24 0,0-1-19 15,-1 2-15-15,1-2-9 0,-3-2-9 0,0 2-7 16,0-1-4-16,0-1 3 0,-2-2 0 16,1 1-3-16,1-2 5 0,-2 0 0 15,0 0 4-15,2-1-1 16,-1 0-3-16,1-2 0 0,-2 1 0 15,2-2-1-15,-1-2-1 0,1 1-5 0,-4-2 0 0,4-2 3 16,-2-2-3-16,2-2 1 0,0-2-2 0,0-3-2 16,0 1 4-16,0-3 1 15,2-1 2-15,2 1 4 0,-3-1 2 0,2 2 2 16,1 0-4-16,-1 2-4 16,0 2-1-16,0 2-3 0,2 1-1 0,3 4-1 15,0 1-2-15,0 3 4 0,1 2-2 0,4 2 1 16,-2 2 2-16,1 2 1 15,1 2 8-15,0-1 1 0,-1 2 3 0,1 2 2 16,1-1-2-16,-3 2 1 16,-1-1-2-16,1 1-1 0,-2 1-3 0,-2 1 2 0,-2 1 0 15,-1 1-2-15,-1-2 0 16,-1-1-4-16,-1 0-2 0,-1-1-6 0,2-4-16 0,-2 1-21 16,0-1-35-16,0-4-62 15,-2 0-112-15,2-2-177 16,-3 0-171-16,3-3-145 0,-1-2-51 15,-1-3 16-15,-1 0 88 0,2-2 167 0</inkml:trace>
  <inkml:trace contextRef="#ctx0" brushRef="#br0" timeOffset="102845.116">22337 4738 17 0,'0'-4'200'16,"-3"-1"16"-16,2 1 7 0,-1-1 6 16,-1-1 10-16,0 2 5 0,-1 1 5 15,0 0-4-15,-2 1-7 0,-2 2-12 0,1 2-2 16,-2 4 11-16,-1 2 12 0,1 6 23 15,-1 4 26-15,-2 3 12 0,2 5-12 16,0 2-28-16,0 4-43 0,3 1-47 0,1 1-51 16,3 1-35-16,3 2-27 15,1-1-22-15,4 2-14 0,6-4-13 32,3 1-28-32,7-4-67 0,1-1-105 0,7-6-176 0,1-3-188 0,5-5-186 0,-1-5-78 0,5-5 5 15,-4-5 76-15,0-3 158 0,-3-4 178 16</inkml:trace>
  <inkml:trace contextRef="#ctx0" brushRef="#br0" timeOffset="103282.095">22696 4951 42 0,'-9'-13'316'0,"-1"-1"82"16,2 1 63-16,2 2-21 0,1 2-48 15,0 0-67-15,4 2-75 0,2 0-63 0,4 3-41 16,3 3-17-16,7 1 1 0,0 4 8 15,6 2 10-15,0 3-10 0,0 5-27 16,0 2-27-16,-2 2-27 0,-2 5-22 0,-1-1-12 16,-3 2-8-16,-4 0-3 31,-2 2-5-31,-4-4-1 0,-1 2 1 0,-4-1-2 0,-1-1 2 0,-4-2-3 16,-1-2 3-16,0 0-2 0,-1-5-5 0,1-1 1 15,2-1 1-15,-1-5-1 0,0-3 0 0,2-3-2 16,2-3 3-16,3-3 2 0,0-5-4 15,3-4 1-15,2-1 1 0,2-4-1 16,0-4 0-16,-2-1-3 16,3-3 3-16,-4 2 4 0,2-3-6 15,1 1 2-15,-6 1 0 16,4 1 20-16,-2 2 28 0,-1 2 36 16,0 4 31-16,-1 0 21 0,1 4 15 0,-2 3-14 0,0 3-32 15,0 3-36-15,0 5-26 0,-2 5-16 0,1 5-10 0,1 5-1 16,0 3 5-16,0 3 5 0,0 2-3 15,1 1-4-15,2 1 0 16,3 1-6-16,-1-1-22 0,2-1-42 16,1-2-84-16,0 0-127 0,1-3-169 0,0-2-155 0,4-4-143 15,0-4-51-15,0-3 36 0,0-4 101 16,0-7 152-16</inkml:trace>
  <inkml:trace contextRef="#ctx0" brushRef="#br0" timeOffset="103511.78">23129 4957 140 0,'0'0'336'16,"0"0"56"-16,0 0 21 0,2 0-29 16,0 0-31-16,-1 0-41 0,4 0-46 15,4-1-41-15,4-2-36 0,3-2-44 0,3-1-46 16,3-1-65-16,5-4-119 0,0-2-149 15,1-1-167-15,2-1-112 0,-1 0-59 0,-1 0-7 16,-2 2 80-16,-1-2 126 16</inkml:trace>
  <inkml:trace contextRef="#ctx0" brushRef="#br0" timeOffset="103981.636">23515 4659 127 0,'-4'-11'333'0,"2"-1"63"0,1 0 32 0,1 2-24 16,1-1-32-16,2 4-48 0,5-3-53 15,0 5-47-15,3 0-47 0,6 2-48 0,-1 5-44 16,5 4-25-16,-1 3-23 0,-1 4-16 16,0 5-9-16,-3 6-3 0,-2 2-2 15,-3 2-4-15,0 1-2 0,-4-2 0 0,-3-2 1 16,0 1-2-16,-4-2 0 15,0-4-7-15,-5 0-19 0,-2-2-23 16,1-1-24-16,-3-2-19 0,-1-3-8 0,2-2-4 16,1-2 6-16,0-2 6 0,1-5 5 15,3-2 1 1,-1-4 1-16,3-4 6 0,2-3 12 16,3-6 16-16,-1-1 19 0,3-7 12 0,2-2 12 0,1-4 10 15,-1-1 30-15,2 0 36 16,-1 2 46-16,-2 1 44 0,1 3 42 15,-3 3 28-15,-1 3 9 0,2 3-4 0,-3 3-19 16,1 3-17-16,-1 3-5 0,0 3-5 0,-1 4-11 0,-1 5-12 16,3 6-11-16,-3 5-12 0,2 2-28 0,2 4-23 15,-1 2-16-15,1 4-16 0,2-1-15 16,-1 2-9-16,5 0-11 0,-1-1-17 16,-1-1-41-16,4-2-72 0,-4-2-90 15,2-5-129-15,3-1-145 0,-1-4-127 0,3-5-94 16,-2-6-30-16,5-6 20 15,-1-5 92-15,1-5 125 16,-2-4 126-16</inkml:trace>
  <inkml:trace contextRef="#ctx0" brushRef="#br0" timeOffset="104365.262">23443 4441 39 0,'-4'0'238'16,"3"0"39"-16,2-1 7 0,4-3-30 16,6-1-33-16,2-3-37 15,6-1-35-15,5-5-36 0,4 1-45 0,5-2-90 16,3 0-111-16,1 0-123 0,-2 0-64 0,-1 2-34 15,-4 2-12-15,-3 1 49 0</inkml:trace>
  <inkml:trace contextRef="#ctx0" brushRef="#br0" timeOffset="104741.68">24038 4290 31 0,'2'-9'319'16,"0"0"64"-16,-2 1 50 0,1 4-16 15,1-2-26 1,3 2-32-16,1 3-24 0,4 1-8 0,2 1 10 0,3 4 0 15,3 3-22-15,0 4-33 0,4 3-39 0,2 4-47 16,-3 2-54-16,0 5-49 0,1 4-35 0,-1 1-18 16,-3 2-16-16,-1 2-4 15,-4 2-6-15,-3 1-6 0,-3-2-1 0,-3 1-3 16,-2-2-8-16,-2-3-18 0,-3-1-48 16,-4-4-67-16,3-2-94 0,-5-4-143 0,0-1-154 15,1-5-155 1,-2-5-57-16,2-4 12 15,-2-4 66 1,2-5 127 0,-1-6 154-16</inkml:trace>
  <inkml:trace contextRef="#ctx0" brushRef="#br0" timeOffset="105076.641">24381 4174 189 0,'5'-13'349'0,"2"1"61"0,-1 1 31 15,1 4-27-15,0-1-28 0,0 2-32 16,2 3-27-16,4 2-29 16,-2 1-28-16,3 1-26 0,3 3-34 0,1 4-33 15,-1 1-29-15,0 2-29 0,1 2-25 0,-1 2-14 16,-4 0-6-16,1 3-10 0,-6 0 3 0,-1 2 1 16,-6-1-7-16,-1 2-15 15,-1-1-16-15,-3-1-10 0,-2-1-10 0,0-1-4 16,1-2 1-16,-3-2 0 15,3-1-1-15,2-4 0 0,2-1 0 16,1-3-3-16,1-2-2 0,7-5-2 0,6-4-4 0,2-4-7 16,5-4-17-16,1-3-35 0,2-3-56 15,1 0-75-15,0 0-93 16,-1 0-110-16,-2 2-108 16,-5 2-80-16,1 2-57 15,-6 2 10-15,1 2 60 0,-4 4 100 16,-1 0 113-16</inkml:trace>
  <inkml:trace contextRef="#ctx0" brushRef="#br0" timeOffset="106171.511">21488 6355 135 0,'-2'0'224'16,"2"-1"17"-16,5-2 8 0,7-2 18 15,5 1 33-15,8-7 36 0,8 1 18 16,8-5 9-16,8-3-9 0,11-5-13 15,5-2-23-15,10-4-21 0,8-4-26 0,16-1-35 16,8-6-36-16,15-1-43 0,14-3-37 16,5-3-36-16,7-2-34 0,6-2-22 15,1-1-13-15,0-1-8 0,1-1-5 16,-6 2-3-16,-8 1-7 0,-5 1-12 16,-9 4-21-16,-7 0-22 0,-5 5-16 0,-11 0-24 15,-8 4-2-15,-9 1 11 16,-8 2 19-16,-12 3 23 0,-7 4 19 0,-7 2 21 15,-8 2 12-15,-8 2 0 0,-3 3 3 0,-7 2-1 16,-3 1 0-16,-4 1-2 0,-2 2-7 0,-5 3-11 16,0 0-43-16,-4 3-70 0,-2 0-115 15,-1 2-138-15,-2 2-129 0,-5 1-112 16,0 1-24-16,-3 3 35 0,-8 1 97 16,-2 3 130-16</inkml:trace>
  <inkml:trace contextRef="#ctx0" brushRef="#br0" timeOffset="106832.644">22592 6517 90 0,'0'-2'294'0,"1"4"36"0,-1 4 39 16,0 2-52-16,0 5-54 0,2 4-29 15,-2 2-15-15,1 4-5 16,1 2-15-16,0 4-19 0,-1 2-23 0,1 2-25 16,0 0-25-16,-1 0-25 0,1-1-20 0,-1-2-7 15,3-5-7-15,-4 1 1 0,1-5 10 16,-1-3 17-16,2-5 29 0,-1-1 28 0,-1-3 15 31,0-4-1-31,0-4-9 0,-1-4-19 0,1-4-33 16,0-4-33-16,0-4-23 0,0-3-10 0,1-4-6 0,-1-4-3 15,5-2-8-15,-2-7-4 0,0-1 1 0,0-4 0 16,4-2 3-16,-1 0-3 0,3 1 2 16,1 2 1-16,0 6-2 0,4 2 2 15,-2 4-5-15,4 4 5 16,0 4-1-16,1 2 3 15,-1 7 7-15,5 2 4 0,-4 4 6 0,4 4 2 16,-1 2 5-16,-1 5-3 0,0 2-5 0,2 3-5 0,-4 4-5 0,2 1-5 16,-4 2 0-16,0 2 1 15,-4 0-7-15,2 2-18 0,-4-1-47 16,-2-1-67-16,-1 0-96 0,-1-3-122 0,1 0-122 16,-1-3-97-16,0-3-74 0,-1-3-8 0,1-1 55 15,6-7 101-15,-1-2 113 16</inkml:trace>
  <inkml:trace contextRef="#ctx0" brushRef="#br0" timeOffset="107018.307">23330 6402 28 0,'3'-5'287'16,"2"1"21"-16,-2 1 22 0,4-1-34 0,-1 2-60 15,5-1-55-15,2 0-35 0,4-2-18 16,2-2-17-16,6-1-59 15,5-1-94-15,2-1-104 0,3-2-121 0,1-4-82 16,0 0-45-16,1 0 1 0,-2-4 52 0</inkml:trace>
  <inkml:trace contextRef="#ctx0" brushRef="#br0" timeOffset="107206.917">23990 5901 252 0,'3'-11'385'0,"0"4"75"15,0 2 41-15,0 2-2 0,2 3-3 16,-4 3-8-16,2 5-27 0,1 2-41 16,1 4-61-16,-2 2-70 0,2 5-80 0,-2 3-76 15,2 3-49-15,1 2-32 0,-5-1-23 16,4 2-13-16,-2 2-18 16,0-2-38-16,2-3-77 0,0 0-107 0,3-3-151 15,-4 0-153-15,3-3-120 0,1-3-90 0,3-3 4 0,-2-2 70 16,1-2 130-16,1-5 143 0</inkml:trace>
  <inkml:trace contextRef="#ctx0" brushRef="#br0" timeOffset="112568.559">21314 1791 13 0,'0'-2'26'0,"0"2"-1"16,0 0-1-16,0 0 2 0,0 0 0 15,0 0-3-15,0 0-1 0,0-1 1 0,0-1-4 16,-1 2-2-16,-1 0-2 0,2 0-1 16,0 0 0-16,0 0-2 0,0 0-2 0,0 0-1 15,0 0-1-15,-1 0-5 0,1 0-1 16,0 0-2-16,0 0 0 0,0-1 0 16,0 1-1-16,0 0 1 15,0 0 0-15,0 0 2 0,0 0-1 0,0-2-1 0,0 2 0 16,0 0 3-16,0 0 4 0,0 0 2 15,0 0 7-15,0-1 3 0,0 1-1 0,0 0 2 16,0 0-4-16,0-2-2 0,0 0-1 16,0 2-6-16,-2 0 0 0,0-1-4 15,2 0 2-15,0-1-5 16,0 2-1-16,0-3-4 0,0 3-8 0,0-1-10 0,0 1-14 16,0-2-16-16,0 2-21 0,0 0-23 15,0 0-16-15</inkml:trace>
  <inkml:trace contextRef="#ctx0" brushRef="#br0" timeOffset="131031.11">16316 1941 2 0,'-26'16'59'0,"-4"1"-4"15,-4 2-3-15,1 2 0 16,-2 0-5-16,-4 3 0 0,-2 2-1 0,-1 1 2 0,-5 1 1 15,0 3 0-15,-4 3 1 0,-2 0-1 0,-6 5-2 16,-3 2-3-16,-2 4-3 16,-5 1-3-16,-7 8-5 0,-6 5-5 62,-9 5-7-62,-11 8-4 0,-5 3-9 0,-2 6 1 0,-3 0-2 0,4-2 0 0,9-2-2 0,0-4 1 0,6 0 1 16,6-6-4-16,6-1 1 0,2-4-3 15,7-4 3-15,4-2-3 0,9-7 1 0,4-2 1 16,6-7-1-16,9-5 1 0,5-2 1 0,2-6-2 0,6-3 1 16,5-5 1-16,2-1 1 0,6-4-3 0,-2-2-1 15,6-2 2-15,1-1 1 0,2-3 1 0,0 0-3 0,2-1 2 16,0-1 0-16,3-1 1 0,-1-1 0 0,2 1-1 16,-1-2 1-16,2-1 2 15,0 0-2-15,3-1-1 0,0-1-2 0,1 1 0 16,-1-2-2-16,2 0 0 0,1 0 0 0,0-1-1 15,-1 0 1-15,0 1-1 0,1 0 1 16,-1 0-2-16,-1 0 0 0,1 2-22 16,-2-2-31-16,1 1-55 0,-3 2-62 15,1 0-33-15,-1 3-15 0,-2 0 10 16</inkml:trace>
  <inkml:trace contextRef="#ctx0" brushRef="#br0" timeOffset="132848.813">23607 1 94 0,'-5'0'108'0,"1"0"-9"0,-4 0-11 0,-1 0-7 15,0 0-12-15,-4 0-12 0,1 0-9 16,-7 0-8-16,-1 0-3 0,-1 0 1 15,-8 0 6-15,-1 0 5 0,-6 3 7 0,-3 3 4 16,-4 5 2-16,-8 8 0 0,-1 5-3 0,-8 3-6 16,-6 5-9-16,-10 4-8 15,-11 4-8-15,-8 5-5 0,-3 3-2 0,-13 2-3 0,-1 0 1 16,-12 4 1-16,-11 3-2 16,-10 4-2-16,-6 2 1 15,-6 2 2-15,-1 0 0 0,3 1 2 0,8-3 11 16,3-1 9-16,16-7 2 0,14-5 2 0,15-7 2 15,13-5-4-15,17-5-9 0,10-5-9 16,9-5-8-16,10-4-5 0,9-1-5 16,5-3 1-16,9-1-1 0,4-2 1 0,7-2-1 15,3-2-1-15,3-1 1 0,1-1-3 0,4-1-1 16,2-1 2-16,-3-1-28 0,5 0-51 0,-4-1-63 16,3 0-77-16,2 0-85 0,-1 0-46 0,2-1 3 15,-3 1 37-15</inkml:trace>
  <inkml:trace contextRef="#ctx0" brushRef="#br0" timeOffset="139433.573">23014 2278 203 0,'-21'17'303'0,"-2"-2"63"15,-7 3-7-15,-4-3-5 16,-4 3-5-16,-7-2-10 0,-1 2-18 0,-6 0-38 0,-4 0-46 15,0 0-54-15,-4 3-45 0,-2 0-41 16,-3 3-37-16,-3 3-24 0,-5 5-10 0,-11 4-11 16,-7 6-8-1,-11 6-7-15,-8 6 1 0,-2 3-2 0,2 3 0 16,3-2-1-16,9-1 1 16,5-3 5-1,3-1-4-15,4-4 0 0,10-2-4 0,6-5 5 0,10-5 0 0,8-2-3 0,9-7-1 0,4-2 0 16,9-4-1-16,6-1-3 0,2-3-3 15,3-3-6-15,7-3-4 0,0 0-5 0,2-1-9 16,2-4-17-16,-1 0-23 0,5 0-21 16,-1-3-25-16,1-1-20 0,0 1-18 15,3 0-16-15,-1-1-16 0,1-2-25 0,-1 1-29 16,0-1-38-16,2 1-44 0,0-2-41 16,0 0 2-16,4 0 31 0,-3 0 47 0</inkml:trace>
  <inkml:trace contextRef="#ctx0" brushRef="#br0" timeOffset="140810.623">24971 5464 35 0,'-22'11'191'16,"0"-1"6"-16,-2 4-9 0,-6-1-10 0,-1 5-2 16,-9 5 0-16,-4 1 0 15,-10 6-5-15,-4 4-7 0,-9 4-1 0,-6 4 1 16,-7 3 6-16,-4 3 10 0,-9 6 11 0,-7 1 8 16,-7 7-6-16,-7 2-22 0,-6 4-24 0,0-1-33 15,0 2-28-15,1-1-26 0,2-1-18 16,-4-2-3-16,6-4-5 15,2-4-4-15,6-1-10 0,3-5 10 0,6-3 9 16,3-3 14-16,7-3 2 0,8-3 4 16,8-3 6-16,9-6-17 15,10-2-55-15,9-5-83 0,8-4-104 16,7-3-122-16,7 0-124 0,10-4-123 0,2-2-46 16,4-2 18-16,3-4 70 0,3-1 103 0</inkml:trace>
  <inkml:trace contextRef="#ctx0" brushRef="#br0" timeOffset="144154.618">4096 8620 347 0,'3'8'504'0,"-3"7"108"16,0 6 57-16,0 5-28 0,0 5-65 15,-3 5-99-15,2 1-105 16,-3 5-93-16,1 0-74 0,0 2-65 0,1-2-44 15,-2-5-30-15,1-1-21 16,1-6-11-16,-1-1-11 0,1-7-7 0,2-2 7 0,-1-2 16 16,-1-6 16-16,-1-2 7 0,1-4 10 15,-1-3 2 1,-2-6-11-16,-1-5-16 0,2-6-14 16,-1-8-12-16,0-6-10 15,0-5-6-15,2-7-5 0,1-5-2 0,-1-6 3 0,3-3 0 0,3-3-1 0,2 0 2 16,0 1 0-16,5 4 1 0,0 4-7 15,0 5-2-15,1 6-1 16,3 4-3-16,-1 8 0 0,2 7 0 0,2 6 3 0,1 7 2 16,2 8 2-16,0 9 5 0,2 5 2 15,-1 6 0-15,1 8 1 16,-3 0 1-16,-2 4-2 0,1-1 0 0,-4 1-1 0,-2-2-1 16,-2-2 0-16,-2-1-2 0,-2-1 3 15,0-4-1-15,-4-2-2 0,1-3 5 16,-1-2-1-16,-1-1 3 0,1-5 5 15,-2-2 5-15,2-2 3 0,-1-3 0 0,-1-4 0 16,0-4-1-16,2-4-6 0,0-7-6 16,2-4-4-16,2-4-2 0,1-8 1 15,1-4 2-15,1-2-2 0,2-1 1 16,0 3 0-16,2-1-2 0,-4 5-1 0,1 3-2 16,2 6 0-16,0 2-3 0,-1 5 1 15,3 4 1-15,0 5 1 0,2 7 2 16,0 7 6-16,1 5 4 15,-1 8 3-15,1 6 1 0,-4 8-2 0,1 5-5 0,-4 2-24 16,-4 7-34-16,-1-1-48 0,-1-1-72 0,-2-3-104 16,-2-1-166-16,1-7-172 0,1-4-159 15,-2-3-58-15,2-6 18 0,1-7 78 16,2-8 155-16,3-6 184 0</inkml:trace>
  <inkml:trace contextRef="#ctx0" brushRef="#br0" timeOffset="144652.915">5273 8690 101 0,'-20'-2'479'0,"-2"2"148"0,2 0 136 0,2 0 39 16,1 0-47-16,4 1-107 15,3 0-140-15,1-1-137 0,3 0-128 16,6 0-91-16,3 0-60 0,5 0-37 0,6-1-20 15,7-2-13-15,6-1-7 0,3-1-17 16,5-1-31-16,1 0-52 0,0 2-85 0,-3-2-101 16,-3 4-125-16,-1 0-109 15,-7 2-71-15,-3 4-24 16,-2 2 40-16,-7 1 81 0,-5 4 114 0,-7 2 123 16,-3 3 120-16,-7 2 116 0,-1 2 111 0,-6 4 113 15,0 0 104-15,-1 1 80 0,-1-2 69 16,4 1 25-16,3-1-25 0,4-2-54 0,5-3-67 15,5 0-56-15,5-3-75 0,6-5-56 16,5-2-39 0,6-5-32-16,2-3-26 0,4-3-58 0,2-3-114 15,0-3-223-15,-1-2-299 0,-1 1-173 0,-4-2-93 0,-2 1-16 16,-3 2 70-16,-5 2 200 0</inkml:trace>
  <inkml:trace contextRef="#ctx0" brushRef="#br0" timeOffset="146717.706">7603 8130 6 0,'3'-15'276'0,"0"1"82"0,-1 1 66 16,-2 1 38-16,-2 1 18 15,1 2-1-15,-1-1 0 0,-1 2-24 0,0 1-49 0,-2 1-61 0,-1 0-59 16,1 2-53-16,-1 2-62 15,-1 0-53-15,-1 4-39 0,-1 4-26 16,0 6-15-16,-3 3-5 0,0 9 2 0,-1 4 6 16,1 5 6-16,0 5-1 0,1 2-1 15,0 2-7-15,3 2-10 0,5 1-17 16,2-3-37-16,4 1-51 0,5-3-85 16,4-2-115-16,6-5-152 0,4-3-145 15,6-4-90-15,2-8-44 0,2-6 11 0,1-6 66 16,0-5 120-16,-1-5 135 0,-2-2 110 0</inkml:trace>
  <inkml:trace contextRef="#ctx0" brushRef="#br0" timeOffset="147138.506">7864 8501 116 0,'3'-18'176'15,"0"0"29"-15,-3 1 32 0,0-1 26 0,-4 1 29 0,-1 1 28 0,2 1 23 16,-2 0 16-16,0 3 4 0,0 0-15 16,2 1-26-16,0 2-42 0,0 0-57 15,5 2-53-15,2 1-49 0,1 1-38 16,4 1-24-16,3 4-19 0,3 3-6 0,4 3-4 15,0 3-3-15,3 4 1 0,-1 5-9 16,-4 3-6-16,2 0 0 0,-6 2-5 16,1 1-1-16,-6-2-4 0,-5 2 3 15,0-1 1-15,-6-1-4 16,0-1 3-16,-2 0-2 0,-2-3-1 16,0-3-3-16,2-1 1 0,1-4-3 0,0-1 0 15,1-3-3-15,2-6 4 0,2-2 1 0,2-6-7 16,2-6 5-16,3-5 0 0,5-4 3 0,-1-6-3 15,4-3 0-15,0-4 4 16,0-2-4-16,0-1-2 0,-1 0 1 0,-2 5 0 16,-2 1 9-1,-2 4 19 1,0 7 17-16,-3 2 14 0,-3 2 7 0,0 5 2 16,-1 1-5-16,-2 4-21 0,-2 6-12 0,-1 4-11 0,-2 9-5 15,-1 4 1-15,-1 4 0 0,0 7 3 16,2-1-2-16,0 4 0 0,1 1-4 0,0 1-1 15,3 1-28-15,-1-2-66 0,4-2-108 0,1-1-156 0,3-1-168 16,4-4-168-16,4-2-78 0,4-7 9 16,4-2 77-16,3-7 140 0,2-5 159 15</inkml:trace>
  <inkml:trace contextRef="#ctx0" brushRef="#br0" timeOffset="147320.626">8490 8299 112 0,'-8'0'377'0,"2"3"102"0,1 0 72 16,0 0 4-16,4 2-19 0,2-1-41 16,1 1-58-16,6-2-71 0,4 0-74 15,4-2-64-15,5-1-66 0,5-3-69 0,6-1-114 16,1-3-162-16,4-1-205 16,1-2-199-16,0 2-135 0,1-3-58 0,-6 4 30 15,-1-1 111-15,-4 2 177 16</inkml:trace>
  <inkml:trace contextRef="#ctx0" brushRef="#br0" timeOffset="147802.608">8991 8167 64 0,'0'-20'400'0,"0"3"114"16,2 0 104-16,-1 1 43 0,1 1-17 0,1 3-62 15,2 0-91-15,4 3-91 0,2 1-89 16,2 2-94-16,4 3-75 0,5 3-44 16,1 6-31-16,1 2-16 0,-1 7-14 0,2 4-13 15,-5 7-6-15,-2 2-8 0,0 3 1 16,-6 3-7-16,-5-1 0 0,-1 0-2 16,-1-2-3-16,-5-2-6 0,-3-3-9 0,-2 0-8 15,0-5-3-15,0-1-1 16,1-4 1-16,-1-4 3 0,0-1 4 0,2-4 0 15,0-4 3-15,3-5-7 0,3-5-1 16,2-5 2-16,1-6 5 0,4-4 6 16,-1-8-1-16,5-5 6 0,-1-4 3 0,3-1 2 15,-2-2-4-15,0 1 1 0,-1 4 4 16,-1 1 5-16,-4 4 7 16,2 4 9-16,-2 5 7 0,-2 5 5 0,-1 2 4 15,-2 4 0 1,0 3 0-16,-1 4 6 0,-2 7 6 0,0 5 8 15,-3 7 4-15,-1 5 6 0,1 5-2 16,0 5-12-16,0 2-9 0,0 2-13 0,3 0-9 0,-2 2-21 0,2-3-33 16,2 2-40-16,1-3-72 0,3-3-96 15,2-2-133-15,2-5-135 0,2-6-111 16,1-3-89-16,4-6-43 0,-2-7 35 16,3-5 100-16,-3-5 129 0,2-4 131 15</inkml:trace>
  <inkml:trace contextRef="#ctx0" brushRef="#br0" timeOffset="148436.768">9015 7758 248 0,'-17'6'492'0,"2"0"119"15,1 1 106-15,1-2-25 0,5-1-85 16,-1 0-105-16,6-2-113 15,1 1-103-15,6-3-91 16,4 0-66-16,7 0-35 0,7-5-24 0,7 0-20 0,5-1-25 16,1-2-55-16,5 1-102 0,-2-1-161 0,1 1-187 15,-4 1-182-15,0 1-118 0,-5 2-26 16,-3 3 58-16,-4 0 135 16,-3 2 173-16</inkml:trace>
  <inkml:trace contextRef="#ctx0" brushRef="#br0" timeOffset="148658.635">9562 7632 201 0,'9'-5'359'16,"1"4"100"-16,1 1 53 0,3 3 26 0,2 1 16 16,0 5-17-16,4 5-51 0,-2 2-78 15,1 7-82-15,-3 5-71 0,-1 8-74 0,-3 6-59 16,-2 4-41-16,-5 6-23 0,-2 0-23 15,-4 2-15-15,-4 0-10 0,-1-3-23 0,-4-1-39 16,-3-4-84-16,0-2-147 0,-2-5-202 16,-2-5-208-16,1-2-92 15,-1-5-23-15,1-5 48 0,-2-2 130 0,4-7 192 16</inkml:trace>
  <inkml:trace contextRef="#ctx0" brushRef="#br0" timeOffset="149628.435">10531 7324 224 0,'0'-9'329'15,"-1"2"67"-15,1 1 41 0,-2 1 19 16,0 1 6-16,1 2-7 16,-2 2-22-16,-1 3-39 0,-5 5-52 0,1 5-45 15,-2 4-37-15,-2 4-35 0,-1 5-42 16,-2 5-45-16,0 3-34 0,-2 4-26 0,4 4-20 16,-2 1-16-16,3 4-16 0,3 1-10 31,0 0-12-31,4 0-32 0,3-3-64 15,2-1-96-15,3 0-145 0,5-3-163 0,3-4-140 16,2-4-101-16,6-3-32 0,1-6 44 16,4-8 118-16,3-5 150 0</inkml:trace>
  <inkml:trace contextRef="#ctx0" brushRef="#br0" timeOffset="150082.879">10795 7839 125 0,'11'-33'268'0,"-1"3"41"15,-2 0 35-15,-1 1 41 0,-3 7 37 0,-1-1 22 16,0 5 15-16,-3 2 0 0,2 0-32 15,-2 6-60-15,-2 0-73 0,2 2-67 16,-3 4-68-16,0 2-58 0,-1 7-33 16,-3 4-14-16,2 4-10 0,0 5-6 15,2 3-1-15,1 2-6 0,2 2-8 16,2 2-10-16,1 2-8 0,5-2-19 0,1-2-14 16,4-2-9-16,3-2-6 0,0-5-4 15,6-3 2-15,0-5 15 0,0-3 10 16,4-7 4-16,0-2 6 0,1-5 3 0,-2-2 4 15,-4-2 3-15,1-2 1 16,-3-2 2-16,-3-1-1 0,1-1 2 0,-7 1-3 16,1 0-5-16,-3 1-1 0,-2 4 2 0,-3 1-1 15,-1 6-7-15,0 4-2 0,-4 7-1 16,0 7 5-16,-1 9 1 0,0 4 3 16,0 8 4-16,0 3 1 0,1 3 5 15,2 2-5-15,0 2 1 0,0-1-1 0,0-1 3 16,0-4 4-16,0-1 0 15,0-3 8-15,-3-4 3 0,0-1 5 0,0-5 7 0,-2-4 4 16,0-1 0-16,0-5-2 16,-1-2-4-16,-5-5-14 0,3-3-36 15,-1-4-70-15,-4-5-92 0,2-5-136 16,1-2-146-16,-4-5-127 0,5-5-114 0,-2-1-14 16,0-4 48-16,1 1 108 0,-1-3 134 0</inkml:trace>
  <inkml:trace contextRef="#ctx0" brushRef="#br0" timeOffset="150886.575">11666 7728 176 0,'-3'-5'440'0,"0"2"122"0,-3 2 106 0,1-1 14 16,2 0-34-16,-2 1-73 0,0 0-93 15,0 1-101-15,2 0-93 16,-1 0-93-16,1 0-56 0,1 0-39 0,-1 0-27 0,3 0-17 15,-2 0-13-15,2 0-10 0,0 0-6 0,0 0 0 16,0 0 6-16,0 0 7 0,0-2 9 16,0 2 9-16,-1 0 6 0,-1 0 2 15,2 0 0-15,0 0-5 0,-3 0-6 0,3 0-10 16,-2 0-10-16,-1 0-8 0,1 0-7 16,-1 0-9-16,-1 0-5 0,1 2-5 15,-2-2-1 1,0 1-4-16,0 2-3 0,-3-1-3 0,-1 2-4 0,-1 1-3 0,1 0-1 15,-3 2-1-15,2-1 1 0,0 0-1 16,1 0 5-16,3-2 5 0,-1-1 0 0,2 2 3 16,2-4 1-16,0 2 2 0,1-1-2 15,0-1-1-15,2-1 2 0,2 2 0 16,2-2 0-16,2-2 2 0,5 2 4 0,6-3 0 16,1-1 0-16,4-1 1 0,6-1 1 15,1-1-2-15,1 1-2 0,3-2 1 16,-1 2-2-16,1-1-17 15,-1 1-35 1,-1 0-47-16,-2 1-76 0,-4 1-110 0,-1 1-146 0,-7-1-145 0,0 3-122 16,-4 0-105-16,0-1-7 0,-4 2 66 0,-4 0 123 15,2 2 151-15</inkml:trace>
  <inkml:trace contextRef="#ctx0" brushRef="#br0" timeOffset="151400.651">12216 7534 220 0,'5'-13'380'0,"-3"-1"101"15,-2 2 50-15,0 2 34 0,0 2 22 0,-2 1-17 16,-1 1-53-16,-2 3-70 0,-1 3-80 16,0 3-86-16,0 4-86 0,-3 4-51 15,2 4-32-15,1 3-24 0,1 1-16 16,1 4-18-16,4 1-12 0,0 1-13 0,4 1-7 15,2-1-7-15,2-1-3 0,1 0-3 16,3-4-2-16,1-1 0 0,2-4 0 16,2-3-3-16,-1-3-1 15,3-3 0-15,0-4 1 0,0-5-1 16,3-2-2-16,-4-4-1 0,1 0 0 0,-1-4-3 0,-2-1-4 16,-2-2-2-16,-1-1-4 15,-2-2-2-15,0-1-5 0,-3-3 2 0,0 3 1 16,-3-4 3-16,1 3 2 0,-3 0 4 0,-1 1 1 0,-1 5 0 15,-1 2 0-15,0 2-3 16,-1 5-2-16,-1 5 0 0,-1 5 3 0,0 7 0 16,2 4-2-16,-1 7 6 0,2 5 0 15,3 5 5-15,0 4 1 0,3 3 1 16,-1 4 4-16,2 2-5 0,-1-1 4 0,2 1-4 16,-2-3-1-16,0-3 0 0,-1-2 0 15,-3-4 1-15,1-3 1 0,-3-3 2 16,-3-4 0-16,-2-5-5 0,-1-3-14 15,-4-6-28-15,-4-3-47 0,-2-5-83 0,-1-6-135 16,-4-5-181-16,-3-5-171 16,-1-4-127-16,-2-8-34 0,0-5 39 0,-1-2 110 15,0-5 175-15</inkml:trace>
  <inkml:trace contextRef="#ctx0" brushRef="#br0" timeOffset="151635.622">12076 7312 238 0,'-5'-6'508'0,"-1"0"117"15,3 2 91-15,-3-1-21 0,4 1-76 16,2 0-112-16,8 0-121 16,0 0-102-16,6-1-84 0,6-1-64 0,6 0-48 15,4-1-48-15,3-2-91 0,0 1-146 0,4 1-203 16,-1-1-207-16,2 2-150 0,-4 3-65 15,0 2 28-15,-3-1 108 0,-2 4 182 16</inkml:trace>
  <inkml:trace contextRef="#ctx0" brushRef="#br0" timeOffset="151871.696">12767 7165 331 0,'0'-4'548'0,"0"1"122"0,0-2 99 0,0 4-49 16,1-2-87-16,2 3-113 0,2 0-105 16,3 4-92-16,2 2-69 0,7 6-37 0,0 3-34 15,4 8-27-15,4 2-26 0,1 8-25 16,-1 4-25-16,-1 4-22 0,-2 4-17 16,-2 2-13-16,-2-1-14 0,-6 0-24 0,-4 1-46 15,-6-2-77-15,-5-3-137 16,-7 0-246-16,-5-3-276 0,-5-1-129 15,-5-2-37-15,-2-3 32 0,-4-3 112 0,-3-2 235 16</inkml:trace>
  <inkml:trace contextRef="#ctx0" brushRef="#br0" timeOffset="153871.766">7663 9091 215 0,'-5'-3'267'16,"-2"0"19"-16,2 0 14 0,0 0 15 16,0 0 19-16,-1 0 14 0,1 0 2 0,-1 0-8 15,1 1-23-15,2 0-28 16,1-1-40-16,2 0-37 0,0 1-14 0,4-1-17 16,2 0-10-16,6 0-10 15,4-1-5-15,8-4-6 0,6 0-23 0,10 1-23 16,7-4-16-16,11 1-19 0,7-2-13 15,8 0-13 1,11-1-10-16,4 1-8 0,6 1-5 0,5-1-2 0,9 1-5 0,6 1 3 16,6-1 4-16,11 1 2 0,10-3 3 15,9-1 1-15,11-1 3 0,8 0-3 0,9-1-4 0,2-1 2 16,3 1 0-16,10-1-2 0,0 2 2 16,5-1 4-16,1-1 8 0,-2 2-2 15,4 2-6-15,-10-1-4 16,-6 2-4-16,-14 3-1 0,-10 0-8 15,-13 3-6-15,-11-1 0 0,-7 2-1 16,-10-1-3-16,-14 3-5 0,-8-1-1 0,-16 1 1 16,-12 0 6-16,-12 1 15 0,-7-1 16 15,-11 2 6-15,-9-2 5 0,-6 0-2 0,-6 0-4 16,-8-2-16 0,-6 2-14-16,-5 0-8 0,-5 1-4 0,-4 1-13 0,-4 0-20 0,1 1-38 15,-4 0-52-15,1 1-85 0,-2 0-136 16,1 3-203-16,1 0-195 0,0-1-122 15,-2 2-32-15,1 1 40 16,-3 0 115-16,1 0 201 0</inkml:trace>
  <inkml:trace contextRef="#ctx0" brushRef="#br0" timeOffset="160365.414">8550 9531 173 0,'-2'-5'243'16,"2"1"16"-16,-4-1-3 0,2 2-11 0,-1 0-7 16,0 0-10-16,0 2-7 0,-2-1-9 15,0 2-8-15,0 0 3 0,-2 0 13 16,0 2 14-16,1 1 10 0,-1 1 8 0,-2 1 9 16,3 1 1-16,-2 0-13 15,0 1-18-15,-1 1-21 0,1 2-23 0,-2 2-36 16,2 2-28-16,-3 1-23 15,3 1-10-15,0 5-8 0,-3 0-8 16,3 5-2-16,0 2-6 0,-1 2-4 0,1 5-7 0,3-1-5 16,1 4-6-16,2-1-8 0,0 1-6 15,4 1-6-15,1-2-4 0,0 1-4 0,5-2-6 16,1-2-4-16,3 1-2 16,1-2-1-16,4-3-1 0,2 0-8 0,2-3-16 15,2-2-26-15,4-1-34 0,0-3-50 16,3-4-81-16,0-4-108 0,1-1-149 0,3-4-160 15,-1-5-147-15,0-5-49 16,0-3 31-16,-1-2 86 0,-2-5 155 0</inkml:trace>
  <inkml:trace contextRef="#ctx0" brushRef="#br0" timeOffset="162375.84">8827 9706 233 0,'-5'-12'350'16,"2"1"77"-16,1 3 10 0,-1-1-4 0,2 0-12 15,-1 3-26 1,0-1-34-16,2 2-51 0,0 0-52 0,0 1-46 0,0-1-51 16,0 1-43-16,2 2-35 0,1-1-21 15,2 3-7-15,3 0 1 0,3 3 5 16,0 3 8-16,6 3 6 0,1 1-3 16,2 6-6-16,2 0-20 0,-2 5-12 0,0 5-11 15,-3-1-5 1,-2 3-6-16,-3 1-3 0,-4 3-3 0,-5-1-5 0,-3 1 1 0,-3-2-1 15,-2-2-1 1,-4-1 3-16,-1 0 2 0,-1-4 3 0,-1-2-4 0,1-3 2 16,1-2-1-16,-1-2-4 0,5-2-1 0,1-3 0 15,0-3-3-15,3-3 3 0,4-5-3 16,1-2 2-16,4-5-2 0,1-5-1 16,3-4 3-16,1-4-4 0,2-4-2 15,2-4-1-15,0-3-4 0,0-1 4 16,1-2-1-16,-2-1-1 0,-1 3 3 0,-3 0 5 0,0 2 2 15,-2 4 0-15,-1 2-2 0,-3 4 4 16,-2 1-1-16,1 4 2 16,-3 4 1-16,2 1 1 0,-1 3-2 15,-2 1 2-15,0 3-2 0,0 3-2 16,0 4-1-16,-2 6 1 0,1 4 8 0,-2 4 4 16,1 7 4-16,0 1 4 0,2 3 2 0,0 3 0 15,0 0-8-15,4 0-5 0,0 2-21 16,4-3-65-16,0 2-111 0,2-5-171 15,5 0-181-15,1-5-172 0,3-1-71 0,5-5 12 16,-2-4 84-16,3-4 155 16</inkml:trace>
  <inkml:trace contextRef="#ctx0" brushRef="#br0" timeOffset="162560.485">9446 9926 68 0,'-6'0'351'0,"0"0"76"0,3-1 50 16,0 0-34-16,1-1-66 0,4-1-60 16,3 0-62-16,4-1-62 0,3-4-43 15,7 1-32-15,1-4-73 0,5 1-148 0,0-2-171 16,3 3-169-16,-2 0-89 0,-1 1-50 0,-1 1 15 16,-2 2 103-16</inkml:trace>
  <inkml:trace contextRef="#ctx0" brushRef="#br0" timeOffset="163084.109">9764 9705 133 0,'-3'-12'377'0,"2"0"111"16,-3 3 84-16,3 1 7 0,-1 1-21 0,2 2-44 15,2-1-69-15,1 0-88 16,2 2-85-16,3 2-73 0,3 1-63 16,1 2-46-16,4 2-31 0,-2 4-20 15,5 4-13-15,-3 1-7 0,0 6-6 16,-3 2 0-16,-2 2 0 0,-2 2-3 0,-2 1-2 16,-4 1-5-16,-3 1 0 15,-3 0 0-15,-4-1 0 0,1-1-2 0,-5-2-4 0,1-1 6 16,-2-4 2-16,2-1-1 0,2-4 1 15,0-1-1-15,-1-3 3 0,4-3-4 0,0-3-1 16,2-3-2-16,2-4 0 0,2-5-1 16,2-5-3-16,2-4-2 0,3-5 0 15,3-3 2-15,0-3 2 0,3-2 1 16,-1-1 1-16,0-1 1 0,1 0-2 0,-3 5-3 16,2 1 4-16,-4 1 0 0,-1 5 11 0,-1 2 14 15,-1 4 16-15,-3 1 12 16,0 2 0-16,-1 4 1 0,-2 4-4 15,-2 3-6-15,-1 5-2 0,0 5-1 0,-3 6 2 16,2 3 5-16,1 5 2 0,2 2-1 16,1 1-10-16,1 2-8 0,2 2-6 15,2-1-7-15,3 1-9 0,1-2-28 0,1 1-46 16,4-4-80-16,1-3-95 16,3-2-105-16,0-5-99 0,4-4-84 0,3-7-62 15,0-5-30-15,-1-5-15 0,0-5 36 0,-2-5 67 16,-3-1 87-16,-5-4 96 15</inkml:trace>
  <inkml:trace contextRef="#ctx0" brushRef="#br0" timeOffset="163345.732">9769 9447 191 0,'0'-9'337'0,"2"1"67"16,1 1 12-16,3 1-25 0,0-2-23 15,2 2-32-15,5 2-51 0,1-2-56 16,4 1-51-16,6-1-50 0,1 0-118 0,3 0-166 16,1 2-173-16,-1-1-149 0,0 4-80 15,1 1-39-15,-5 1 47 0,1 1 118 0</inkml:trace>
  <inkml:trace contextRef="#ctx0" brushRef="#br0" timeOffset="163600.832">10231 9417 68 0,'5'-3'362'15,"1"-2"116"-15,-2 1 102 0,3 0 31 0,-1 0 12 16,1 1-32-16,0 0-63 15,1 2-81-15,2 1-83 0,0 3-75 0,2 3-69 0,2 4-40 16,2 4-32-16,-2 4-23 0,2 6-20 16,0 5-28-16,-2 5-21 0,-1 2-19 15,1 4-14-15,-3 4-8 0,-1 1-7 16,-3-1-5-16,0 2-10 0,-4-3-22 0,0-2-26 16,-3-2-38-16,-3-3-49 15,0-5-81-15,-1-4-96 0,-3-3-155 0,-1-3-177 16,0-6-131-16,1-3-40 0,-2-6 35 0,0-4 81 15,2-8 163-15</inkml:trace>
  <inkml:trace contextRef="#ctx0" brushRef="#br0" timeOffset="164014.698">10552 9199 154 0,'4'-18'328'16,"3"2"84"-16,-2 2 46 0,1 3 22 0,3 4 2 15,1 1-3-15,1 2-17 0,1 0-40 16,1 3-60-16,1 2-71 0,2 3-56 16,0 2-51-16,-2 1-51 0,2 2-33 0,-2 4-21 15,2 1-13-15,-2 3-11 0,-2-1-8 16,-2 4-9-16,0 1-10 0,-5 0-7 31,1 3-2-31,-6-2-3 0,0 2 2 0,-3 0 3 0,-2-2 5 0,0 1 2 0,-1-2-1 16,-2-1-2-16,1-2-5 15,2-3-3-15,1-2-5 0,0-1-5 16,2-4 0-16,0-1 0 0,4-4-1 0,3-1-1 0,3-7 0 16,6-2-1-16,2-7-7 0,4-4-21 15,2-1-29-15,-1-2-56 0,4-2-89 0,-4 1-134 16,-2 2-162-16,0 1-157 15,-5 2-124-15,2 3-26 0,-6 3 43 0,0 2 111 16,-3 0 157-16</inkml:trace>
  <inkml:trace contextRef="#ctx0" brushRef="#br0" timeOffset="171033.787">10961 9831 133 0,'-1'-2'199'0,"2"-1"-13"0,1 0-2 0,3-3 7 16,1-1 7-16,2-2 6 15,0 0 1-15,0-2-4 0,0 1-12 16,-1 1-13-16,-2 0-15 0,0 1-15 0,-2 2-20 15,-1 0-21-15,-2 2-35 16,-2 1-56-16,-1 0-61 0,1 1-65 0,-1 0-62 0,-2 4-53 16,1 0-45-16,2 1-27 15,2 0-13-15,0 1-14 0,0 0 15 16,2 1 28-16,2 0 40 0</inkml:trace>
  <inkml:trace contextRef="#ctx0" brushRef="#br0" timeOffset="171646.441">11783 9283 482 0,'-9'-10'661'0,"-1"-1"127"0,-1 4 88 16,-4 2-61-16,-1 2-134 0,-5 3-153 15,-1 3-150-15,-3 3-111 0,2 3-80 16,-3 6-54-16,0 2-42 0,0 7-27 0,1 3-14 16,5 4-9-16,0 5-4 0,5 2-6 15,3 2-6-15,4 2-5 0,6-1-7 16,2 2-6-16,5-2-2 0,6 0-11 15,3 0-35-15,4-5-41 0,4-2-60 16,3-5-97-16,5-5-151 0,0-6-171 0,2-7-128 0,3-7-114 16,-2-5-44-16,2-9 44 0,-2-3 122 15,0-3 163-15,-1-5 155 0</inkml:trace>
  <inkml:trace contextRef="#ctx0" brushRef="#br0" timeOffset="172117.568">12040 9466 26 0,'-4'-10'295'16,"1"-1"98"-16,-2 4 77 16,-1-1 50-16,3 2 33 0,0 0 17 0,1 2-29 0,1-1-61 15,1 1-85-15,1 0-87 0,4 2-78 0,4 0-70 16,3 2-44-16,2 2-27 16,8 0-20-16,0 5-12 0,3 2-10 0,-1 1-14 15,2 7-11-15,-4 1-9 0,-1 4-2 16,-6 1-4-16,-3 2-3 0,-4 1-3 15,-6 1 0-15,-2 1-1 0,-5-1-1 0,0 0-1 16,-4-1-1-16,0-2-1 0,0-4-2 16,-1-1 0-16,2-4-4 0,1-3-11 15,2-5-16-15,2-4-14 0,3-4-15 16,3-7-15-16,1-5-11 0,4-4-10 0,1-5 3 16,4-7 3-16,0-2 7 0,2-7 10 15,1-1 12-15,1-1 21 0,0-1 15 16,-4 2 12-16,0 2 12 0,0 2 36 0,-4 7 32 15,-1 4 24 1,-3 3 20-16,-2 4 9 0,-1 7 10 0,-2 2-14 16,-3 7-12-16,-2 5-8 0,-2 6-3 0,-1 6 2 15,-1 3-3-15,3 4-9 0,-1 1-10 16,4 1-12-16,2 2-14 0,1-1-13 16,1-1-15-16,2-1-35 0,2-1-63 0,-1-2-105 15,3-2-153-15,-2-1-194 0,1-3-176 16,2-2-120-16,0-3-23 0,1-3 59 0,1-2 130 15,1-4 180 1</inkml:trace>
  <inkml:trace contextRef="#ctx0" brushRef="#br0" timeOffset="172429.532">12806 9498 146 0,'2'-5'421'15,"1"2"107"-15,-3 2 91 0,0-1 1 16,2 2-28-16,-1 0-61 0,1 0-79 15,3 0-84-15,2 0-75 0,1 0-82 0,5 0-79 16,4 0-54-16,1-3-51 0,7 0-90 0,-1-2-134 16,1 1-184-16,0 0-185 15,-2-1-165-15,-3 0-70 0,1 1 20 0,-7 0 94 16,0 1 168-16</inkml:trace>
  <inkml:trace contextRef="#ctx0" brushRef="#br0" timeOffset="172914.492">13162 9401 210 0,'2'-10'433'0,"4"0"114"16,-1 1 86-16,1 0 4 0,5-2-31 0,2 2-56 15,1 0-94-15,2 0-97 0,1 5-89 16,4-1-93-16,-1 5-64 0,1 5-42 15,1 0-25-15,0 8-16 0,-3 2-9 0,0 4-8 16,-2 4-4-16,-4 4-3 0,-2 3-1 16,-3 1-3-16,-5-1 2 0,-3 2-1 15,-1-2-2-15,-5 0-1 0,-1-2-1 0,-1-2 1 16,0-4 0-16,-1-1 1 0,1-5 2 16,2 0-1-16,-1-6-9 0,5-5-14 15,2-4-13-15,0-4-10 16,5-6-13-16,0-3-15 0,5-7-14 0,2-4-6 0,3-5-8 15,0-5-4-15,3-2 5 16,1-3 11-16,-2 1 24 16,0-1 19-16,-2 1 16 0,1 1 24 15,-7 3 35-15,3 5 35 0,-2 1 28 0,-3 4 21 16,-1 5 17-16,-2 3 1 0,0 3-19 16,-3 5-14-16,-2 5-7 0,-3 5-2 0,-2 6 1 0,0 5 3 15,-2 4 9-15,1 3-4 0,0 4-12 16,2 1-9-16,2 1-12 15,1 3-19 1,2-2-9-16,5 2-14 16,0-1-20-16,4-4-43 0,-1-1-57 15,3-3-95-15,3-2-155 0,1-5-212 0,4-3-203 16,1-5-104-16,4-6-21 0,1-6 57 0,2-5 130 0,2-5 201 0</inkml:trace>
  <inkml:trace contextRef="#ctx0" brushRef="#br0" timeOffset="173913.94">13758 8992 148 0,'0'-6'332'0,"0"0"72"0,0 0 38 16,2 0-14-16,-1 0-23 0,3 0-29 16,-3 0-35-16,4 0-39 15,-2 0-42-15,4 0-35 16,0 0-28-16,3 0-25 0,-1 1-18 0,2 3-19 0,0-3-16 0,1 2-20 15,0 2-21-15,-2-1-15 0,2 2-15 0,-2 3-10 16,-1 2-10 0,1 2-6-16,-1 4-5 15,-2 2-3-15,-3 5-6 0,-2 2-3 0,0 1-3 0,-4 3 1 0,0 0 3 0,-1 0-3 16,2 0 6-16,-4-2-2 0,1-2-2 16,0-1 0-16,1-2-2 0,0-2 1 15,1-3-1-15,2-2 1 0,2-2 6 16,4-2-1-16,3-3-4 0,3-3-18 15,6-3-54-15,4-5-72 0,2-4-110 0,3-1-139 16,0-3-135-16,0 2-114 0,-2-3-62 16,-4-1 11-16,1 2 75 0,-5-2 120 15,-1 0 130-15</inkml:trace>
  <inkml:trace contextRef="#ctx0" brushRef="#br0" timeOffset="174120.968">14359 8815 159 0,'5'-10'434'0,"-1"2"100"0,0 1 79 16,-3 0 6-16,2 6-10 15,2 1-50-15,-2 3-73 0,2 5-58 0,2 4-53 16,0 4-79-16,1 5-79 0,-1 6-60 16,-1 6-46-16,3 5-39 0,-2 4-26 0,-1 1-15 15,1 2-15-15,-6 2-17 0,2-2-28 16,-3-2-43-16,-1-1-82 0,-4-1-130 15,-3-4-192-15,-3 1-176 0,-5-5-152 16,-3-2-53-16,-3-2 33 0,-7-5 102 0,-2-3 178 16</inkml:trace>
  <inkml:trace contextRef="#ctx0" brushRef="#br0" timeOffset="176287.655">7633 10451 234 0,'3'4'393'0,"0"-3"79"16,-1 5 75-1,3 0-58-15,1 2-50 0,3 2-29 16,1 2-20-16,1 2-33 0,5 2-49 0,0 2-52 16,4 2-49-16,-1 1-48 0,2 3-55 15,1-2-46-15,0 0-24 0,0 0-15 0,-1-1-8 0,1-3-4 16,-2-4 1-16,-2 0 9 0,-1-3 5 16,-2-4 4-16,0-1 5 0,-4-3 5 0,-3-1 3 15,3-4-5-15,-6-2-1 0,1-5-5 16,-1-2-3-16,-2-2-5 0,-1-4-7 15,0-1-3-15,-2-3-3 0,-2-4 0 16,-1-2-6-16,-2-5-2 0,2-2 2 0,-2-4-1 16,-1-2 3-16,-2-4-3 0,0-2 0 15,0-1-1-15,0-1-5 0,-3 0 0 16,0 2-1-16,1 1-2 16,-2 3 3-16,2 0 1 0,-1 4 2 0,0 3 0 15,0 3 1-15,3 2 3 0,-1 3-1 16,2 1 0-16,1 2 0 0,1 3 0 0,-1 0-2 15,3 3 0-15,0 0 3 0,0 3-1 16,1 0 2-16,0 2-2 0,2-1 0 0,-1 4 0 16,1-1-2-16,0 2 2 15,0 0 1-15,0 2 1 0,0 1 2 0,0-2-1 16,0 3 0-16,-2 0-1 0,2 0 1 16,0 1 0-16,0-1 3 0,0 1 1 0,0 1 3 15,0-2 3-15,0 4 0 0,2-3 2 16,-2 2 2-16,1-1 4 0,-1 1 0 15,0-1 0-15,2 0 1 0,-2 2-1 0,2-1-4 16,-2 0-3-16,1 2-3 0,-1-2-2 16,2 2-2-16,-2-2-2 0,0 1 2 15,1-1 0-15,1-1 3 0,0 2 2 0,-1-1 6 16,2-1 3-16,-3-2 1 0,3 1-1 16,0-2 0-16,-1 0-4 0,1-1-5 15,-1-1-4-15,-1 1-2 0,1-1 0 16,0 0-1-16,-1 3-2 0,1-1 0 0,-2 0 0 15,2 1-1-15,-1 1 1 0,-1-1-4 16,0 2 0-16,2 2 1 0,-2-3-1 16,0 2 1-16,0 0 0 0,0-1 1 15,0 3-1-15,0-3 1 0,0 3 2 16,1-1-3-16,-1-1-1 0,0 1 2 0,0-1 0 16,0 0 0-16,3 1-3 0,-3 0 2 15,0-2 1-15,2 1-4 16,-1 1-2-16,-1-2 4 0,0 1 1 0,3-1 1 15,-3 1-2-15,2 1 3 0,0-2 2 0,-1 0-2 16,2 0-2-16,1-1 0 0,-1 1 0 0,0 0-1 16,0 0-2-16,3-2 1 0,-3 2 1 15,2 0 0-15,0-2 1 0,3 3 2 0,1-3 2 16,-1 2-1-16,2-3-1 16,4 2 2-16,0 1-2 0,2-2 1 0,0 1-2 15,6 0 1-15,-3 0 3 0,5 0-2 16,3-1 2-1,0 1-3-15,1 1 2 0,0-2-2 16,2 1 2-16,2-1-2 0,-2 2-2 16,2-1 1-16,-1 1 0 0,1 0-1 15,0 0-1-15,-1 0 1 0,2-1 2 16,2 2 1-16,-1-1-1 0,0 1 1 0,1-2-1 16,3 1-1-16,-2-1 2 0,2 2-2 0,0-4 0 15,3 3 1-15,0-2 2 0,2 1-2 0,3-2 0 0,0 0 4 16,4-1-1-16,2 0-3 0,-1 0-2 0,3-1 4 15,1 1-3-15,0-1-1 0,2 1-1 16,-1-1 6-16,1 1 0 0,-2-1-2 16,2 0 0-16,0 1-1 0,-3 0 1 15,4 1-4-15,-1-2 0 0,0 2 0 16,0 0 2-16,-2 0-2 16,2 2 0-16,-3-2 1 0,1 0 0 15,1 1 1-15,-1-1-2 0,1 0 2 0,0 0 1 0,3-2-3 0,1 1 2 16,3-2-1-16,-1 2 1 0,0-1 2 15,2 1-2-15,-2-1 1 0,3 1-2 0,-2-2 0 16,-3 3 0 0,0-2-3-16,-1 2 1 0,-4 0 1 0,0 1 0 15,-4 0-1-15,-2 0 2 0,0 1 1 16,-3-1 1-16,1 1-1 0,-4-1 0 0,1-1 1 16,0 1 0-16,-1 0-1 0,1 0 1 0,-1-1-1 15,1 0 2-15,1 0 0 0,-1 0-3 16,0 2 1-16,-1-2-1 0,1 0 0 0,-3 1 0 15,-3 1 0-15,2-1 0 0,-2 1 0 16,-4-1-1-16,1 1-1 0,-1-1-1 16,-1 2 0-16,-1-1-1 15,1-1 3-15,-2 1 1 0,4-2 0 16,-4 1 1-16,3-1 1 0,0 2 3 16,0-1-4-16,1 0-1 0,-1 0-2 0,3 0 2 0,-1 1-1 0,3-1 0 15,0 1 0-15,-1 1 1 16,2-2 1-16,2 1-1 0,-1 0 0 0,1 0 0 15,-2-2 2-15,1 2-1 0,0 0 0 16,0-1-2-16,-1 0 0 0,-2 1 0 0,1-1-1 16,-1 1 1-16,2 1 0 15,-2-2 3-15,1-1 1 0,2 2-1 16,-2-1 0-16,3 1 1 0,-2-1-3 16,1 1 0-16,1-2 1 0,-1 1 0 15,1 0-1-15,0 0-1 0,-1 2 1 0,2-2 0 0,-2 2-1 16,0-1-1-16,-1 2-2 15,1-2 3-15,-3 1 0 0,0 0-2 0,-2-2 1 16,2 2 0-16,-2-3 3 16,-1 2-1-16,-2-1 0 0,2-1 3 0,-3 0 2 0,0 0 2 15,-1-1-4-15,-2 1 1 16,-1-1-2-16,0 2-2 0,-1-1-3 0,0 0-1 0,2 0 3 16,1-2-1-16,-2 4 0 0,-1-2-1 15,3 1 2-15,-1-1 2 0,-1 1-1 16,-1 1-1-16,1 0 1 0,-4 1 0 0,-2 0 0 15,-3-1 1-15,-3 3 2 16,-3-2-1-16,-2 2-1 0,-2-1-3 16,-2 1-32-1,-4-1-49-15,-3 1-100 0,-3-2-167 0,-4 1-226 0,-2-1-213 0,-4 0-86 16,-6 2-14-16,-2 1 66 0,-4-2 151 16,-3 1 216-16</inkml:trace>
  <inkml:trace contextRef="#ctx0" brushRef="#br0" timeOffset="187547.739">14054 9142 3 0,'11'-16'110'16,"-3"-1"0"-16,-2 1-3 0,-1 1 0 0,0 0-3 15,-5 0-3-15,0 1-12 16,0 2-13-16,-3 2-13 0,-2 1-13 15,-2 1-11-15,-2 2-11 0,-2 2-3 0,0 1 0 16,0 0 1-16,-5 1 2 0,3 2 7 16,-1 2 4-16,0 1 0 0,0 0 0 0,3 1-2 15,-2 2-6-15,0 0-9 0,2 3-7 16,2 2-7-16,-1-1-5 0,5 2 0 16,-1 0-3-16,4 0-2 0,2 0 1 15,0 0 0-15,2-2 0 0,4 0-1 0,1-3 2 16,1-1 2-16,3-3-1 0,0-1 2 15,3-2 3-15,-1-5 1 0,2 0 3 16,-2-3 4-16,2-3 8 0,0-1 11 0,-2-1 14 16,-1-2 13-16,-2-1 7 0,-2 2 8 15,-5-1 1-15,0 0-6 0,-6 0-12 16,-1-1-11 0,-5 3-10-16,-3 1-11 0,-4 1-9 15,2 3-8-15,-7 3-4 0,1 2-3 16,-1 3-1-16,1 3-1 0,-2 5-1 0,2 1 0 15,1 0-1-15,2 4 0 0,4-1-1 0,2 0-4 0,5 0-18 0,3 0-23 16,3-1-31-16,6-1-39 16,2-1-44-16,6-2-51 0,5-2-49 15,3 0-36-15,2-4 1 0,3-1 21 0,3-3 36 16</inkml:trace>
  <inkml:trace contextRef="#ctx0" brushRef="#br0" timeOffset="188177.51">14732 8862 17 0,'0'-4'165'0,"0"0"-12"0,0 3-14 0,0-2-11 0,2 0-8 15,1-2-4-15,0 2-6 16,0 0-3-16,2-1-2 0,1 2 0 16,2-2-5-16,2 1-8 0,-1-1-10 0,2 2-17 15,0 0-17-15,2 2-18 0,-2 2-11 0,0 0-5 16,0 3-5-16,-3 3 3 16,1 4 3-16,-5 1 3 15,-4 4-2-15,-2 2-1 0,-3 1 3 0,-4 2 2 16,-1 1 12-16,-1-1 15 0,1-2 11 0,0-1 8 0,2-1 5 15,-1-3-2-15,2-3-10 16,4-3-12-16,1-1 0 0,2-4 4 16,4-4 4-16,2 0 3 0,5-4 6 15,0-4 6-15,3-1 1 16,2 0 2-16,1-3-1 0,3 0 2 16,-2 0 5-16,3 0 7 0,-2 0 0 0,1 0-3 0,-2 2-7 0,1-1-7 15,0 0-12-15,-5 3-18 16,3 0-15-16,-4 1-9 0,-2 2-5 0,0-1-6 0,-3 3-1 15,-3 0 0-15,0 2-9 0,-4 1-44 16,1 1-87-16,-4 2-118 0,-1 2-126 16,2-1-135-1,-4 1-64-15,0 2 6 0,-2-1 70 16,-3 2 105-16</inkml:trace>
  <inkml:trace contextRef="#ctx0" brushRef="#br0" timeOffset="199201.575">17082 8817 265 0,'-10'2'350'0,"4"2"62"15,1-3-3-15,0 2-29 0,0-1-40 16,2-1-46-16,2-1-49 16,-2 0-53-16,1 0-55 0,2 0-44 0,2 0-29 15,1 0-14-15,1-1-7 0,1-1 1 0,5 2 1 16,0-3 1-16,4 0-7 0,0 1-7 16,5-2-8-16,0 1-7 0,2-1-5 0,2-3-3 15,2 3-3 1,0 0-5-16,2-1-1 0,1 0-28 0,-2 1-52 0,0 0-75 15,-3 2-83-15,-1 1-76 0,-2-1-60 16,-5 4-25 0,0-1 11-16,-7 1 35 15,-1 2 60-15,-4 2 59 0,-6 3 56 0,-2 0 46 16,-5 3 41-16,-5 3 45 0,-4 0 36 0,-1 0 33 0,-3 3 30 0,-2 2 36 16,0 1 40-16,1-2 35 0,0 2 45 15,2-1 40-15,4-1 25 16,1-2 9-16,4-1 2 0,3-3-4 0,5 3-11 0,3-4-17 15,6-2-10-15,4-1 1 0,3-1 1 16,9-4-1-16,2-4-9 0,4 0-16 0,4-4-28 16,0-2-30-1,1-4-38-15,2 2-38 16,-3-3-30-16,1 2-35 0,-3-2-71 0,-4 1-111 16,-2 2-158-16,-3 3-194 0,-6-1-177 15,-4 3-83-15,-4-1 8 16,-5 4 75-16,-6 4 142 0</inkml:trace>
  <inkml:trace contextRef="#ctx0" brushRef="#br0" timeOffset="203496.76">10958 9207 6 0,'-5'4'101'16,"-1"4"-5"-16,-3 4-16 0,-3 1-13 16,-2 5-14-16,-3 2-11 15,-4 2-14-15,-1 4-14 0,-2 2-32 0,-3 4-66 0,1 1-36 16,-3 0-19-16</inkml:trace>
  <inkml:trace contextRef="#ctx0" brushRef="#br0" timeOffset="204467.522">8229 9280 53 0,'14'-11'107'16,"-4"1"6"-16,-2 2 12 0,1 1 7 15,-4 1 0-15,-2 1-4 0,-1 1-10 16,-4 0-18-16,0 4-26 0,-4 0-20 16,-3 1-16-16,-2 6-8 0,-7 4-5 0,-2 4-2 15,-7 6-5-15,-5 9-3 0,-3 8-2 16,-4 7-3-16,-1 10-3 0,-1 10-22 16,-1 5-48-16,0 8-82 15,6 3-71 1,4 3-37-16,6 0-20 0,5 0 10 0</inkml:trace>
  <inkml:trace contextRef="#ctx0" brushRef="#br0" timeOffset="205584.475">15120 8782 9 0,'1'-1'61'16,"-1"1"1"-16,0 1-2 0,-1 0-3 15,-3 6-7-15,-4-1-8 0,-1 4-9 16,-4 3-8-16,-4 4-6 0,-4 5-10 16,-6 6-13-16,-3 5-35 0,-4 4-51 0,-4 5-27 15,-2 2-14-15</inkml:trace>
  <inkml:trace contextRef="#ctx0" brushRef="#br0" timeOffset="205999.382">12934 8706 38 0,'2'-6'85'0,"-2"1"-7"15,0 4-6-15,-2 4-7 0,-1 6-6 16,-2 6-7-16,-4 7-8 0,-2 10-6 0,-3 10-16 15,-4 7-40-15,-2 5-72 0,-1 6-39 16,-1 2-19-16,-3 2-12 0</inkml:trace>
  <inkml:trace contextRef="#ctx0" brushRef="#br0" timeOffset="210673.612">19091 8793 227 0,'0'-15'275'0,"0"1"14"0,0 1 17 31,0 1 14-31,0 1 19 0,0 4 3 0,0-1-13 0,0 1-32 0,0 2-51 16,2 4-45-16,-1 2-39 0,1 5-20 0,3 6-7 16,-2 5 4-1,5 5 9-15,-5 7-13 0,2 3-15 16,-2 5-19-16,0 0-14 0,0 2-15 0,1-2-7 0,-3 1 1 15,-1-5-9-15,0-1-3 0,0-4-9 0,0-2-5 16,0-4-8-16,0-4-5 16,0-1 1-16,0-4 7 0,0-2 11 0,0-4 6 15,0-1 3-15,0-1-4 0,0-5-9 16,-1-3-11-16,1-6-13 0,0-5-11 0,1-4-6 16,2-7-1-16,2-4-2 0,-4-4-1 15,4-3 1-15,2 0-3 16,-3-1-2-16,4 2-1 15,1 2 2-15,0 5-3 16,-1 4 2-16,2 4 2 0,2 5 6 0,2 3 1 0,2 6 0 0,0 6 5 0,2 5-3 16,1 5-2-16,1 5-1 0,-2 5-1 15,-2 4-2-15,2 3-1 0,-6 1 3 0,1 2-1 16,-4 0 2-16,-1-1-1 0,0-2 6 16,-5-1 0-1,0 0-3-15,-3-5 3 0,0 0-3 0,0-4 3 0,-1-1 5 0,-1-4 7 16,2-3 5-16,0-1 1 0,-1-4 1 15,1-4-2-15,0-3-8 0,1-7-8 16,2-7-6-16,1-7-2 16,2-3-1-16,2-8 1 15,3-2-3-15,-2-5 3 0,4 0-1 0,1-1 0 16,-1 0 1-16,1 5-3 0,1 1 0 0,0 6-2 0,0 4 0 16,-1 5 0-16,0 7 2 15,2 4 3-15,0 8 6 0,1 6 4 0,-1 8 6 0,-1 4-1 16,-2 4 4-16,1 6-1 0,-4 3-5 15,0 1-2-15,-4 5-4 0,1-1 0 16,-2 1-2-16,-1-1-4 0,-3 1-19 16,-1 0-49-16,0-4-87 0,0-2-131 15,2-2-178-15,-1-4-178 16,-1-2-133-16,4-4-35 16,-3-2 46-16,2-5 107 0,3-2 164 0</inkml:trace>
  <inkml:trace contextRef="#ctx0" brushRef="#br0" timeOffset="211049.653">20163 8881 274 0,'0'-6'467'0,"-1"0"96"16,-1 2 65-16,0-1-40 0,2 2-56 15,-2-1-78-15,2 1-96 0,2 1-84 0,0-1-71 16,3 0-62-16,1-1-54 0,5 1-37 15,5-2-24-15,-2 1-17 0,5 1-35 16,2-1-52-16,-2 2-64 0,1 2-72 16,-4 0-68-16,2 2-60 0,-4 2-20 15,-2 0 14-15,-4 4 39 0,-3 2 52 0,-2 3 61 16,-3 4 60-16,-4 1 48 0,-3 2 45 16,-2 0 46-16,-4 3 51 0,2 0 60 15,0-1 61-15,-2 2 48 0,4-5 16 16,1 1 0-16,0-3-11 0,5-2-29 15,1-3-38 1,6-2-24-16,0-2-9 0,5-2-5 0,1-3-13 0,6-3-19 0,-2-3-36 0,7-2-81 16,-2-3-139-16,3-2-170 0,1 0-155 15,3-4-136-15,-1 2-54 0,5-1 23 16,0 1 97-16,6 0 143 0</inkml:trace>
  <inkml:trace contextRef="#ctx0" brushRef="#br0" timeOffset="211965.478">21792 8281 19 0,'8'-9'231'0,"1"2"53"16,-1 0 30-16,1 2 32 0,0-1 30 0,-1 1 28 15,-2 1 11-15,3 1 1 0,-2 0-24 16,1 0-29-16,1 1-39 0,-3-1-41 0,2 1-35 16,-1 1-41-16,1 0-35 0,-2 1-45 15,0 0-31-15,0 0-24 0,-1-2-13 16,0 2-12-16,-2 0-6 15,2 0 1-15,-4 0-4 16,2 0-1-16,-3 0 0 0,2 0 8 0,0 0 3 0,-2 0 3 16,0 0-2-16,-2 0-4 0,0 0-5 0,1-1-10 15,-2-1-12-15,-2 1-8 0,0 1-4 0,-3-2-4 16,-1 2-1-16,-4 2 0 0,-3 1 2 16,-2 1-2-16,-8 2-1 0,2 2 0 15,-4 2 1-15,-4 1-1 0,2 1-1 16,-1 1-2-16,-3 1 1 0,3-1 0 0,1 2-2 15,1-1 1-15,4 0 2 0,1 2-1 16,2-3 0-16,5 2 0 0,0-2 0 16,5 1-3-16,0 1 0 0,4-1 2 15,3 0-2-15,2-1 2 0,4 2-2 16,1-2 2-16,6 1 0 16,4-2 2-16,5-2 0 0,1-1-1 15,4-2 3-15,4 0 1 0,2-3 2 0,3-1-2 16,-1 0-4-16,0-2 1 0,0 1 0 15,-4 0 0-15,0-1 0 16,-3 1 2-16,-3-1 0 0,-3 1 1 16,-4-1 1-16,-4 1 0 0,-5 1-1 0,-4 3-1 0,-7 1 3 0,-3 3 1 15,-6 3-4-15,-6 0 2 0,-1 2-1 0,-6 2 1 0,-2 2-1 16,-3 1-4-16,-1 1 2 16,2 1-2-16,0 1 1 0,0 0-2 0,3 0 1 15,5 1 0-15,-1 0 1 0,9 2-1 16,3-2 2-16,6 0 2 0,4-1-1 15,8 0 6-15,5 0 7 0,10-4 7 0,6-2-1 16,8-3-2-16,7-3 0 16,3-4-3-16,7-2-7 0,2-5-5 0,-1 0-18 15,0-5-33-15,-2 1-62 0,-6-2-113 16,-4-2-188-16,-4 1-220 0,-2-2-178 0,-6 2-71 16,-3-1 7-16,-7 2 84 0,-7 2 173 0,-4-1 213 15</inkml:trace>
  <inkml:trace contextRef="#ctx0" brushRef="#br0" timeOffset="213518.91">21318 9685 247 0,'0'-7'415'15,"0"-1"124"-15,-2 0 68 0,0 1 45 16,-1 0 5-16,3-2-33 0,-1 1-74 16,-3 2-93-16,1 0-97 0,1 0-101 15,-1 1-74-15,3 3-53 16,-1-1-42-16,1 3-33 0,1 3-22 0,-1 4-15 0,2 8-6 16,-1 3-2-16,-1 5-2 0,0 4-1 0,0 3-2 15,0 1-2-15,0 2-17 16,0 0-26-16,0 0-42 0,0-4-64 0,0-2-105 15,0-3-157-15,2-5-174 16,0-1-144-16,-1-6-101 0,3-4-10 0,0-5 63 16,0-5 138-16,0-4 178 0</inkml:trace>
  <inkml:trace contextRef="#ctx0" brushRef="#br0" timeOffset="213770.244">21341 9781 23 0,'-3'-33'239'0,"-2"-3"67"15,2 0 35-15,-3 0 33 0,1 2 28 0,0 1 7 16,2 4-11-16,2 2-42 0,-3 3-62 0,4 5-75 15,0 2-77-15,2 4-83 0,1 4-86 16,4 3-91-16,1 4-115 0,1 7-122 16,0 4-115-16,3 4-75 0,2 4-7 15,-1 2 39-15,0 4 87 0,2-1 104 16</inkml:trace>
  <inkml:trace contextRef="#ctx0" brushRef="#br0" timeOffset="213970.585">21556 9750 175 0,'-1'4'336'0,"-1"-1"83"0,0 0 27 0,1 0-11 0,1-3-34 16,0 2-43-16,1-2-58 0,3-2-66 15,2-3-62-15,2 1-46 0,4-2-28 16,5-3-20-16,0 0-18 0,5 2-17 16,-3-4-15-16,3 2-15 0,0 2-20 0,-3-1-25 15,2 3-39-15,-4 1-44 0,-1 3-52 16,-3 2-46-16,-3 3-42 0,-5 4-38 15,-5 4-17-15,-1 4-5 0,-6 6 9 0,-3 0 16 16,-3 4 27-16,-1 1 35 16,2 0 36-16,0-2 36 0,-1 1 35 0,4-4 29 15,2-2 27-15,2-4 29 0,3-1 34 16,2-4 27-16,2-2 23 0,3-3 16 0,3-3 9 16,2-3-2-16,2-3-13 0,-1-2-23 15,5-2-31-15,-2-1-37 0,4-3-40 16,-2 1-44-16,2 0-28 0,-1-1-9 15</inkml:trace>
  <inkml:trace contextRef="#ctx0" brushRef="#br0" timeOffset="214498.709">22091 9597 96 0,'3'-17'233'0,"1"1"37"0,0 1 12 0,-3 3 27 16,1 0 35-16,-1 1 39 15,1 2 33-15,0 2 28 0,-1-2 14 0,-1 0-18 16,0 1-35-16,2 1-51 0,-2-1-51 16,0 1-57-16,0-1-60 0,0 2-40 0,0 2-22 15,0-2-15-15,0 3-11 0,0-2-11 16,-2 4-9-16,2-2-8 16,0 1-10-16,0 1-9 15,0 1-7-15,0-2-7 0,0 2-7 0,0 0-8 0,0-1-6 0,0-1-4 16,0 2-5-16,0 0-3 0,0 0-2 15,0 0 0-15,0 0-1 0,0 0-2 16,0 0 0-16,0 0-1 0,0 0 1 0,0 0-3 16,0 0 0-16,0 0 0 15,0 3 1-15,0 0 1 0,0 3 0 0,0 3 0 0,-1 5 2 16,1 1 2-16,0 4-1 0,-2 4 1 16,0-1 0-16,2 4 0 0,0 1-4 15,-1 1-24-15,-1-3-41 0,2 1-54 16,0-3-110-16,0-2-166 15,2-2-216-15,-1-1-201 16,1-3-80-16,0-1-9 0,-2-2 72 0,0-3 152 16,1 0 206-16</inkml:trace>
  <inkml:trace contextRef="#ctx0" brushRef="#br0" timeOffset="-214031.286">21591 7714 69 0,'2'-4'312'16,"-2"1"86"-16,1 3 69 0,-1 6 7 0,2 4-9 15,-2 5-15-15,0 3-41 16,0 3-51-16,0 3-51 0,0 2-47 0,0-2-40 16,-2 1-33-16,2-1-29 15,-1-2-30-15,-1 0-32 0,0-4-31 16,1-2-22-16,1-1-14 0,-2-3-10 0,2-3-3 0,0-1 2 31,0-2 3-31,0-2 1 0,-1-1-2 0,1-3 0 16,-4-2-3-16,4-3-4 0,-3-1-7 0,3-3-4 0,-1-3-2 15,1-3-3-15,0-2 1 0,0-2-1 16,0-2-2-16,1-3 5 0,2-2 0 16,2 1-1-16,2-2 0 0,-2 1 1 0,4 2 2 15,-3 2-7-15,2 2 1 0,0 2 0 16,3 3 1-16,-1 2 2 0,1 4-4 15,1 1 3-15,4 4-2 0,1 4 1 0,3 3-3 16,2 4 4-16,0 4 0 0,-2 4 2 16,-1 3 3-16,0 1 1 0,-3 1 2 15,0 1-2-15,-7 0 0 0,1 0 1 0,-3 0-11 16,-2-1-51-16,-3 0-95 0,0 1-179 16,-4-3-202-16,0 2-180 0,-3-1-86 15,2 2 3 1,-3-1 65-16,2-1 165 0</inkml:trace>
  <inkml:trace contextRef="#ctx0" brushRef="#br0" timeOffset="-212585.195">22841 8193 85 0,'-1'-18'288'0,"-2"3"65"15,-2 1 21-15,1 4-19 16,-3 2-18-16,1 4-5 0,-5 6 3 16,-2 8 4-16,0 6 13 0,-4 10 11 15,-2 5-5-15,0 5-30 0,-1 6-48 16,0 3-55-16,2 2-58 0,0 2-43 0,7 1-33 16,3-2-23-16,5 0-18 0,3-3-14 0,6-2-15 31,6-4-12-31,5-1-25 0,6-4-40 0,3-6-73 0,4-2-103 0,3-5-149 15,2-4-155-15,1-6-113 0,1-3-83 16,-3-6-5-16,0-5 64 0,1-4 127 0,-5-1 144 16</inkml:trace>
  <inkml:trace contextRef="#ctx0" brushRef="#br0" timeOffset="-212165.468">23061 8540 53 0,'-14'-17'251'0,"5"-1"51"0,1 1 28 15,0 2 17-15,0 2 6 0,3-1-15 16,4 4-32-16,2 0-44 0,3 3-44 16,2 3-37-16,6 2-26 0,1 5-17 15,4 2-12-15,3 5-13 0,-2 4-15 0,4 4-23 0,-4 2-24 16,2 3-16-16,-2 3-16 0,-4 2-8 16,2 1-7-16,-7-1-4 15,-2 1-14-15,-1-2-12 0,-4-2-11 0,-4 1-8 16,1-2-6-16,-4-3-2 0,-2-2 5 0,2-4 9 15,2-1 11-15,-3-4 4 0,3-2 6 16,2-5 2-16,-1-3-1 16,4-6-1-16,2-5-2 0,2-4 3 15,2-6 0 1,2-1 8-16,2-5 6 0,0-3 1 0,0-3 3 0,2 0 1 16,-1-3 5-16,1 1 6 0,-3 1 16 15,1-1 19-15,-2 5 18 0,0 2 24 0,-3 2 16 0,-1 5 6 16,1 5-8-16,-3 2-14 15,-3 5-3-15,3 8 12 0,-4 4 12 0,-4 7 6 16,1 7 5-16,-2 4 2 0,1 4-11 0,-1 4-31 0,2 1-29 16,1 1-21-16,2-1-15 15,0 2-23-15,4-2-51 0,2 0-67 16,1-3-113-16,5-2-154 0,-1-2-151 0,6-4-139 16,2-2-45-16,3-4 17 0,4-4 84 0,0-4 138 15</inkml:trace>
  <inkml:trace contextRef="#ctx0" brushRef="#br0" timeOffset="-211950.36">23899 8426 168 0,'-6'-4'394'0,"0"1"70"0,0 2 46 16,1-1-64-16,3 1-56 0,2-1-58 15,3 1-57-15,7 1-44 0,-1-2-32 16,6 2-28-16,3 0-42 0,3-2-44 0,1 1-58 16,0 0-100-16,2-1-133 0,0 1-142 15,-4 1-131-15,2 1-115 0,-3-1-33 16,-1 2 40-16,-3-1 103 0,-2 0 124 0</inkml:trace>
  <inkml:trace contextRef="#ctx0" brushRef="#br0" timeOffset="-211263.164">24268 8248 159 0,'-5'-16'331'0,"-1"1"79"16,0 1 47-16,2 2 21 0,0 2 14 0,0 1 4 15,1 1-15-15,0 2-42 0,1 0-69 16,1 3-80-16,-1-1-76 15,2 1-74-15,-1 0-58 16,1 1-37-16,0 1-24 0,0-1-12 0,1 2-4 0,-1-1-1 0,2 1-1 16,-1 0 1-16,1 0 2 0,0 0 5 15,-1 1 2-15,2-1 1 0,1 0 0 16,-3 2 3-16,2-1-2 0,-1-1-2 0,1 0-2 16,2 0-5-16,-4 0 1 0,4 2-3 15,-2-2 1-15,4 0-2 0,-2 1 3 16,4 1 0-16,-1-1-4 15,0 1 1-15,1 2-3 16,0-1 2-16,3 3-2 0,-3 1-1 0,0 3 4 16,1 0 1-16,-2 4 0 0,1 1 2 0,-2 1-2 0,-1 4 2 15,-1-1-3-15,-2 2 0 0,0 3-1 0,-3 0-2 16,-1 3 1-16,-2 0 0 16,-2 0-1-1,-2 2 1-15,-1-1 2 0,-1 1 4 0,3-2-3 0,-4-2 0 0,1-1-2 16,1-1-2-16,0-4-5 0,1-2-11 15,3-2-5-15,-4-3-7 0,7-3-3 0,-3 0-5 16,3-4 3-16,-1 0 0 0,2-3 9 16,2-2 7-16,1-3 2 0,0-3 6 15,5-3 1-15,0-2 7 16,0-4-2-16,1 0 2 0,4-3 0 0,-4-3 2 0,5 0 0 16,-2-3-1-16,0-1 1 0,1-1-1 15,-2-2 0-15,-1-1 0 0,0 2 3 16,-2-3 3-16,0 3 4 0,-3-2 10 0,1 6 13 15,-1 0 11 1,-3 4 2-16,-1 2 3 0,-1 4-2 16,0 2-5-16,0 2-9 0,-1 5-13 0,-4 5-2 0,0 4 2 15,-3 7 3-15,2 4 8 0,0 2 6 0,-1 5 8 16,2 2 0-16,1 1-2 0,1 1-8 16,3 3-6-16,0-1-5 0,3 2-6 15,1 0-3-15,3-2-25 16,-1-1-45-16,4-1-86 15,2-4-117-15,-1-3-179 16,2-2-180-16,4-5-143 0,-2-4-65 0,1-5 24 0,1-4 84 0,-4-4 163 0,-2-2 169 0</inkml:trace>
  <inkml:trace contextRef="#ctx0" brushRef="#br0" timeOffset="-210965.679">24149 7977 196 0,'-9'-2'408'16,"-4"2"71"-16,5 0 76 0,5 0-28 0,1 2-47 15,4-1-60-15,5 2-48 0,3-1-45 16,5-1-66-16,7-1-65 0,4-1-71 0,6-2-105 0,1 0-174 15,4-3-215-15,1 1-212 16,-2 1-118-16,0 0-51 0,-6 3 24 16,-7 1 119-16,-3 1 180 15</inkml:trace>
  <inkml:trace contextRef="#ctx0" brushRef="#br0" timeOffset="-210140.387">24808 7689 122 0,'4'-6'256'0,"-3"1"52"16,2 4 32-16,4 4 13 0,2 4 26 16,5 5 33-16,3 6 28 0,4 6 2 15,3 5-35-15,1 5-52 0,4 7-70 16,-2 5-61-16,1 5-51 0,-2 6-50 0,-3 2-43 16,-2 1-27-16,-7 1-20 15,-3 2-17-15,-5-1-29 0,-6-4-56 16,-6-1-94-16,-5-3-168 0,-3-3-198 0,-7-4-159 15,-6-5-69-15,-3-5 5 0,-3-5 70 0,-2-8 152 16</inkml:trace>
  <inkml:trace contextRef="#ctx0" brushRef="#br0" timeOffset="-209216.367">25588 7644 151 0,'-5'-17'345'0,"-2"1"89"0,0 2 46 16,-1 2 2-16,2 2-8 0,-5 0-19 16,1 2-28-16,1 0-46 0,1 4-51 0,-5 2-51 15,2 4-51-15,-1 2-46 0,0 5-43 0,1 6-33 16,1 3-20-16,-2 5-16 16,3 5-4-16,-1 7-8 0,2 1-8 0,0 3-8 15,2 1-8-15,0 4-7 0,1-2-10 0,5 0-5 16,0 0-9-1,0-2-26-15,3 1-52 0,3-2-82 0,1-5-123 16,1-1-160-16,1-1-149 0,5-5-114 16,3-3-61-16,1-3 22 15,3-6 91-15,1-3 143 0,5-6 143 0</inkml:trace>
  <inkml:trace contextRef="#ctx0" brushRef="#br0" timeOffset="-208762.97">25798 8001 147 0,'2'-30'258'0,"-1"3"31"15,-1 3 32-15,-1 3 20 0,1 1-2 16,-2 5-22-16,1 2-40 0,-1 4-53 16,-1 3-69-16,2 6-41 0,-3 6-22 0,1 4-7 15,2 7-3-15,-1 2-2 0,2 4-6 16,2 1-15-16,1-1-23 0,3 3-15 0,2-2-10 16,1-1-5-16,4-1-1 0,1-4-2 15,1-1-2-15,2-7-1 0,-1-1-4 16,3-4-2-16,-2-4 3 0,1-4-2 15,-1-3 3-15,0-3-2 16,1-3 3-16,-4-1 1 0,2-4-1 0,-5 2 1 0,0-3 4 16,-3 0 1-16,-2 2 8 0,-1-2 14 15,-3 1 17-15,1 2 16 0,-2 3 6 16,1 2 4-16,-2 2-6 0,3 4-10 0,-3 4-13 16,0 7-7-16,0 6 2 15,1 7 8-15,2 6 10 0,1 7 6 0,1 4 12 16,-2 4 4-16,2 2 2 0,-2 0 7 0,3 3 12 15,-5-4 8-15,2-2 1 16,-1-2-2-16,-2-4-5 0,-2-2-6 0,-2-4-15 16,-2-1-15-16,-1-4-16 0,-2-2-9 15,-2-5-12-15,0-2-10 0,-4-4-20 0,-2-4-33 16,-2-3-59-16,2-4-71 0,-2-5-96 16,0-3-118-16,1-6-104 0,2-2-88 15,2-2-57-15,5-4-27 0,2 1 42 16,6-3 89-16,1 2 104 0</inkml:trace>
  <inkml:trace contextRef="#ctx0" brushRef="#br0" timeOffset="-208142.293">26583 8023 207 0,'-10'-4'381'0,"2"-1"83"0,0 1 57 16,0 1-40-16,4 0-55 0,0 1-66 15,1-1-78-15,2 1-72 16,4 1-67-16,2 1-43 0,4-1-21 0,8 1-9 0,4-2-6 16,5 2-9-16,0-1-17 0,4-1-53 15,-1 2-99-15,-1-1-133 0,-1 1-133 16,-2 1-135-16,-4-1-95 0,-2 2-16 15,0-2 60-15,-3 1 105 0,-2-2 122 16</inkml:trace>
  <inkml:trace contextRef="#ctx0" brushRef="#br0" timeOffset="-207644.179">27038 7845 325 0,'3'-17'451'0,"-1"4"114"0,-2 1 44 0,0-1 15 16,0 0-13-16,0 4-58 0,-2-1-81 15,0 2-93-15,1 1-90 16,-1 4-88-16,-1 1-65 0,0 4-47 0,-5 2-31 16,4 5-15-16,-1 5-9 0,1 1-6 0,0 1-3 15,0 4-3-15,3 1-5 0,1 1-6 16,1 0-4-16,3 1-1 0,0 0-3 16,1-2-3-16,3-3 1 0,3 0-2 0,0-3 1 15,2-3-4-15,0-2 1 0,4-5-2 16,-3-1-5-16,3-4-1 0,3-3-5 0,-2-3-5 15,0-3-5-15,-1-3 2 0,-1 0 2 16,1-3-1-16,-4-2 1 0,0-1 5 16,-4-2 1-16,1-1 2 0,-3-2 3 0,-2-1 4 15,-1 0 7-15,-3-1 4 0,-1 2 5 16,-1 2 2-16,-3 3 0 0,3 2-1 16,-3 1-2-16,1 4-4 0,-3 4-4 15,2 4-1-15,-1 7-1 16,0 5-2-16,2 8-2 15,-1 7 6-15,3 4 4 16,2 7-1-16,3 4-2 16,1 6 4-16,-1 1 1 15,3 5-4-15,3-3-4 0,-1 0 2 0,-1-1 0 0,0-5-2 16,2-5 2-16,-3-2 2 0,-2-5 5 0,-2-5-2 0,-2-1 2 0,-1-6 1 0,-3-1-9 0,-2-5-25 16,-3-3-58-16,-2-6-100 0,-5-3-165 15,-2-5-190-15,-1-5-188 0,0-6-89 0,-3-6-5 16,-1-5 69-16,-2-4 146 15,0-2 182-15</inkml:trace>
  <inkml:trace contextRef="#ctx0" brushRef="#br0" timeOffset="-207302.283">27081 7498 70 0,'-8'-3'358'0,"1"0"77"0,1 0 57 15,3 3-13-15,-2-1-35 16,4 1-37-16,2 0-47 0,7 1-37 0,2-1-30 16,4-1-46-16,5-1-53 0,4 1-50 15,3-2-56-15,4 1-92 0,0-1-134 0,0 0-170 16,-3 0-160-16,1 3-155 0,-2 0-80 0,-4 0 3 16,-5 3 83-16,0 0 138 15</inkml:trace>
  <inkml:trace contextRef="#ctx0" brushRef="#br0" timeOffset="-206877.364">27636 7335 9 0,'-8'-14'287'0,"-2"4"73"0,1-1 69 0,3 2-2 0,-1 3-16 0,2 0-26 15,4 2-17-15,-1 4-5 16,4 1 2-16,4 6-15 0,4 6-22 0,2 3-17 0,3 5-35 16,3 4-53-16,4 6-68 0,-1 3-47 15,3 5-28 1,-1 3-26-16,1 5-15 0,-5 2-13 16,0 5-10-16,-4 2-3 15,-6 2-3-15,-5 2 0 0,-2 2-16 0,-7-2-23 0,-4 0-37 0,-4-2-72 16,-5-2-106-16,-2-7-178 0,-5-2-196 0,-3-5-140 15,-2-5-49-15,-4-4 23 16,-2-6 80-16,-3-4 164 0</inkml:trace>
  <inkml:trace contextRef="#ctx0" brushRef="#br0" timeOffset="-205821.944">22553 9484 148 0,'-9'-1'314'0,"1"-2"79"0,2-1 40 0,-3 4 5 16,2-1 8-16,3 0 5 0,-3-1-8 0,2 1-36 16,1-1-55-16,1 2-61 0,1-1-64 15,2-1-52-15,3 2-45 0,5-1-28 16,3-1-12-16,5-1-4 0,6 1-2 15,8-2-7-15,7 0-13 0,7-2-14 0,3 0-12 16,7-2-9-16,6 1-11 0,5-2 2 16,6-2-4-16,8 1 0 0,10-2-6 0,6 0 0 15,6-2-1-15,9 1-8 0,6-3 4 16,1 2 1-16,12-3 4 0,11 1 2 0,8-2 1 16,9-2 3-16,4 2 4 0,3-1-1 15,9-1 0-15,9-1-2 16,-2-2 0-1,2 2 4-15,-10 1-8 0,0-1-4 16,-5 0-2-16,-6 3-2 16,-10 0-2-16,-6 1-7 0,-8 2 3 0,-7 0 0 0,-6 0 1 0,-7 2 2 15,-6-1 0-15,-7 2 4 0,-9 0-4 0,-8 2-2 0,-12-1 1 16,-9 2 1-16,-11 2 14 16,-7 1 10-16,-9 1 11 0,-5-1 6 0,-8 3 3 0,-2 0 3 15,-5 0-10-15,-3 2-14 0,-5-1-8 16,0 0-5-16,-2 2-5 0,-4-1-3 15,2 1-4-15,-2-1-12 0,-1 1-17 0,1 0-25 16,-4 0-36-16,-1 0-42 0,0 1-71 16,0 0-90-16,-1 1-152 0,-5 1-163 0,-1 0-152 15,-2 0-53-15,-5 2 18 0,-2 1 75 16,-5 0 152-16,-2 0 181 0</inkml:trace>
  <inkml:trace contextRef="#ctx0" brushRef="#br0" timeOffset="-196936.95">23918 9637 5 0,'0'-6'218'0,"3"-1"45"0,-3 2 10 15,4-2 10-15,-4 1 28 0,1 1 32 16,1 1 31-16,1-2 20 0,0 1 11 16,2-1 10-16,3-1-22 0,0-2-38 0,1-2-46 15,1 1-43-15,1-1-43 16,0 2-54-16,0-1-37 0,-3 1-23 15,0 1-18-15,-2 2-10 0,-1 0-7 0,-1 2-7 16,0 0-3-16,-3 2-9 0,1 0-8 16,-4-1-13-16,1 3-11 0,-3-1-7 0,-2 1-10 15,0 1-3-15,-4 2-3 0,2 1-2 0,-4 4 2 16,1 1-3-16,-3 5 3 16,1 2 2-16,-3 4 4 0,3 2 7 0,-1 7 3 15,0 2 6-15,1 5 3 16,2 4 4-16,3 4 2 0,4 3-3 15,2 2-5-15,2 2-4 16,3-1-5-16,5-1-6 0,3 1-4 16,3-4-20-16,5-1-37 0,2-3-58 0,6-3-102 15,5-6-143-15,1-3-206 16,8-7-196-16,1-5-106 16,6-8-19-16,-1-5 62 0,5-5 122 0,-1-8 195 0</inkml:trace>
  <inkml:trace contextRef="#ctx0" brushRef="#br0" timeOffset="-196360.412">24549 9855 73 0,'-6'-9'242'0,"-1"0"35"0,0 0 13 16,2 1 11-16,0 0 8 16,0 1 9-16,2 0 6 0,0-1-1 0,0 2-9 15,1 0-15-15,1 2-11 0,2-1-13 16,2 1-19-16,2-1-26 0,3 2-26 16,6 2-26-16,2 1-31 0,3 2-36 15,5 5-35-15,-2 2-24 0,3 4-16 0,2 4-12 16,-3 5-8-16,-5 2-3 0,2 3-6 15,-4 3-1-15,-6 0-3 0,-3-1 0 0,-3 1-1 16,-4-2-4-16,-2 1 0 16,-2-4 0-16,-4-1 3 0,2-3-1 15,0-3-1-15,1-3 3 0,-2-2-2 16,3-2-2-16,-1-4-3 0,3-3 2 0,-1-4 0 0,4-4 0 16,-1-6 3-16,4-3 2 0,3-7-2 0,1-7 2 15,1-3-4 1,2-6 0-16,1-1-2 0,0-4 2 0,1-1 0 0,-3 2-1 15,2 0 10-15,-4 5 11 0,1 3 10 16,-1 4 12-16,-3 4 14 0,-1 4 6 16,0 2-3-16,-2 5-8 0,-1 2-7 15,0 7-4-15,-2 4-4 0,0 7 3 0,-2 5 5 16,-1 8 9-16,-4 5 3 16,2 3 2-16,1 6-5 0,-2 2-6 0,1 0-9 0,2 1-8 15,-1-1-7-15,1-1-11 16,5-1-20-16,-1-3-36 15,4 1-45-15,2-5-89 0,3-3-118 0,2-3-173 16,3-4-164-16,3-6-153 0,4-4-52 16,1-7 34-16,2-7 89 0,1-3 160 15</inkml:trace>
  <inkml:trace contextRef="#ctx0" brushRef="#br0" timeOffset="-196095.735">25229 10018 205 0,'-1'-4'369'0,"1"-2"100"0,0 1 58 0,0 1 39 16,3-1 24-16,2-1-18 0,2 2-53 16,1-2-73-16,4-2-96 0,1 2-101 15,2-1-95-15,4-1-64 0,3-1-44 0,0 0-59 16,3 0-95-16,2-1-145 0,2 1-182 15,1-2-178-15,-2 1-149 0,0 2-46 16,2-1 38-16,-3 3 114 0,1 0 167 16</inkml:trace>
  <inkml:trace contextRef="#ctx0" brushRef="#br0" timeOffset="-195543.931">25828 9776 203 0,'-11'-10'331'0,"3"-2"77"16,2 0 39-16,0 0 21 15,0 1 11-15,2 1-8 0,4 0-24 0,0-1-44 16,2 1-66-16,4-1-62 0,0 1-56 0,2 2-45 15,4-2-47-15,3 2-30 0,0 1-21 16,3 1-11-16,4 1-10 16,-1 0-6-16,3 5-4 0,1 0-5 0,0 4-2 15,1 2-7-15,-2 2-1 0,-1 5-4 16,-2 3-1-16,-4 4-5 0,-3 2-4 0,-4 4-5 16,-4 1-4-16,-1 3 0 0,-8 0 1 0,-2 1-4 15,-1-3 1-15,-2 1-1 16,-5-2-4-16,4-4-5 0,-3-1-7 15,2-4-2-15,2-3-5 0,0-1-5 0,0-4-3 16,2-2-9-16,3-4-13 0,1-2-12 0,2-6-10 16,3-3-4-16,5-5 1 15,0-5 7-15,1-2 15 0,5-5 15 16,1-1 15-16,-1-5 8 0,2 0 6 16,-2-3 6-16,0-2 1 0,1 2 3 0,-3 2 10 15,-2 2 18-15,-1 2 20 0,0 4 8 16,-2 4 12-16,-2 2 5 0,-4 7-10 0,3 2-6 15,-6 8-7-15,-1 5 1 0,-4 8 0 16,1 5 5-16,-3 5 11 0,1 4 7 16,1 3 2-16,1 2-8 0,3 2-9 0,-1 1-6 15,4-1-13-15,2-1-24 0,1 0-43 16,2-3-52-16,3-1-71 0,2-5-100 0,4-3-145 16,2-6-172-16,4-5-140 0,4-5-102 15,2-5-12-15,3-9 56 16,1-5 122-16,2-5 169 0</inkml:trace>
  <inkml:trace contextRef="#ctx0" brushRef="#br0" timeOffset="-195015.607">25821 9447 84 0,'-8'-3'286'16,"1"1"79"-16,-1-1 48 0,1 0 39 15,0 2 33-15,-1-2 34 0,3 3 11 16,1-3-34-16,-2 1-62 16,2 1-81-16,1-1-85 0,3 2-83 0,0 0-67 0,3 0-33 15,5 2-18-15,2-1-1 0,2-1 0 16,6 0-4-16,4 0-12 0,3-3-10 16,5-2-11-16,8 0-22 15,2-4-35-15,1 0-71 0,4-2-120 16,-3 2-190-16,-1 0-199 0,-2 2-170 0,-4 2-63 0,-7 2 15 0,-2 2 89 15,-7 4 176-15</inkml:trace>
  <inkml:trace contextRef="#ctx0" brushRef="#br0" timeOffset="-194712.228">26443 9432 39 0,'7'-5'343'0,"-3"2"116"16,0 0 100-16,-1 0 29 0,0 2 7 16,0-2-20-16,2 1-51 0,-1 2-77 15,1 2-77-15,3 1-68 0,2 3-63 0,2 1-54 16,4 5-39-16,2 4-30 0,2 2-27 16,-1 8-23-16,2 3-18 0,-4 2-15 15,2 5-12-15,-2 5-5 0,-2 1-5 16,-4 1-4-16,0 2-3 0,-6 0-1 0,-4-1 2 15,-2-4 0-15,-4-1-4 0,-3-6-9 0,-5-2-25 16,0-3-34 0,-4-6-85-16,0-2-141 15,-4-7-234-15,-1-5-230 16,0-6-104-16,1-4-32 0,-1-9 46 0,5-2 120 0,0-7 227 16</inkml:trace>
  <inkml:trace contextRef="#ctx0" brushRef="#br0" timeOffset="-194237.557">26756 9337 70 0,'5'-12'283'0,"0"2"71"0,0 1 40 0,0 1 21 0,1 2 16 15,-2 0 6-15,0 0 12 0,0 2-4 16,3-1-27-16,-1 1-41 0,3-1-48 16,-4 1-48-16,3 1-57 0,-1-1-50 0,-1 2-38 15,-2-1-27-15,1 1-21 0,0-1-11 16,-2 3-12-16,2-1-8 0,-2-1-6 16,3 2-2-16,-1-1-1 0,0 1-2 15,1 0-3-15,1 0-5 0,2 1-4 16,1 1-6-16,-2-1-7 0,4 4-5 0,-1 0-3 15,0 3-4-15,2 1-2 0,-4 3-2 16,3 3-1-16,-5 3 0 0,1 3 1 0,-5 2 2 16,1 1 0-16,-4 1 1 0,-2 1 2 15,-3-1-4-15,2-1-2 0,-3-3-2 0,0 0-2 16,-1-3-3-16,6-1-1 0,-3-4 0 16,4-4 1-16,5-2 4 15,6-2 4-15,3-5 3 16,8-6 0-16,7-4 3 0,6-7-6 0,4-4-42 15,9-3-71-15,-1-3-124 0,4-2-213 0,0 3-264 16,-3-1-175-16,-3 3-58 0,-6 3 17 16,-7 1 97-16,-9 6 197 15</inkml:trace>
  <inkml:trace contextRef="#ctx0" brushRef="#br0" timeOffset="-190799.442">18498 8240 321 0,'15'11'461'0,"3"9"112"15,0 8 51-15,3 10 25 0,-1 11-22 0,-1 11-67 16,0 14-95-1,-5 13-97-15,0 18-106 0,-4 13-95 16,-3 14-60-16,-3 7-43 16,-1 6-27-16,-6 3-13 0,2-2-6 0,-2-5-6 0,-1-8-10 0,4-5-15 0,0-4-19 15,4-5-35-15,-1-5-65 0,3-9-93 16,0-9-129-16,0-11-139 16,3-10-116-16,0-9-95 15,-1-10-27-15,1-8 45 0,1-9 109 0,1-9 136 0</inkml:trace>
  <inkml:trace contextRef="#ctx0" brushRef="#br0" timeOffset="-188928.862">18406 8182 156 0,'0'-4'263'16,"0"-1"23"-16,0 2 1 0,0 0-4 16,0 0 2-16,0 0 1 0,0 2 3 15,2-2 3-15,-2 1-3 16,2-1-14-16,1 2-16 0,0-3-12 0,4 2-8 0,-1-3-8 16,3-1-13-16,2 0-15 0,2 0-20 15,4-3-24-15,4 0-35 0,1 0-32 0,2-1-26 16,4-1-14-1,2-1-11-15,4 0-10 0,2 0-5 0,5-1-6 0,2 1 0 16,2-2-6-16,1 1-1 16,3-1-3-16,1 2-1 0,3-1-1 0,2-2-1 15,4 3 1-15,1-3 1 0,3 0 2 16,2-2-1 0,3 1 2-16,5-1-5 15,3 1 0-15,1-2-4 0,2 0-2 0,3 0 1 16,-1 0-1-16,3-1 3 0,0 1 1 15,1 0 0-15,2 1-1 16,2 0-3-16,2-1-1 0,1 2-1 16,3-1-3-16,-2 1 2 0,4-2-1 0,-1 3 4 0,4-3 2 0,-2 1 1 0,1-1 2 15,4 0 0-15,5 0 0 0,-4-2-6 0,5 3 0 0,-3-3 0 0,1 2 0 16,0 0 2 0,-2 0-1-16,0 0-1 0,2 0 2 0,-2 3-4 15,-2-1-1-15,-3 1-4 0,0-1 0 16,-3 3 8-16,-4 0 1 0,0 1 1 15,-3 0-1-15,2 1 4 0,-2 1 1 16,0-1-7-16,-1 2 0 0,-4 2-3 16,2-1 0-16,-5 1 0 0,-1-1-1 15,-2 2 5-15,0 0 0 0,-3 0 3 0,1 2-1 0,-1-1-1 16,2 1 1-16,-2 1-4 16,1 0 0-16,-1 1-2 0,-3-1 0 0,-1 3 3 15,-2-1-2-15,-2-1 2 0,-3 2 0 0,-2-2 0 16,-3 2-2-16,-1 0 1 15,-2 0 4-15,-2-1-3 0,0 1-1 0,-1-1-2 16,3 1 2-16,0-3-7 0,1 3-8 0,3-3-8 16,-1 1-5-16,1-1-11 0,-1 0-11 0,0 0-8 15,-3 2-7-15,-4-2-3 16,-3 0-7-16,-1 0 2 0,-8 0 5 0,-3 0 7 16,-4 1 10-16,-6-1 11 0,-3 2 14 0,-1-2 11 15,-7 0 5-15,2 1 5 0,-3-1 4 16,-2 0-2-16,2 0 0 15,0 0 0-15,0 2-1 0,3-2 3 16,-1 0-1-16,0 0 3 16,4 1-2-16,0 0-2 0,1 1-3 15,-1 0 0-15,0-1 0 0,-3 1-3 0,1 1 2 0,1 0 2 0,-4-2 2 16,1 1 2-16,-4 1-1 16,2 0 0-16,-2 0 4 0,2 0 1 15,-3 0 3-15,4 0 0 16,-1-2-3-16,3 2 3 0,2-1-4 0,0 1 0 0,5-2-3 15,-3 2 0-15,4 0 2 0,0 0-1 0,1 0 0 0,1 0-3 16,0 0 2-16,1 2 0 0,1-2 2 16,5 1 0-16,2-1-6 0,0 2 5 15,6-2 1-15,-1 0-1 0,0 1-5 0,-1 1 5 16,0-2 7 0,-3 0-4-16,-4 0-2 15,0 0 0-15,-8 0 6 16,-3-2-4-16,-1 1-7 0,-2 1-10 0,-1-3-24 0,1 1-37 15,1-3-38-15,0 3-36 0,4-4-26 0,-1 3-22 0,2-2-22 0,-1 1-9 16,3-2 0-16,-2 1 4 16,-3 2 7-16,-1-2 18 0,-2 3 41 15,-4-1 41-15,1 0 34 0,-7 1 32 0,1 1 21 16,-1-1 13-16,-3 1 9 0,5-1 1 16,-4 0-7-16,3 1-17 0,2 0-20 0,-1-1-23 15,4 1-28-15,-1-1-17 0,-1 1-7 0,1 1 10 16,0-2 16-1,-2 1 20-15,2-1 24 0,-3 2 18 0,-1-1 14 0,-2 1 6 16,-1-2 8-16,1 2 7 16,-2 0 4-16,0 0 5 15,-2 0 8-15,5 0 15 0,-3 0 11 0,2 0 10 0,3 0 2 16,0 0 0-16,3 2-5 0,-2-2-10 0,3 1-12 16,-4-1-9-16,3 2-2 0,-3-2 4 0,-4 1 10 15,1-1 4-15,-2 2 6 16,-2-2 5-16,0 0 2 0,-2 0 0 15,2 0-4-15,-2 0-7 0,-2 0-3 16,1 0-5-16,0 0-3 0,2 0-6 0,2-2-5 16,-1 2-2-16,-2-1-5 0,1 1 0 15,2 0-4-15,-2 0 0 0,-2 0-9 16,3 0-21-16,-3 0-29 0,0 0-50 0,0 0-77 16,-1 0-83-16,-2 0-35 0,0 0-4 15,-2-2 19-15</inkml:trace>
  <inkml:trace contextRef="#ctx0" brushRef="#br0" timeOffset="-187489.502">18696 10909 7 0,'-6'0'229'0,"-1"0"34"0,0-1-6 0,4 1-25 16,-2-2-18-16,1 2-7 0,4 0 12 15,0 0 29-15,2 0 32 16,5 0 35-16,2 0 21 0,3 0 7 15,4 0-7-15,3 0-22 0,7 0-35 16,2 0-43-16,4 2-40 0,4-1-38 0,2 1-34 16,4-1-29-16,3 1-15 0,5-2-10 0,4 0-3 15,3 0-3-15,5 0-6 0,7-2-7 16,6-1-7-16,8-1-4 0,4-1-8 16,7-1-5-16,2-3-5 0,5 2-3 15,2-4-7-15,6-1-1 0,3 1-5 0,4-2-2 16,4 1-4-16,2 0-4 15,1 0 8 1,2-1-1-16,3 2 1 0,3 2 3 0,1-1 0 0,2 2-2 0,3 1-4 0,1 0 3 16,1 0 1-16,2 1 1 0,3 0 4 0,1 0 8 15,-1 0 8 1,2 1 9-16,1 1 4 0,-4 1 1 0,0 0-3 16,1 2 2-16,-3-1-6 0,1 2-10 0,-3 2-4 15,-5-1 0-15,-2 1 1 0,-3 1-5 0,1 0 2 16,-4-1 5-16,2 3 4 0,-3-3 2 15,-1 1-1-15,-3 0 4 16,-1-2-3-16,0 1-6 0,-1-1-2 16,-2-1-2-1,0 1 2-15,-1-1 6 0,-4 0 7 16,-5-1 12-16,0 0 10 0,-2-1 2 0,1 1-1 16,2-1-7-16,3-1-11 0,2 2-13 15,4-1-12-15,2 2-9 16,-5-1 0-16,1-1-2 0,1 0 1 15,-4 1-2-15,-1 1 0 0,-1 0 4 16,-4 0-6-16,-3 0 0 0,-7 0 0 0,-6 0-1 0,-9 0 1 0,-8 0-4 0,-12 0-2 0,-8 0-2 0,-8 0 1 16,-10 0-2-16,-6 0-1 15,-7 1-2-15,-5-1-4 0,-1 2-13 0,-5 1-15 16,-4-1-16-16,-3 2-14 0,0-1-16 0,-4 3-8 16,0-1-6-16,0-1-8 0,0 1-10 0,-2-1-12 15,2 1-18-15,0-1-37 16,0-1-46-16,2 0-48 0,-2-1-66 0,2-1-91 15,2 1-97-15,0-4-92 0,0 1-39 16,-1-4 15-16,0 1 62 0,-5-4 104 0,-1-2 125 16</inkml:trace>
  <inkml:trace contextRef="#ctx0" brushRef="#br0" timeOffset="-185976.199">28235 7077 77 0,'1'-6'214'0,"1"0"10"0,1 0-1 16,-1-2-1-16,-1 1 1 0,3 1 8 16,-4-2 11-16,1-1 10 0,1 2 1 15,-1-1-14-15,1-1-28 0,1 0-20 16,-3 0-13-16,0 0-21 0,1 2-11 0,-1-1-5 0,0 2 4 15,2 2-15-15,-1-1-21 16,-1 2-18-16,0 0-21 0,0 0-17 0,0 1-13 16,0 2-7-16,2 0-13 0,-2 0-10 0,2 4-1 15,-2 0 37-15,0 1 34 0,1 2 23 16,-1 4 21-16,0 1 16 0,0 3 11 16,0 1-24-16,0 2-20 0,-1 6-13 0,1 2-3 15,-4 5-2-15,1 2 1 0,2 8-5 16,-7 1-7-16,3 4-6 0,1 4-10 15,-1 1-12-15,-3 3-9 0,2 1-6 16,-2 5-8-16,1 0-5 0,1 3-6 0,-2 0-5 16,0 2-4-16,3 2-4 15,-3 1-2-15,2-1 0 0,-1-1-1 16,0 0-1-16,1 0 3 16,-1-1 2-16,0-1 2 0,-1 1 0 15,1-2 1-15,1 0-1 0,-3 0-1 16,1 0-1-16,-2 0-2 0,0 0-2 0,0-1 1 0,-2 2 2 0,0-3-1 15,1-1 0-15,-1-1-1 0,2-4 1 16,-2-2-1-16,1 1-1 0,1-3 1 16,-2-1 1-16,3-1 2 0,0-1-1 0,-1-2-3 15,2-2-1-15,-1-2-1 0,2 0-1 16,1-3-2-16,1 0 2 0,-1-2 0 0,2-1 2 16,-2-1-1-16,3-2 1 15,2-3 1-15,-1-2 0 16,0-1 0-1,2-2 0-15,-1 0 1 16,-1-4-1-16,2-3-4 0,0-2-1 0,0-1-2 0,0-1 1 0,0-4-1 16,0 1 0-16,0-1 1 0,0-2 3 0,2-1 2 0,-2 2-1 0,1-1 0 0,1-1 2 15,0 0 4-15,-1 1-1 16,-1 0-3-16,2 1 3 16,-1-2-2-16,-1 2 1 0,0 0-4 15,2 0-1-15,0 0 2 0,-2 0-2 0,0 0 1 0,0 0 2 16,0 0 0-16,0 0 1 0,0 0 1 15,0 1 0-15,0 1-2 0,0 0-1 0,0 1 1 16,0 1 0-16,0 2 0 0,-4 2 0 0,4-1 1 31,-3 0-1-31,3 3-7 0,-3-3-2 16,1 2-5-16,1-1-1 0,-2-1-3 0,1-1-2 16,0 2 3-16,1-4-2 0,-3 2-1 0,1-3 1 0,2 0 0 0,1 0 0 15,-5-3 1-15,4 0 2 0,-2 0 0 16,3-1-4-16,-4-2-6 15,4 0-11-15,-1-2-15 0,-1 1-31 0,1-1-49 0,-3 0-71 16,3 1-125-16,-3-2-196 16,0 0-193-16,-1 0-80 0,1-1-9 15,-3-1 45-15,2 0 118 0,-1-1 198 0</inkml:trace>
  <inkml:trace contextRef="#ctx0" brushRef="#br0" timeOffset="-185746.284">27922 10716 182 0,'-5'3'312'0,"2"1"17"15,1-1 7-15,-1 0-111 0,3 0-104 0,0-1-58 16,0-1-31-16,0 1-17 0,2-1-6 15,-1 1-14-15,3-1-42 0,-3-1-95 16,-1 0-93-16,0 0-52 0,-1-3-28 16,-6-1-5-16</inkml:trace>
  <inkml:trace contextRef="#ctx0" brushRef="#br0" timeOffset="-184457.428">18475 8326 50 0,'-5'-9'111'0,"2"-1"-5"0,-2-1 0 0,4-1-1 15,-1-1 1-15,0-1 3 16,2-1 3-16,0 0 0 0,-1-3 0 0,-1 0-4 15,2 0-9-15,-3 0-12 0,3 0-17 16,-3-1-21-16,1 2-18 16,1 2-41-16,-3 1-65 0,4 4-79 0,0 3-81 0,0 2-42 15,0 5-20-15,4 5 14 0</inkml:trace>
  <inkml:trace contextRef="#ctx0" brushRef="#br0" timeOffset="-149247.4">27343 8617 3 0,'-2'2'18'0,"2"-1"6"0,0 1 10 0,0 1 11 16,0 0 6-16,0 1 8 0,0 1 3 15,0 1-3-15,0-2-8 16,0 2 7-16,0-1 16 0,0-2 4 0,2-3 1 0,-2-3-3 15,-2-4-6-15,-6-3-53 0,-10-3-115 16,-16-4-64-16,-23 1-33 0,-41-1-19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5-09T09:40:30.7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1359 1719 140 0,'-3'-6'168'0,"0"1"0"0,-2 0-6 0,0 0-10 16,-1-1-8-16,3-2-10 0,-2 2-8 0,0-1-5 15,2-2-1-15,-3 0 2 0,3 1 1 0,-3-2 5 16,3-2 5-16,-1 0 12 0,-1 0 12 0,2-2 14 15,0 0 10-15,-2 0 8 0,2 0 1 0,-1-1-1 16,0 0-5-16,1-2-1 0,0 1 12 0,1 0-1 16,1-1-9-16,-1 1-10 0,-1-2-15 15,0 1-22-15,1-1-37 0,1 2-18 0,-1-2-13 0,0 1-14 16,0 0-8-16,2 1-3 16,-2 1 2-16,2 0-1 0,0 2-2 0,0 1-3 15,0 1-1-15,0 1-5 0,0 2-11 16,0 1-4-16,0-1-5 0,2 2-3 0,-2 3-10 0,0-1-2 0,0 2-2 15,0-1-5-15,2 3 4 16,0 1 2-16,0 3 3 0,1 3 4 0,0 4 10 0,2 3 8 16,-2 7 4-16,2 5 3 0,0 2 6 15,-1 7 4-15,1 1-4 0,-2 3-5 16,-3 5-4-16,2 2-4 0,-2 4-3 16,-2-1-6-16,2 2-3 0,-3 0-3 15,0 0-2-15,1 0 0 0,-4-3-2 0,3-1-4 16,-2-4 1-16,2-2 0 0,-2-2-2 0,2-6 0 15,1-2-1-15,-1-5 2 0,-1-2-1 16,2-5 0-16,0-4 4 0,1-2 3 16,-1-2 3-16,2-2 5 0,0-4 2 0,2-2-4 0,-1-6-1 0,1-4-2 0,2-1-3 0,1-6-8 15,-2-4-2-15,4-1 1 0,-1-4 0 16,2-1-2-16,0 0 0 16,1-1 0-16,1 1 0 15,1 0-1-15,-3 1-1 16,0 5 1-16,3 0-2 0,-2 2-1 0,-2 2 0 0,2 2 1 0,0 3 2 15,0 2 3-15,0 1 1 0,0 3 2 0,1 3 4 0,0 1-2 16,0 4 0-16,-2 0 2 0,0 5 1 0,-1-2 0 16,-1 6-2-1,0 1-6-15,-1 0-14 16,-2 2-22-16,-1 1-35 0,-1-2-42 0,1 1-74 0,-2-1-90 16,0-2-119-16,2-1-123 0,-2 0-99 0,1 0-69 0,1-3-33 0,-2-1 41 0,3-3 103 0,-3-1 128 0,2-2 122 15</inkml:trace>
  <inkml:trace contextRef="#ctx0" brushRef="#br0" timeOffset="322.144">1543 1860 42 0,'1'-18'189'0,"1"3"21"0,1 2 19 0,-1 2 20 0,1 0 21 16,-3 2 12-16,4 0 3 0,-4 3-19 0,2 0-27 16,1 2-31-16,0-1-31 0,-1 4-13 0,4 1-1 15,1 3 2-15,3 3 7 0,0 1 2 16,3 3-9-16,1 6-17 0,-1 2-22 0,1 3-19 0,-1 3-21 15,-1 1-14-15,-1 1-15 0,-1 1-13 16,1 0-14-16,-5-2-9 0,0-1-7 16,-1-1-1-16,0-2 2 0,-3-2-1 0,-2-1-1 15,0-1-3-15,0-4 8 0,-2-1 8 16,-1-3 10-16,1 0 3 0,-1-3 4 0,-2-3 2 0,2-1-6 16,-3-4-14-16,0-1-15 0,1-4-19 15,0-4-25-15,0-4-29 0,2-3-31 0,3-4-28 0,0-4-29 16,3-4-18-16,2 0-16 0,0-1-14 0,6-1-24 15,-2 2-23-15,1 2-31 0,2 2-31 16,0 2-27-16,-1 5-16 0,1 2-3 16,-2 2 0-16,1 3 4 0,0 3 27 0,0 3 42 0,1 2 48 15</inkml:trace>
  <inkml:trace contextRef="#ctx0" brushRef="#br0" timeOffset="611.193">1960 1734 140 0,'6'-3'259'0,"-2"0"35"0,-1 0 30 0,0-2 31 15,-1 1 28-15,-2-1 6 16,0 1-8-16,-4-1-25 0,1-1-36 16,0 2-55-16,0-1-60 0,-2 2-40 0,3 0-33 0,-5 2-32 0,4 2-30 15,-2 2-19-15,-2 2-6 0,4 4-15 16,-2 4-7-16,4 2-5 0,-2 3 4 0,6 2 5 16,0 2-4-16,2 4-3 0,1-1 0 0,4 4 1 15,2-2-8-15,-1 1 0 0,3-1 8 0,-1-1 14 16,-2-2 11-16,2-2 10 0,-2-1 20 15,-3-1 16-15,1-4 8 0,-6-1 2 0,-1 0-1 16,-4-3-10-16,-2-1-18 0,-6-2-17 16,-1-2-31-16,-6-1-44 15,-1-3-71-15,-4-3-90 0,0-2-136 0,1-3-177 16,1-4-160-16,0-2-115 0,7-4-19 0,2-6 46 0,3 0 114 16,5-3 163-16</inkml:trace>
  <inkml:trace contextRef="#ctx0" brushRef="#br0" timeOffset="1874.983">2496 1836 177 0,'2'-6'206'0,"-1"-2"9"0,1 0 13 0,1 1 13 16,-1-4 24-16,1 3 18 0,3-3 8 0,-1-2-4 16,1-2-10-16,1-2-14 0,2-1-20 15,0-3-22-15,-1 0-15 0,2-1-8 16,1-1-5-16,-3 1-3 0,1-1-12 0,1 1-14 16,-4 1-15-16,-1 0-18 0,-2 1-20 15,0 2-22-15,-1 2-19 0,-2 1-15 16,-2 1-16-16,-1 2-8 15,-2 3-13-15,-1 0-21 0,-1 3-16 0,-2 2-14 16,1 2-17-16,-1 2-30 0,-2 3-20 0,3 3 3 0,3 5 3 0,0 4 3 16,2 4 18-16,3 4 24 0,3 2 24 15,2 4 5-15,5-1 7 0,2 2 6 0,1 2 3 16,4-1 4-16,-1-2-6 16,3 0 4-1,-3-1-1-15,-1-1 3 0,0-3 4 0,-3-2 3 0,-4-1 17 16,-1-3 22-16,-4 0 23 15,-3 2 16-15,-6-4 7 0,-4 1 0 16,-2 1-7-16,-5-2-22 0,-3-1-19 16,-4 0-16-16,2-1-8 0,-2-4-8 0,1-1-5 0,1-1-7 0,4-4-30 0,-1-2-58 15,6-2-72-15,1-6-77 0,7-3-93 0,2-6-82 16,6-2-44-16,5-4-1 0,6-3 24 16,2-1 44-16,6-2 64 0,2-2 71 0,1 2 60 15,2 2 54-15,-3-1 44 0,3 4 39 16,-2 2 31-16,0 2 26 0,-3 5 26 0,-1 1 25 15,1 4 20-15,-3 5 41 16,-1 3 39-16,-1 6 52 0,-1 6 71 16,-1 5 66-16,0 5 53 0,-1 7 26 0,-3 2 9 15,0 4-23-15,0 2-62 0,-3 5-67 0,-3 2-67 0,0-1-63 0,-4 4-50 16,1-1-37-16,-4-1-19 0,1-3-18 16,-1-1-7-16,-1-5-8 0,0-3-3 0,1-5-10 15,-1-4-10-15,1-5-4 0,1-2-14 16,-1-3-23-16,-1-6-27 0,1-3-16 0,1-5-13 15,-4-5-4-15,4-5 6 16,-2-5 10 0,1-6 16-16,0-6 17 15,-1-6 9-15,1-7 9 0,2-4 1 0,2-4 16 0,1-3 5 16,1-1 12-16,2-2 6 0,3 3 0 0,-1 4 2 0,2 4 6 0,2 4 2 0,1 6-6 16,-1 4 0-16,3 5-7 0,-1 5 5 15,2 4-5-15,-2 4 2 0,2 5 3 0,-2 5-1 16,2 4 8-16,-3 4 5 15,-1 3 12-15,-2 6 11 0,-4 2 14 0,-1 1 13 16,-5 1 6-16,-3 2-3 0,0 1-7 0,-5-1-11 16,-2 2-16-16,-1-2-16 0,-2 0-33 0,-1-1-44 15,1-3-70-15,2 0-92 16,-1-4-111-16,4-1-110 0,1-3-91 0,4-2-41 0,2-4 24 16,1-4 67-16,4-3 99 0</inkml:trace>
  <inkml:trace contextRef="#ctx0" brushRef="#br0" timeOffset="2704.627">3179 1900 154 0,'0'8'251'0,"2"-1"11"0,-2 1-7 0,0-1-16 0,0-1-19 16,0 0-26-16,1-2-29 16,3 1-15-16,-2 0 1 0,3-4 12 0,-2-1 21 15,4 0 28-15,-1-3 19 0,5-1 4 0,-1-4-18 16,-1-2-27-16,2-1-35 0,-1-2-30 15,-1-2-19-15,-2 0-10 0,0-3 1 0,-2 1 7 16,-2-1 3-16,-1 2 2 0,-4-1 3 16,1 1-4-16,-4 1-15 0,-1 3-20 0,1 1-15 0,-3 4-12 15,0 1-19-15,0 2-20 0,-3 4-4 16,3 5-3-16,0 4-7 0,-3 2-1 16,5 4 0-16,-2 2 5 0,3 5 3 15,-2-1-1-15,3 1 1 0,3 2-2 16,1 0-12-16,0-1-39 0,3-1-49 0,3 1-50 0,-1-2-59 15,4-2-64-15,1-2-54 16,2-2-5-16,1-5 23 0,3-2 39 16,-2-5 52-16,2-3 68 0,0-3 77 15,1-7 53-15,-2 0 37 0,0-3 30 0,-2-4 34 0,1-1 25 0,-3 0 15 16,-1-3 19-16,-1 0 10 0,-3 0-3 16,1 0-16-16,-1 2-13 0,-4 1-18 15,1 1-22-15,0 4-17 0,0 2-20 0,0 4-17 16,-3 2-15-16,0 4-9 0,0 5-8 15,0 4-4-15,0 4 5 0,-3 3 6 0,3 3 1 16,-3 0-2-16,0 1 4 16,0-1 0-16,3-1 0 0,-2-4 0 15,1 1 0-15,-1-2 5 0,2-5 4 0,-2 1 16 16,1-2 16-16,1-2 12 0,0-1 10 0,1-3 1 0,1-3-6 16,0-4-15-16,1-3-18 0,0 0-15 0,3-6-10 15,0-1-3-15,1-2 3 16,1-1-5-16,-2-1-1 15,2 2 1-15,0 1 5 0,-2 3-1 16,-1 1-8-16,0 4-4 0,-1 1-4 16,1 4-5-16,-2 2-7 0,1 5-2 0,0 2 3 0,0 5 11 0,-1 3 5 15,0 3 6-15,3 2 4 0,-3 1 4 0,2 1-1 16,0-1-5-16,1 3 0 0,1-3 0 16,0 0-1-16,1-1-6 0,2-4 1 15,1-1 2-15,-2-4 6 0,3-4 1 0,1-2 7 16,0-5 15-16,3-3 16 0,-2-5 10 0,2-2 5 0,-2-4 11 15,2-2 5-15,-2-4 0 0,2 1-3 16,-3-6 8-16,0 0 1 0,-1-3-7 0,-1-2-4 16,0-2-9-16,-3-2-11 0,0-2-16 0,-3 0-7 15,1-1-4-15,-1 2 2 0,-2 3 15 16,-2 5 11-16,1 6 0 0,0 3-6 0,-2 5-12 16,1 5-14-16,-1 7-20 15,0 4-9-15,0 10-5 0,0 7 3 0,-1 7 10 0,-3 4 3 16,1 7-5-16,0 1-55 0,0 3-86 15,0 1-146-15,0 2-167 16,1-3-163-16,1-2-104 16,-1 0-6-16,-1-6 57 0,1-2 127 15,1-5 157-15</inkml:trace>
  <inkml:trace contextRef="#ctx0" brushRef="#br0" timeOffset="2844.898">3751 1822 15 0,'-8'-13'302'0,"1"0"67"16,2 2 50-16,2-1-23 0,3 0-36 0,3 0-51 0,5-2-58 15,4 0-60-15,3 0-49 0,5 0-59 16,4-1-109-16,4 1-132 0,2 3-141 16,2 0-126-16,-2 4-70 0,2 2-18 15,-4 3 54-15,-4 6 93 0</inkml:trace>
  <inkml:trace contextRef="#ctx0" brushRef="#br0" timeOffset="4015.262">1178 2968 166 0,'-2'-12'268'0,"0"0"30"16,1 2 19-16,-1-3 15 0,1 5 9 15,-3-1 3-15,1 0-7 0,0 1-25 0,1 2-31 0,-2 0-43 16,2 2-46-16,1-1-48 0,-1 2-41 15,2 0-34-15,0 2-33 0,-1 2-23 0,1 2-13 16,0 3-2-16,0 3 0 0,1 3 0 0,-1 3-2 16,2 1-1-16,-1 6 4 0,4-3-1 0,-2 2-1 15,3 0-1-15,-1 0 2 0,3-1 2 16,1-1-2-16,1-2 0 0,3-4 1 0,-1-1-3 16,1-1 1-16,3-3 3 15,-2-1 1-15,2-4 5 0,-2-3-2 0,3 0 15 0,-1-5 11 0,0-2 15 16,-3-2 20-16,2-3 25 0,-2-2 28 0,-5-1 6 15,1-1 6-15,-4-2-5 0,-2-2-8 16,-1-1-21-16,-4 0-22 16,-3-1-12-16,-2-1-14 0,-1 1-9 15,0-1-8-15,-3 2-4 0,0 3-3 0,0 2-4 16,0 1 0-16,1 4-12 0,2 1-8 0,-1 2-16 0,1 5-28 0,0 2-36 0,3 5-42 16,-1 4-36-16,3 3-28 15,-3 6-27-15,2 3-21 0,1 4-31 0,3 1-37 0,0 2-40 0,5 0-43 16,3 1-40-1,1 0-16-15,4-4 19 0,4-2 52 0,1-4 71 16,4-4 80-16,0-4 83 16,1-4 71-16,0-4 52 15,2-5 30-15,0-5 15 0,-1-4 11 16,1-1 10-16,-4-5 17 16,1-2 25-16,-3 1 29 0,-3-4 34 0,0 1 31 0,-5-1 26 0,-2 2 21 0,-1 0 18 0,-3 2 25 15,0 1 18-15,-4 4-3 0,1 2-24 0,-2 2-34 0,0 4-48 0,0 1-69 0,-2 5-64 16,-1 5-47-16,-2 3-26 0,-1 6-11 0,0 3-3 15,-1 1 6-15,1 1 5 0,1 2 3 0,2-3 1 16,-3 2-2-16,3-4 3 0,1 1 2 16,1-4 2-16,-1-1 1 0,0-1 5 0,2-4 2 0,0 1 1 31,0-4-5-31,0 1 0 0,2-2 0 0,0-3 0 0,1-2 1 0,2-1 7 16,2-4 6-16,0-5 4 0,2-3 0 0,2-3 1 15,0-5 1-15,2 1-2 0,1-3 3 0,-3 0 1 0,3 1 4 16,-3 2 2-16,1 2-6 0,-2 4 1 15,0 1-4-15,-3 3-4 0,-1 3-3 16,3 2-1-16,-2 6 9 16,-1 2 7-16,-1 6 8 0,2 3 7 0,-2 5 4 15,-2 2 7-15,1 2-4 0,-3 5-7 0,-1 0-7 0,0 2-7 0,0-1-7 16,0 1-10-16,2-1-37 0,-2-1-79 16,1-3-101-16,1-1-108 0,3-2-102 0,-2-3-101 15,5-3-50-15,0-2 35 0,1-5 76 0,5-4 97 16</inkml:trace>
  <inkml:trace contextRef="#ctx0" brushRef="#br0" timeOffset="4512.249">2564 2811 175 0,'17'-23'269'0,"-4"2"15"0,1-3 6 0,-4 2-2 15,-4-3-5-15,1 3-12 0,-3-2-16 0,-4 3-10 16,0 0-15 0,-3 2-16-16,0 2-29 0,-2 4-25 15,-1-1-26-15,-1 4-31 0,1 2-32 0,-2 1-32 16,2 2-19-16,1 4-12 0,0 2-12 0,2 5-8 0,2 5 1 16,2 2 5-1,2 6 5-15,2 6 4 0,5 3-1 0,2 4 3 0,3 1 1 16,0 3-3-16,3 0 1 0,-1-1-5 0,-1 1 4 0,0-2 5 0,-3-1 20 15,-1-4 27-15,-1 0 23 0,-4-4 34 16,-1 0 27-16,-3-4 15 16,-3-3-3-16,-3 0-24 0,-3-5-21 0,-1-1-30 0,-3-1-30 15,-2-5-41-15,1-2-62 0,-3-2-81 16,1-7-114-16,0-2-126 0,3-5-113 16,3-5-81-16,2-5-46 0,5-4 1 0,2-2 70 15,3-1 103-15,3-2 103 0</inkml:trace>
  <inkml:trace contextRef="#ctx0" brushRef="#br0" timeOffset="4757.124">2850 2571 168 0,'10'-17'356'0,"-1"1"102"0,-2 1 52 16,0 1 21-16,-2 2 16 0,0 0-1 0,-2 3-40 0,0 0-66 16,-1 3-75-16,0 0-76 0,-1 3-81 15,1 0-70-15,1 5-42 0,0 4-24 0,0 4-16 16,0 5-5-16,0 6-5 0,2 5-6 0,-2 4-7 15,2 1-14-15,0 4-24 0,2-1-42 16,-2 2-78-16,0 0-107 0,0-1-167 16,0-2-172-16,2-5-128 47,-2-1-85-47,0-4 4 0,-2-4 67 0,-1-4 143 0,-2-3 162 0</inkml:trace>
  <inkml:trace contextRef="#ctx0" brushRef="#br0" timeOffset="5116.203">2883 2886 119 0,'-10'-9'261'0,"0"0"18"15,3 0-18-15,3 0-42 0,-1 0-50 0,5 0-49 16,5-2-44-16,1 1-33 0,2-2-20 0,3 1-9 16,5 1-6-16,0-1-11 0,1 1-18 15,2-1-27-15,0 2-20 0,0 0-16 0,-3 0-7 16,1 0 1 0,-1 2 20-16,-2-2 34 0,-2 1 39 0,-2 1 38 15,0-1 40-15,-2 1 57 0,0-1 65 0,-2 2 63 16,-1 2 40-16,-2-1 22 0,0 2 11 0,0 2-26 15,-1-2-51-15,-2 3-63 0,0 1-57 0,0 2-43 0,-2 3-32 16,2 5-6-16,-1 1 9 0,1 4 11 16,1 2 15-16,1 3 9 15,0 2-5-15,1-1-13 0,4 4-21 0,0-1-23 32,-1-1-17-32,4-2-13 0,1-2-6 0,-2-2-7 0,2-3-8 15,2-1 1-15,-2-7 5 0,0-2 3 0,3-4 10 0,-1-6 7 0,1 0 11 16,-1-8 3-16,1 2 5 0,-1-6-4 15,-2-1-6-15,0-1-4 0,-3-4-7 0,0 1-2 16,-1-1-7-16,-2-2-10 0,0 1-28 0,-2-1-46 16,-1 5-60-16,1 0-87 0,-3 2-128 15,3 5-136-15,-3 1-102 0,2 4-80 0,-1 4-3 16,-1 4 53-16,2 4 109 16,2 4 134-16</inkml:trace>
  <inkml:trace contextRef="#ctx0" brushRef="#br0" timeOffset="5981.925">3598 2863 221 0,'5'-13'311'0,"1"-4"45"16,-2-1-17-16,-1-1-34 0,-2-4-26 16,-1 0-16-16,-3 1-9 15,0 0-5-15,-2 2-6 0,-1 1-24 0,-1 4-32 0,-2 1-36 16,1 4-37-16,-2 3-41 0,2 7-39 0,-2 5-19 15,0 6-6-15,0 4-9 0,0 6-3 0,2 2 0 16,1 5 4-16,2 2-1 0,1 1-18 16,4 2-32-16,0 0-39 15,3 0-40-15,0-3-38 16,0-1-35-16,4-5-8 0,-3-5 28 0,3-2 56 0,2-4 72 0,-1-5 65 0,2-7 58 16,0-2 39-16,0-7 22 0,1-5-5 15,2-5-26-15,-2-3-28 0,-1-4-18 16,0 0-15-16,0-3-16 0,-2-4-12 0,-2-4-4 15,2 0 3-15,-2-3 5 0,-1-3 7 16,-2 0 9-16,1 0 5 0,-3 0 3 0,1 2 9 16,-1 2 13-16,-1 2 15 0,0 6 22 15,0 3 21-15,0 3 14 0,0 5-7 16,0 1-19-16,0 6-24 0,-1 2-31 0,1 6-21 16,-2 7-11-16,2 5-2 0,-1 5 15 0,-1 5 7 15,0 5 16-15,2 2 12 0,-1 5 6 16,-1 2 0-16,2 1-14 0,2 3-6 0,-1-2-14 15,-1 2-13-15,2-3-16 0,1 0-7 16,0-4-1-16,3-2-5 0,-1-3-3 0,0-2-3 0,1-5 5 16,-1-1 2-16,3-4-4 0,0-3 2 15,0-3 3-15,3-4 2 0,3-5-1 16,-3-3-1-16,5-5 2 0,-3-1 5 0,1-1-1 16,-2-4 7-16,1 1 9 15,-2-2 8-15,-1-2 6 0,-2-1 8 0,1-1 6 0,-3-1-3 16,-1 2-1-16,0 0-5 15,-2 3-5-15,-1 2-11 0,-1 2-7 16,1 4-5-16,-2 0-7 0,3 6-6 16,-3 4-3-16,-3 3 2 0,3 8 3 0,-3 4 2 15,1 3 3-15,-1 4 0 0,0 4-1 0,0-1 1 0,1 2-6 16,2 2 2-16,0-1-4 0,2-1-4 16,1-1-1-16,0-2-12 0,2-3-12 15,-2-2-13-15,3-4 4 0,0-3-1 0,-1-3 5 16,3-6 10-16,1-3 13 0,1-6 11 15,3-4 2-15,1-4 1 0,-1-2-1 0,2-5 0 16,-2-3 2-16,1 0-2 16,-3-3-2-16,-1-1 5 0,1 0-3 0,-5 1 4 15,-1 2-1-15,-2 4 7 0,0 1 1 0,-1 4 0 16,0 3-1-16,-2 6-12 0,-2 7 2 0,0 7-4 16,-4 9-1-16,1 7-3 15,-1 11 2-15,-3 6 9 16,2 7-3-16,-1 2 3 15,0 5-2-15,-3 1-1 0,3 0 7 0,-1-1 0 0,-4-5 19 0,2-2 18 0,-1-5 16 16,-1-3 14-16,0-6 7 16,-3-6 0-1,2-2-15-15,-5-7-43 0,-1-4-72 0,-1-5-121 0,-4-7-233 16,-2-6-265-16,-3-5-151 0,-2-4-57 0,-3-7 13 0,-3-5 86 16,-4-4 210-16</inkml:trace>
  <inkml:trace contextRef="#ctx0" brushRef="#br0" timeOffset="8057.238">1173 3588 98 0,'-10'0'262'0,"1"0"25"0,3 0-31 16,1 0-57-16,1 0-51 0,4 0-23 16,5 0 4-16,2-2 37 15,8 1 54-15,7 1 58 0,4 0 45 0,10-3 15 0,7 3-7 16,7-3-28-16,6 1-35 0,7-1-38 0,8 0-33 15,7 0-32-15,5 2-35 0,9-2-29 0,8 0-29 16,7 1-22-16,6-1-15 0,5 3-3 16,7-3 2-16,6 2 4 0,7-2-1 15,7 0 0-15,4-2-3 0,-2 2-1 0,0 0-5 16,0 0-7-16,1-1 0 16,1 1 0-16,-3 0-6 15,-4 1-8-15,-4-2 0 0,-6 1-1 0,-7-2 0 0,-5 1 0 0,-9 0-1 16,-5 0 4-16,-8 0-3 0,-8-2 1 0,-9 0 0 15,-10 0 3-15,-8 1 10 16,-10 2 9-16,-6-3 7 0,-7 3 12 0,-7 0 5 16,-3 0 2-16,-3 0-7 0,-4 0-6 15,-2 1-6-15,-4 0-9 0,0-1-7 16,0 0-6-16,-2 1-1 0,-2-1-2 0,1 2-4 16,-3-1-3-16,0-1-2 0,0 2-2 15,-1-1 0-15,-2 1-2 0,1-1 2 16,-3 2-1-16,-1-1-1 0,2 1-1 15,-1-2-1-15,2 2-1 0,-2 0 3 16,4 0 2-16,-2 0 0 0,4 0 0 0,-1 0 4 0,3 0 1 16,-1 0-6-16,4 0-1 0,-1 0-2 0,3 0 3 15,0 0-3-15,2 0 2 0,2 0 2 16,-2 0 0-16,3 0 5 0,-2 0-2 0,0 0 1 16,-1 0-3-16,1 0-1 0,-2 0-2 15,1 0 0-15,-1 0 2 0,2 0-2 16,-1 0 1-16,3 0 1 0,1 0 1 0,2 0-1 15,3 0 2 1,2 0-1-16,1 0 0 16,0 2-1-16,2-1 0 0,1-1 1 15,0 3-4-15,-1-1 3 0,-2 0 1 0,-1 0 1 0,0 0 0 16,-4 1-1-16,-3-2 3 0,-4 1-3 16,0-1 3-16,-7-1 0 0,2 2-1 15,-5-2-5-15,-2 1-13 16,-3-1-23-16,1 0-46 0,-2 0-82 0,-2 0-106 0,-1-1-141 0,-1-1-140 0,-1-1-126 15,0 0-91-15,0 0 8 0,0 1 67 0,-3 0 124 16,1 0 144-16</inkml:trace>
  <inkml:trace contextRef="#ctx0" brushRef="#br0" timeOffset="9998.68">4781 1408 148 0,'2'-9'223'0,"-1"0"6"0,-1 0-12 16,2 2-12-16,-2 1-20 0,0 1-19 0,0 1-27 15,0 1-31-15,0 0-32 0,1 1-29 16,-1 4-20-16,3 1-18 0,-1 4-5 0,-1 4 12 15,1 7 47-15,1 7 61 0,0 8 69 16,-1 8 68-16,1 10 62 0,0 9 43 16,1 12-2-16,-1 12-35 15,-3 11-52-15,0 12-55 16,-2 11-44-16,-1 13-45 0,-2 9-31 0,2 7-21 0,-4 4-15 0,1 5 2 0,0 9-15 16,1 8-9-16,-1 4-15 0,4 1-1 15,1-1-3-15,1 0-13 16,1-7-11-16,4-7-4 0,0-7-6 0,1-10-10 0,2-10-11 15,0-7-18-15,0-4-21 16,-2-7-36-16,3-4-33 0,-2-4-32 16,-1-9-19-16,-1-4-19 0,-2-8-12 0,2-7-6 0,-5-6-17 15,0-7-22-15,-3-6-36 16,1-6-36-16,1-7-40 0,-1-7-41 0,2-5-28 16,0-7 15-16,0-5 46 0,0-7 61 15</inkml:trace>
  <inkml:trace contextRef="#ctx0" brushRef="#br0" timeOffset="11762.006">5281 2476 51 0,'2'-24'207'0,"0"3"18"16,0 0 18-16,-1 3 6 0,1 3 0 15,-2 3-26 1,1 2-36-16,1 1-39 0,1 4-38 15,2 2-23-15,0 6 1 0,1 5 24 0,2 4 25 16,-2 6 28-16,-1 3 21 0,0 3 7 0,1 4-8 0,-1-1-21 0,-4 1-19 16,2 0-26-16,-3 0-27 0,0-2-16 15,0-1-14-15,-3-2-16 16,2-4-12-16,-1-1-10 0,-1-1-5 16,0-4-2-16,1-3 12 0,1 0 26 0,1-3 17 0,-2-2 17 15,2-4 10-15,-3-2-3 0,3-4-21 0,-2-4-27 16,2-6-22-16,2-6-13 0,-2-3-10 15,3-6-4-15,-1-3 1 16,1-3 2-16,3-1 0 16,-3-2-2-16,0 1-3 0,-1 2 5 0,1 3-3 15,0 5-6-15,-1 4-2 0,1 3 0 0,-3 3-2 0,2 4-15 16,3 3-16-16,-1 7-27 0,2 3-27 16,2 5-16-16,1 7-5 15,0 4 5-15,-1 6 14 0,0 4 30 16,-2 4 31-16,2 2 19 0,-2 1 7 0,-1-1 13 15,1-1 3-15,-1-3 11 0,0-1 1 0,1-4 3 0,-3-4-1 16,2-1-1-16,-2-2 10 0,0-5 19 0,-1-1 17 16,0-3 17-16,1-1 12 0,0-5 2 15,1-5-6-15,-2-2-22 0,4-8-25 0,-1-5-20 16,3-5-19-16,3-4-5 0,-3-4-2 16,2-1 1-16,-1-4 8 0,2 2-2 15,-3 2 4-15,0 2-3 16,0 7-5-16,-4 1-3 0,1 6-5 0,0 1 4 0,-2 7-2 15,2 4-11-15,0 3-11 0,1 7-1 16,-3 6-5-16,2 7-4 0,-2 4 6 0,-1 8 15 16,-1 1 11-16,1 3-1 15,-2 3 8-15,3 1 2 0,-3 1-17 0,3-1-46 16,2-1-79-16,-2-3-101 0,0 0-111 0,2-3-101 16,3-1-78-16,-2-4-29 0,5-4 27 15,-1-4 79-15,3-5 89 16,2-5 90-16</inkml:trace>
  <inkml:trace contextRef="#ctx0" brushRef="#br0" timeOffset="12978.051">5940 2581 44 0,'14'-31'195'0,"0"-1"38"0,-4 2 35 0,-1 2 36 0,-1-1 31 0,-5 4 22 0,0 4 7 0,-1 1-13 16,-2 4-32-16,0 2-54 0,-2 4-60 16,-1 1-64-16,0 3-58 0,-3 6-41 15,-2 4-27-15,0 7-14 0,0 3-8 0,-1 8 0 16,-1 2 3-16,2 3-1 15,2 3 1-15,-2-1 7 16,5 2-1-16,0-1 0 0,-1-2 0 0,4-2-2 16,0-4-2-16,0-2-14 0,2-2-15 0,1-3-8 15,-1-2-3-15,1-4 3 0,-1-1 2 16,2-4 16-16,1-3 20 0,0-2 13 0,1-5 6 16,-1-4 4-16,4-5 5 0,-3-2-1 15,1-4 2-15,1-1 7 0,-2-4 7 16,2-1 11-16,-5 0-1 0,2 0 7 0,-2 1 6 15,-1 1 7-15,-1 6 5 0,1 1-7 0,-2 4 0 16,0 1-12-16,0 4-15 0,0 1-21 0,0 7-16 16,0 2-9-16,-2 8-5 0,2 5-9 15,-1 4 5-15,1 4 0 0,1 4 10 16,1 2 2-16,1 4 2 0,2 0 5 16,1 3 0-16,2-2 1 0,0-1-8 0,0-4 2 15,4-1-4-15,-2-3 3 16,4-3-3-16,-1-3 4 0,0-4 4 15,2-4-5-15,-2-5 4 0,4-2 5 0,-1-6 4 0,0-5 4 16,0-1 4-16,0-6 12 0,-2-3 2 16,2-3 7-16,-4-5 1 15,1 0-1-15,-4-5 3 0,-1 0-1 16,0 0 1-16,-5-1-5 0,-1 1 4 0,-4 2 1 0,1 1 3 0,-4 5-6 16,0 1-3-16,1 4-6 0,-3 3-10 15,1 3-13-15,-1 1-34 0,0 4-25 0,0 2-27 16,1 4-16-16,-1 2-8 0,4 4-5 15,-3 2 5-15,5 1 2 0,-1 1 12 0,4 0 1 16,-2 0 1-16,3-2-2 16,3 1 9-1,0-2 12-15,1-2 9 0,1 1 13 0,4-5 10 16,-2 0 14-16,3-3 8 0,-1-2 8 0,3-2 5 0,-2-1 0 0,0-1 2 16,1-1 3-1,-4 2 2-15,0-1-1 0,-1 2 3 16,-3 1 0-16,-1 0 2 0,1 2 0 0,-4 3-3 0,1 1 0 0,-3 3-4 15,2 5 2-15,-2 4-2 0,0 6 0 16,-2 1 2-16,2 4-1 0,-1 2 7 16,-1 4-2-16,2-1 1 0,0 1 2 0,2-1 0 15,-1-2 0-15,2-1-9 0,2-2 0 16,-1-2-6-16,3-3-3 0,-1-2-2 16,1-4 4-16,2-1 0 0,1-5 8 0,-1-2 9 15,5-5 7-15,-1-2 7 0,1-6 0 0,2-4 2 16,0-1-6-16,0-4 1 0,1-5-1 15,-1-2 0-15,-1-2 1 0,0-6 4 0,2-2 1 16,-4-4-9-16,1 0-7 16,-1-4-5-16,-2-1 0 0,1 1-3 0,-5-1 4 0,-1 2 7 15,1 3 2-15,-1 4 11 0,-3 3 10 16,-2 6 6-16,1 2 6 16,-2 5-3-1,2 4-4-15,-2 3-28 0,0 1-25 0,-2 8-16 16,2 5-19-16,-2 8-6 0,-1 10-3 0,0 4 18 0,-1 9 17 15,1 3 3-15,-1 3 7 0,3 3 3 0,-1 0 4 16,2 3 1-16,0 0-4 16,3 0 3-16,-1-2-20 0,4-2-31 0,0-4-23 15,2-2-28-15,0-7-19 0,0-2-7 0,1-5 18 0,1-5 32 16,1-4 28-16,3-6 28 0,1-6 19 16,2-6 12-16,-1-6 6 0,1-4 0 15,2-5-2-15,0-2-3 0,0-5-4 0,0-2-2 16,0-4-3-16,0 2-1 0,-3-4 2 15,-2 3-1-15,-3 1 9 0,-1 1 14 0,-3 4 8 16,-2 4-2-16,-2 2 3 0,-1 5 2 0,-4 2-11 31,-1 4-12-31,0 5-11 0,-3 3-3 0,1 6-5 0,2 5-4 0,-2 3 4 16,2 2 0-16,1 6 0 0,2 1-1 16,2 2 4-16,1 1-2 0,2 1 1 0,0 2 2 15,4 0 3-15,1 0 2 0,-2 0-3 16,1 0 2-16,2 0-2 0,-3-3 0 15,0 0-1-15,0-3-13 0,-2 0-25 16,-3-3-54-16,2-3-70 0,-2-2-92 0,-1-2-94 16,0 0-87-16,-1-4-93 0,-1-1-29 15,-1-3 29-15,-3-3 67 0,3-1 80 16</inkml:trace>
  <inkml:trace contextRef="#ctx0" brushRef="#br0" timeOffset="13694.979">7153 2302 94 0,'3'-15'263'15,"0"2"57"-15,1-1 18 0,-2 0 19 16,-1 4 14-16,1-2 17 0,-2 3 8 16,0 0-3-16,-2 2-24 0,1-3-41 0,-1 3-49 15,-2 1-51-15,-1 0-43 0,-1 0-49 16,-1 3-37-16,-5 2-39 0,1 2-26 0,-4 4-17 15,0 0-10-15,-3 6-7 0,-1 1-1 0,0 1 2 16,2 3-4-16,-2 0 0 0,3 2 1 16,0 0-2-16,3 0-4 0,3 2 0 0,3-2 2 15,1 0 0-15,4 0-2 0,2 0-1 16,5 0 0-16,0 0 0 0,3 0 1 16,6 0-4-16,0-2 2 15,2 0-4-15,4-2 0 0,-2 1-5 16,2-3-5-16,1-1 1 0,0-1-11 15,-1-1 1-15,-1-3-7 0,0 0 4 0,0-3-1 16,-1 0-2-16,0-1 12 0,0-4 3 0,1-2 11 0,0-2 5 16,0-3 6-16,0-2 7 0,-2 1 5 15,0-4 0-15,-2 1-5 0,-1-1-1 16,-3-1-3-16,0 0-1 0,-5-1-4 0,-1-3 3 16,-2 0 7-1,-1 0 1-15,-2-1 8 16,-3-1-1-16,0 2 12 0,-4 1 16 0,2 0 13 0,-1 1 11 0,0 4-1 0,1 1 1 15,0 2-13-15,2 3-20 0,0 1-17 0,1 5-16 16,-2 2-8-16,4 7-2 0,0 4-2 16,3 6 3-16,0 3 4 0,3 4 3 0,1 1-1 15,2 4-2-15,2 0 3 0,-1-2 5 16,1 2-4-16,-2-3 1 0,1 0 6 16,-2-3 10-16,-2-3 7 15,0-1 9-15,-3-2 10 0,-3-2-3 0,-3-1-5 0,-3-1-49 0,-2-1-87 16,-5-2-158-16,-2-1-199 15,-3-2-200-15,-2-4-102 0,-4-1-14 16,-3-6 47-16,3 0 133 0,-1-4 180 16</inkml:trace>
  <inkml:trace contextRef="#ctx0" brushRef="#br0" timeOffset="14941.98">5068 3277 121 0,'-4'-2'141'0,"1"1"-18"0,1 0-19 16,1-1-17-16,-1 2-13 0,2-1-12 15,-2-1-10-15,2 2-6 0,-1 0-2 16,1 0 5-16,0 0 19 0,1 0 25 15,-1 0 29-15,2 3 28 0,1-1 21 0,0 0 20 16,3 2 7-16,-1-1-3 0,3 1-5 0,0-1-10 16,1 3-16-16,1-1-17 0,3-1-18 15,-1 1-20-15,3 0-18 0,0 0-12 16,1 0-7-16,0-1-13 16,3-1-7-16,0 2-7 0,1-1-9 0,-2 1-10 0,2-2-7 15,0 1-6-15,0-2-2 0,2 1 2 0,0 0 8 16,2-2 7-16,1 1 6 0,2-1 9 15,2-1 7-15,2 0 2 0,2 0-8 16,4 0-6-16,1-1 2 0,6-2-1 0,-1 0 1 16,7 0-5-16,4-1 3 0,4 0 1 15,6 0-6-15,2-2-4 0,5 1-3 16,-1-2-2-16,6 1-1 0,0 0-2 0,1 0 4 16,4-2-3-16,1 1-1 0,3-2-6 15,5 1 1-15,-1-1-3 16,4 0-8-16,0 2-5 0,1-4-3 0,-1 4-1 0,-1-4 1 15,-1 4-1-15,1-4 7 16,-2 2-3-16,2 2 4 0,-3-2 3 0,1 1-6 16,-1 2 0-16,-3 0 0 0,0 0 6 0,-4 2 1 15,-3-1 7-15,1 2 9 16,-5-1 13-16,1 1 3 16,-2 1 5-16,-4-1 3 15,2 1-2-15,-4 1-4 0,0 0-8 0,-4-1-9 0,-3 2-5 16,-1 0-9-16,-3 0-3 0,-2 0-2 0,-7 0-2 15,1 0 3-15,-4 2 3 0,-2-2 4 0,-3 0 0 16,-2 0 0-16,-1 0-1 0,-3 1-1 16,-1-1 0-16,-3 0-2 0,-2 0 2 0,-2 0 4 15,0 0 2-15,-3 0 2 0,-4 0 1 0,-1 0 4 0,-3 0-3 16,-2 0-2-16,-2 0 2 0,-2 0 1 16,0 0-2-16,-3 0-5 0,-3 0 3 0,0 0-19 15,-1 0-64-15,-2 0-96 0,-2 0-185 16,-1 0-210-16,-2 0-178 15,-4 0-81-15,-4 0 12 0,-3 0 66 16,-2 0 167-16</inkml:trace>
  <inkml:trace contextRef="#ctx0" brushRef="#br0" timeOffset="15845.375">7905 1522 194 0,'3'21'354'0,"2"6"96"16,-2 6 56-16,0 8 37 0,-1 7 21 15,-2 6-18-15,-2 9-50 0,-1 9-74 16,-2 4-89-16,-1 8-77 0,-2 7-63 0,0 7-45 15,2 7-31-15,-1 6-18 16,4 5-14-16,0 2-13 16,0 2-11-16,3 5-9 15,3 0-10-15,0 5-7 16,0 0-9-16,-1 1-6 0,0 1-4 0,-2 0-6 16,-2 0-4-16,-3-1-11 0,-4 0-11 15,-4 0-9-15,-2-5-9 0,-5-2-3 0,0-4-6 0,-4-3 1 0,0-3 2 0,-3-3 0 0,1 0-4 16,-1-4-10-16,0-6-5 0,0-1-8 15,5-9-5-15,-2-4-10 0,5-4-3 16,2-7 4-16,1-4-24 0,3-6-39 0,1-6-63 16,4-7-86-16,1-7-115 15,1-5-118-15,3-7-91 0,0-7-35 0,1-6 27 0,1-4 80 16,1-5 114-16</inkml:trace>
  <inkml:trace contextRef="#ctx0" brushRef="#br0" timeOffset="18551.236">2779 4486 239 0,'-6'-3'304'0,"1"-1"37"16,0-1 29-16,0 2 29 15,-2-1 36-15,0-1 20 0,3 0 13 16,0 0-15-16,-1-1-46 0,2 0-57 0,-1 0-74 16,1-2-64-16,3 2-71 0,0-1-49 15,0 1-34-15,3-2-23 0,1 1-14 0,1 1-9 16,3-2-5-16,0 1-4 0,4-1-5 0,1 1-1 15,5-1-2-15,-1 1 2 0,2 1 0 16,0 0 2-16,3 4 1 0,-1 0-3 16,-2 4 4-16,0 1-3 0,-1 5 2 0,-3 2 1 15,-3 3 1 1,-2 4 3-16,-7 4 1 0,-3 3 0 0,-5 3-3 0,-3 3-1 0,-4 0 3 16,-4 3 0-16,-1 0-2 0,-2 0-2 15,1 0 3-15,-2 0-1 16,2-4-4-16,1-2-1 0,4-2-1 15,1-4 2-15,2-1-4 0,4-4 1 0,-1-2-2 0,3-2 1 16,2-2 4-16,4 1 1 0,4-4 1 0,2-2 2 16,3-2 1-16,6-2 1 0,4-1 2 15,5-3 0-15,2-3-2 16,2-1 1-16,3-1 1 16,-3 1-2-16,2-2-2 0,-4 1-3 15,-1 1-13-15,-2 2-24 0,-4 0-53 0,-5 3-72 0,1-1-107 16,-6 3-124-16,-1 0-122 0,-1 3-104 0,-3 1-75 15,-1 2 3-15,-5 3 72 0,0 2 107 16,-6 0 124-16</inkml:trace>
  <inkml:trace contextRef="#ctx0" brushRef="#br0" timeOffset="19507.705">2901 5332 238 0,'0'0'321'0,"0"-1"53"0,0 1 28 0,0-2 11 0,0 2-4 16,0-1-14-16,2-1-24 0,-1 1-36 16,2-2-37-16,3-2-37 0,1 2-32 15,-1-1-31-15,4-2-32 0,0-2-34 0,2 4-37 16,3-4-32-16,-2 1-24 16,2-1-15-16,0 0-8 0,0 1-4 0,0 1-8 0,0-1 1 15,-1 1 0-15,0 0-3 0,-3 1-2 16,2 2-3-16,-5 0 1 15,2 0-5-15,-3 3-6 0,-1 0-10 0,-1 3-23 0,0 0-29 16,-3 3-31-16,0 2-24 0,-4 0-11 0,0 5-7 16,-1-1 3-16,-2 1 11 0,0 2 10 15,2 0 5-15,0 2 0 0,-1-1-3 16,3 2-6-16,1-1-6 0,1-1 3 0,3-1-2 16,-1 2 4-16,3-4 14 15,2 2 22-15,3-2 25 0,-3 1 18 0,3-2 22 16,0 0 11-16,-1-1 10 15,-1-1 3-15,2 1 5 16,-3-1 9-16,-3-1 24 0,0 2 37 0,-2-1 39 16,-1 2 33-16,-2 2 31 0,-3-1 20 15,-1 2-4-15,-4 0-13 0,0 0-11 0,-1 0-15 0,-1-1-9 0,1-2-3 16,-2 0-3-16,1-3-10 16,4-2-18-16,-2 1-15 15,2-2-21-15,1-2-23 0,2-1-15 0,0 0-16 0,0-1-3 0,1 1-8 16,0-2-3-16,2 1-2 0,-1-2-4 15,-1 1 2-15,2-1-5 0,0 0-1 0,0 0 2 16,0 2 0-16,-2-1 2 0,1-1-2 16,1 0 2-16,0 1 2 0,-2 1 3 15,2-2 0-15,0 0 1 0,0 2 5 0,0-2-2 16,-1 1 4-16,-2-1 3 0,3 2 6 16,0-2 8-16,0 0-2 0,0 0 6 0,-2 1 4 15,1 1 0-15,-1-2 1 0,1 1-6 16,-3 1 0-16,1-1-2 0,-2 2-6 0,-1-2-8 15,0 1-2-15,0 1-3 16,-3-1-4-16,3 1 0 0,-2 0-4 0,-3 0-2 0,2-1-8 16,-1 0-15-16,-1 1-26 15,2-1-61-15,-1-1-94 0,-1-1-158 0,3 0-184 16,0-1-156-16,1-1-66 0,2-3 12 16,3 1 69-16,2-3 147 0</inkml:trace>
  <inkml:trace contextRef="#ctx0" brushRef="#br0" timeOffset="25757.06">3100 6161 217 0,'-2'-5'349'0,"2"-1"75"0,-4 3 23 0,4 0-21 16,-3 0-42-16,1 3-41 15,-1 1-44-15,0 4-54 16,-1 2-55-16,0 4-28 0,-1 2-14 0,0 4-15 0,1 1-16 0,-1 4-9 15,3 1-8-15,-1 1-18 0,3 3-16 16,0-2-14-16,2 2-12 0,-1 0-16 0,4 0-9 16,1-3-9-16,-1 0-1 15,3-4-4-15,0-1-1 16,3-4-1-16,-2-1-3 0,3-2-2 0,0-5 0 0,2-1-1 16,2-3-1-16,0-3 4 0,1-3 3 15,2-1 3-15,2-4 0 0,-1-2 2 0,1-4-3 16,1 1 0-16,-3-2 1 0,0-2-2 15,-2-1 0-15,-2 0 3 0,-1-1 13 0,-3-2 12 16,-3 1 15-16,1-1 15 0,-4 2 14 0,0-2 8 16,-4 1 1-16,1 1 2 15,-2-1 2-15,0 2 1 0,-2 2 6 0,1 1 3 16,1 2-5-16,0 3-12 0,-2 1-16 0,2 3-19 16,0 2-17-16,2 2-10 0,1 7 4 15,0 2 10-15,-1 7 13 16,1 7 13-16,3 1 12 15,-3 8 1-15,2 5-9 0,0 4-10 16,-2 1-11-16,0 3-12 16,2 0-16-16,-3-1-27 0,4 0-37 15,-3-3-57-15,0-2-79 0,0-2-113 0,1-4-160 16,-1-2-155-16,0-4-130 16,-1-2-74-16,-1-2 14 0,-1-5 79 15,0-1 144-15,0-3 164 0</inkml:trace>
  <inkml:trace contextRef="#ctx0" brushRef="#br0" timeOffset="26633.058">3166 7290 79 0,'-6'-5'315'0,"0"2"96"0,1 2 65 16,-1-1 44-16,1 1 53 0,0 1 24 0,0-2-17 16,1 2-54-16,1-1-76 15,1 1-98-15,1 0-113 0,-1 0-96 0,2 0-68 0,-2 0-40 16,2 0-22-16,2 0-12 0,0 1-3 16,2 2 1-16,4 0 0 0,0 0-1 0,2 0-1 15,4 2 6-15,0-2 1 16,5 0 0-16,2 0-1 0,2-2 0 0,4 0 1 0,0-1 0 15,3 0-4-15,3-1-1 16,-3 0 1-16,2-4-4 0,-1 1 1 0,1-1-2 0,-2 0 1 16,-1 0-1-16,-3-1-3 0,-2 1 1 15,-5-1-2-15,0 2 2 16,-3-1 0-16,-4 2 6 0,-2 0 5 0,-2 2 3 16,-3-1 4-16,1 1 0 15,-6 2-4-15,0 1-5 16,-2 0-3-16,-2 5-1 0,-1 0-2 0,-1 4 0 15,-1 2 2-15,-1 2 2 0,1 5 1 0,-1 0 5 0,1 3 2 16,1 3-1-16,-2 0 0 0,2 2-1 0,1 0-2 0,-1 2-1 16,-1 2-3-16,1-2-3 0,0 0-15 15,1-1-29-15,0 2-55 0,0-3-89 0,2-2-119 16,-2-1-142-16,1-2-125 16,1-2-96-16,1-2-66 0,-1-1 23 15,1-3 87-15,-1 0 130 0,0-1 129 0</inkml:trace>
  <inkml:trace contextRef="#ctx0" brushRef="#br0" timeOffset="27060.043">3486 8235 294 0,'3'-11'404'0,"-1"1"90"16,-1 1 23-16,1 0 1 0,1 1 0 0,-2 2-21 15,-1 2-45-15,2-2-63 0,-2 3-64 16,1-1-64-16,1 4-62 0,0 2-50 16,-1 3-39-16,1 2-17 0,0 5-14 0,-1 5-9 15,-1 1-9-15,2 4-9 0,-2 4-8 16,0 1-8-16,0 3-7 0,0 3-3 16,-2 1-7-16,-1 4-9 0,1-1-1 0,-1 2-15 15,0-1-27-15,-3 1-46 0,3-3-86 16,1-3-140-16,-1-2-227 15,3-4-217-15,0-1-95 0,0-7-19 16,3-2 49-16,-1-4 124 16,1-4 216-16</inkml:trace>
  <inkml:trace contextRef="#ctx0" brushRef="#br0" timeOffset="35584.693">5802 4128 124 0,'-6'-3'369'0,"-2"0"102"15,1 1 79-15,-2 0-2 16,3 1-25-16,-1-2-28 0,1 2-49 0,1-2-69 15,-1 1-68-15,2-1-61 0,0 2-54 16,-1-1-54-16,2 0-39 0,0 1-31 16,0 0-19-16,0-1-16 0,-2 1-13 15,2-1-8-15,0 2-7 0,3-1 0 0,-2 1-8 0,1-2 0 16,-1 2 0-16,2-1-4 0,0 1-2 16,0-2-5-16,0 2 0 0,0 0-1 15,0 0 0-15,2 0 2 0,-1 0-5 0,-1 2 3 16,2-2 1-16,-1 1-5 0,1-1-1 15,0 0 0-15,-1 0 1 0,2 0 2 16,-1 2 0-16,1-2 7 0,0 0 0 16,2 0 1-16,3 0 3 0,3 0 5 0,0 0-1 15,3-2-2-15,3 1 0 0,2-2 2 16,2 1 2-16,3-1-5 0,-1 0 1 16,1 0 2-16,0 0 1 15,-2 2-3 1,0-2 1-16,-1 0 1 0,-2 1-3 15,-2-1 1-15,-3 2 2 0,-2-1 4 0,-2 2-1 16,-2 2 2-16,-3-1 1 0,-3 4 2 0,-2 1-4 16,-2 1 1-16,-3 2-2 0,-1 3 0 0,-2 2 1 0,-1 2 1 15,-1 4 6-15,-1-1 0 0,0 5 5 16,0 0-1-16,1 5 5 0,0-2-2 0,-2 1-5 16,4 2-2-16,-2-1-6 0,1-1-1 15,1-1-6-15,2 0-11 0,0-3-23 0,1-1-60 16,2-2-88-16,1-2-117 0,1-2-130 15,1-2-113-15,1-2-81 0,4-2-36 0,0-4 18 16,4-4 78-16,1-1 111 16,1-5 112-16</inkml:trace>
  <inkml:trace contextRef="#ctx0" brushRef="#br0" timeOffset="35858.583">6321 4159 130 0,'9'-15'268'0,"-4"2"36"16,-2 2 21-16,0 4 6 16,-3 2 8-16,0 4-8 0,-1 2-20 0,-1 4-22 15,2 4-18-15,0 4-13 0,3 4-12 16,2 2-8-16,3 3-10 0,3 4-21 0,3 1-26 16,2 2-27-16,0-1-30 15,1-1-36-15,1-1-25 0,-1-1-18 16,-1-2-11-16,1-2-11 0,-4-3-4 0,-2-2-1 15,-3-1-3-15,0-3 0 0,-5-1-2 0,0-1-1 0,-6-2-23 16,0-1-54-16,-5-1-73 16,-5-3-105-16,-4-2-139 15,-2-2-139-15,-3-2-109 0,-4-1-63 0,-2-2 14 16,-2-5 70-16,1-1 120 0,3-4 132 0</inkml:trace>
  <inkml:trace contextRef="#ctx0" brushRef="#br0" timeOffset="35983.018">6324 4161 7 0,'17'-12'161'0,"1"0"0"16,2 3-8-16,4 1-15 0,1 1-23 16,4 1-26-16,-1-1-24 0,4 3-28 15,-1 1-65-15,2 0-97 0,-3 2-53 0,-1 1-26 16,-5 3-17-16</inkml:trace>
  <inkml:trace contextRef="#ctx0" brushRef="#br0" timeOffset="36984.177">5804 5292 37 0,'0'-11'193'16,"0"2"4"-16,-2 0-1 0,1 2-2 15,-1-2-8-15,1 1-6 0,-1 1-11 16,0 0-9-16,-1 2-5 0,1-1-5 16,-1 0-4-16,0 0-5 0,0 1-2 0,-2 1 2 15,1 1-4-15,-1-2-3 0,-2 4-7 0,1-2-7 16,0 3-8-16,-2 0-8 16,2 1-11-16,-1 2-14 15,1 5-6-15,1-1-4 0,2 4 4 0,2 2 1 16,2 2 10-16,5 2 5 0,2 4 0 0,5-2 4 0,3 3-10 15,4 1-12-15,1 1-15 16,4 0-8-16,2 2-8 0,-2-2-9 16,2 0-9-16,-5-1-2 0,0 0-4 0,-3 0-1 15,-4-1 2-15,-4-1 2 0,-2-1 5 16,-6-1 2-16,-3-1-3 0,-3 0-2 0,-3-1-4 16,-5-2-6-16,-2-4-6 0,-1 2-3 15,1-3-1-15,-4-2 1 0,3-4 2 16,-2-1 0-16,3 0-1 0,0-6-2 15,1 0 0-15,4-2 0 0,0-7-1 16,2-2-3-16,4-4-3 0,4-7 1 0,4-1-5 16,0-6 3-16,4-3 6 0,2 1 0 0,0-2 1 15,2-1 0-15,0-1 3 16,0 2 1-16,0 2-7 0,-1 2 2 0,-2 2 7 16,-1 3 22-16,-4 3 22 0,1 5 13 0,-3 1 8 15,-4 3 3-15,-1 1-6 0,-4 4-16 16,-3 2-26-16,-2 4-24 15,-4 2-30-15,-2 4-44 0,1 2-48 16,0 2-58-16,1 3-66 0,3 3-73 16,1 3-61-16,3 2-46 0,4 2-44 0,3 2-37 15,3 0-23-15,4 2 23 0,1-1 52 16,5-1 73-16,3-2 82 0</inkml:trace>
  <inkml:trace contextRef="#ctx0" brushRef="#br0" timeOffset="37317.476">6220 5382 12 0,'11'-8'297'0,"-2"1"94"16,-1 1 76-16,-2-2 26 0,-2 2 7 16,-1 2-19-16,0-1-47 0,-3 2-67 15,0 3-76-15,-2 1-58 0,-1 4-37 0,0 4-31 16,-2 2-18-16,0 5-15 0,2 0-16 16,-2 4-21-16,4 1-29 15,-2 2-26-15,7 1-18 0,-2-1-11 16,4 2-4-1,2-4-5-15,2 0-4 0,2-3-1 0,3-2-2 0,2-5-1 0,-1-4-2 0,3-2 1 16,1-5 2-16,0-5 3 0,0-4-4 16,-1-3 1-16,-2-3 5 0,1-1 1 15,-4-2 8 1,0 0 10 0,-4-3 12-16,-4-2 7 0,-3 0 4 15,-1 0 3-15,-4-4-4 0,-4 1-7 0,-4 1-9 16,-4-1-4-16,-2 2-7 0,-3 3-6 15,-4 6-13-15,-1 5-23 0,-3 4-53 0,0 4-84 0,2 7-124 0,0 4-172 0,1 4-169 16,6 4-125-16,1 4-23 0,3 1 40 0,1 4 104 0,5 1 162 16</inkml:trace>
  <inkml:trace contextRef="#ctx0" brushRef="#br0" timeOffset="39377.811">6178 6435 25 0,'-1'-11'227'15,"-2"2"39"-15,3-2 17 0,-2 3 11 16,1-2 4-16,-1 2 3 16,-1-1-2-16,0 1-10 0,-1 1-23 15,1-1-25-15,-2 1-26 0,2 1-26 16,-3 0-28-16,0 0-27 0,-1 0-23 0,1 0-25 16,-2 1-18-16,-1 1-17 0,1 1-15 0,0 1-11 15,-3 1-8-15,1 1-9 0,1 1-6 16,-4 2-3-16,2 3-1 0,-2 3-2 0,1 0 1 15,1 3 1-15,0 1 3 16,5 4-4-16,1 0-2 0,3 2 3 0,5 2 0 16,2 0 0-16,6 2-1 0,3-1 3 15,5 2 0-15,4 0-2 0,2 0-1 0,5-1 5 16,0-2 1-16,3-2 2 0,-1 1-3 16,-2-2 0-16,-2-2 3 15,-4 1-4-15,-2-2 1 0,-6-1-4 0,-4 2 3 0,-4-1 2 16,-6 0-2-16,-4 0 1 15,-4-1-1-15,-8 2 3 0,-2-1 0 0,-6-2 1 16,0-1 0-16,-2 0-1 0,-2-3 4 16,3-3 2-16,1-1 2 0,1-5 4 0,4 0 0 15,1-5-3-15,5-3-1 16,1-3-4-16,6-4-3 0,2-3-5 0,4-5-3 16,2-4 4-16,3-1-1 15,4-2 0-15,1-5-3 0,1 2 3 0,1-3 0 16,-3 3 4-16,1 0 21 0,-2 2 23 0,-1 3 32 15,-3 0 20-15,-3 6 20 16,-3 1 7-16,0 3-14 0,-5 1-22 16,-3 4-27-16,-4 2-23 0,1 4-28 15,-4 2-46-15,-2 5-60 0,1 0-79 0,0 3-102 0,4 3-115 16,1 2-107-16,4 1-80 0,4 2-58 16,5 5 5-16,1-1 65 0,7 0 95 0,2 3 104 15</inkml:trace>
  <inkml:trace contextRef="#ctx0" brushRef="#br0" timeOffset="39772.065">6474 6507 202 0,'2'-10'330'16,"-2"-1"77"-16,0 0 21 0,0-1 6 15,0 0-9-15,0 0-20 0,0 0-40 0,3 2-57 16,-1-1-66-16,2 2-62 0,-1 0-47 15,4 2-36-15,-1-1-20 0,2 1-8 16,3 2-4-16,0 2 0 0,0 3-5 16,3 2-6-16,-1 2-7 0,1 5-9 0,-1 2-7 0,-1 4-11 15,0 3-7-15,-3 3-1 16,0 2-3-16,-4 3-1 0,-2 1-3 0,-1 2 4 16,-4-1 2-16,-1 2 2 0,-4-2 7 15,-1 1 18-15,-2-2 16 0,0 0 8 16,-2-1 7-16,2-4 5 15,1-1-6-15,1-3-18 16,3-3-17-16,2-3-9 0,1-2-9 16,6-2-8-16,2-3-4 0,6-5 0 0,3-3 0 0,5-5-1 15,4-1-4-15,0-1-2 0,3-2-36 0,1-2-72 16,-1 0-115-16,-2 3-161 0,2-1-163 0,-4 0-166 16,-3 0-57-16,0 1 22 0,-5 2 88 15,0 1 145-15</inkml:trace>
  <inkml:trace contextRef="#ctx0" brushRef="#br0" timeOffset="42743.895">6449 7452 71 0,'-3'-12'263'0,"0"0"56"16,-1-1 16-16,-2 3 3 16,-2 0-5-16,-1-1-3 0,-1 1-14 15,-1-1-27-15,-1 4-34 0,-3-2-39 0,1 1-33 16,-2 1-36-16,1 1-23 0,-2 1-18 0,-1 1-17 15,0 2-16-15,-2 1-14 0,-2 4-13 16,-2 1-15-16,3 4-15 0,-3 2-6 0,1 4-4 16,-1 2-6-16,3 4-7 0,-1-1 3 15,0 4 2-15,5-1-4 0,-2 2 1 16,4-3 1-16,2 0 1 0,3-1-1 16,2-4-3-16,0 1 6 0,5-4-2 15,2-1 0-15,1-1 2 0,3-4 2 16,1-1 8-16,4-1 6 15,0-2 6-15,5-5 4 0,1-3 7 0,5 0 0 16,0-6 0-16,5 1 0 0,-1-5-2 16,0 1-2-16,0-1 2 0,1 0 5 0,-1-1 1 0,-2 2 4 0,0 2 4 15,-4 2 7 1,-3 2-1-16,0 2 10 0,-1 3 12 0,-3 5 16 0,-1 2 13 16,-1 7 9-16,-2 4 11 0,-2 4-3 15,-1 5-7-15,-1 0-18 0,-2 5-18 0,-2 2-12 16,0 0-15-16,-1 3-13 15,0-1-11 1,1 0-13 0,-1-2-27-16,1-1-40 0,2-3-61 15,0 0-85-15,2-4-110 16,1-4-138-16,0-2-127 0,6-7-107 16,1-2-64-16,3-8 18 0,4-5 73 0,-1-4 127 0,6-6 139 15</inkml:trace>
  <inkml:trace contextRef="#ctx0" brushRef="#br0" timeOffset="43048.142">6638 7449 245 0,'-6'-5'331'0,"0"2"64"16,0 0 23-16,-1 6 13 0,2 0 3 0,-2 3-7 16,2 3-15-16,3 3-26 0,2 2-40 0,2 2-39 15,4 4-40-15,5 1-39 0,0 2-53 16,5 3-47-16,2 1-35 0,0 0-23 0,3 2-19 15,0-4-14-15,-1 2-6 0,-1-1-7 16,0-4-2 0,-3-1-10-16,-3-3-1 0,-4-1 1 0,2-2 1 0,-5-3-1 0,-4 1 0 15,-2-2 3-15,-3-1-14 16,-6 1-30-16,-3-4-48 16,-2 1-80-16,-3-3-110 0,-2 0-157 0,-2-5-150 0,-1 0-122 15,0-6-63-15,1-1 18 0,-1-5 78 16,2-3 136-16,5-5 152 15</inkml:trace>
  <inkml:trace contextRef="#ctx0" brushRef="#br0" timeOffset="43189.411">6578 7614 72 0,'3'-33'234'0,"2"4"34"0,5 2 5 0,2 2 4 15,3 2 7-15,4 0 8 0,1 4 6 16,6 3-2-16,0-1-14 0,3 4-24 16,1 1-37-16,3 1-43 0,-3 3-48 15,3 3-40-15,-3 0-29 0,2 1-27 0,-3 2-53 16,-3 0-83-16,1 2-116 0,-6 2-130 15,1 1-152-15,-5 0-77 16,-4 5-9-16,-5-1 54 0,-2 4 100 0</inkml:trace>
  <inkml:trace contextRef="#ctx0" brushRef="#br0" timeOffset="43942.766">6216 8377 163 0,'0'-12'336'0,"0"0"82"0,0 2 34 16,-3 0 8-16,1 3-1 15,-2 1-22-15,-4 1-25 0,2 4-28 16,-2 2-38-16,-5 7-41 0,2 2-49 0,-2 6-34 16,-2 2-44-16,0 4-47 0,0 2-37 0,2 3-25 15,-1 3-18-15,4 0-15 0,4 2-5 16,1 1-12-16,3-2-7 16,2 1-7-16,4-2-6 0,2-3-6 0,5-4-7 0,3-3 3 15,2-2-2-15,3-3-2 0,3-4 0 16,2-4 2-16,3-4 3 0,1-3-1 15,1-4 3-15,-4-2 2 0,0-2 6 16,-2-2-1-16,-5-1 1 0,0-1 3 16,-7 2 5-16,-3-3 5 0,-3 0 4 0,-4 1 4 15,-5 0 2-15,-6 2-3 0,-4 2-1 16,-5 2-6-16,-7 5-7 16,0 1-6-16,-4 4-2 15,1 4-5-15,4-1-24 0,2 2-48 16,3 2-69-16,7-2-84 0,4 0-106 0,4-2-120 0,7 1-105 0,9-2-79 15,5-5-39-15,7-2 26 0,4-4 75 16,8-2 108-16,1-5 119 0</inkml:trace>
  <inkml:trace contextRef="#ctx0" brushRef="#br0" timeOffset="44344.509">6631 8472 133 0,'7'-15'326'0,"-5"1"81"0,-2 2 33 0,-2 0 4 0,-2 1-13 16,1 3-29-16,0 0-50 0,-1 2-64 0,1 2-67 15,2 1-62-15,1 4-45 16,3 2-27-16,0 4-12 0,5 3 2 0,1 3 6 16,4 4 2-16,4 1-3 0,-1 3-15 15,5 1-14-15,-1 4-20 0,1-3-11 0,1 3-9 16,-2 0-4-16,-2-1-2 0,-2-2 0 16,-4-1 4-16,-5-1-2 0,0-1 1 15,-5-2-2-15,-4-2-1 0,-2-2 0 0,-1-1-3 16,-1-2 0-16,-2-4-1 0,-1-2-3 15,-1-4-7-15,2-1-15 16,3-3-15-16,0-3-16 0,4-4-7 16,1-4-5-16,3-4 9 0,2-4 17 15,1-4 13-15,2-2 11 0,3-2 10 16,-1-2 15-16,-1-1 12 0,4-1 19 0,-4 1 27 0,1-1 29 16,-1 5 29-16,-1-1 14 15,-5 3 10-15,-1 1-6 0,-2 4-18 0,-5 1-18 16,-3 3-29-16,-8 2-23 0,-2 5-24 0,-5 2-29 15,-5 4-43-15,-2 4-88 0,-2 4-127 16,2 0-189-16,3 4-206 16,2 1-131-1,7 1-42-15,4 0 38 0,6-2 103 0,5 1 178 16</inkml:trace>
  <inkml:trace contextRef="#ctx0" brushRef="#br0" timeOffset="46861.175">7823 2271 6 0,'-3'-15'95'0,"-1"0"2"16,3 0 5-16,-1 1 6 0,-1-1 9 0,1 2 12 16,-2-1 15-16,2 1 3 0,1-1 10 15,-1 3 3-15,2 0-2 16,0 0-3-16,0 1 1 0,0-1 7 0,0 2 8 0,0 0 12 16,0 2 12-16,0-2 8 0,0 1 1 15,0-1-2-15,0 2-19 0,0-3-16 16,0 3-20-16,0 1-21 15,0 0-21-15,0 0-23 0,0 2-17 0,0 1-20 0,-1 0-15 16,-1 1-7-16,2 0-13 0,0 1-3 16,2 2-6-16,-1 3 0 0,1 0 0 0,1 4-2 15,3 2 4-15,0 3-1 16,2 4 3-16,0 2 13 0,3 2 19 16,0 4 19-16,2 2 21 0,1 1 26 0,1 3 18 15,0 4 3-15,0 3-9 0,0 1-12 0,-2 3-16 16,1 1-16-16,-1 5-10 0,1 0-2 15,-3 3-7-15,0 2 1 0,0 2-3 0,-3 2-4 16,0 2-4-16,0-1 0 0,-2 1 5 16,-1 1 2-16,-2 0 1 0,-1-2 2 15,-1-1-7-15,1 2-5 0,-2-4-8 0,0 1-5 16,-2 1 0-16,1-2-3 0,-1-1 1 0,1 1-4 16,-3 0-2-16,1-1-6 15,0 0-4-15,-3-3-1 0,3 1-1 0,0-2 5 16,-1-1-2-16,1-1 3 0,0-1 0 15,1 0-2-15,-1-1 0 0,0 1 0 16,0 0-1 0,2-1 1-16,-3 3-1 15,3-3-2-15,-1 1-2 16,-1 0-2-16,1 2-1 0,-1-1-3 0,2 1 0 0,-1 1-1 0,-1-3 2 0,0 3 2 0,1-2-2 0,-2 0-1 16,2-1-1-16,0-1 1 0,2-1-1 15,0 1 0-15,0-2 0 0,0 1 3 16,2 0 1-16,0 0-1 0,0-1-1 0,0-1-1 15,1 2 0-15,0 0 0 0,-1 2 0 16,1-2 1-16,0 3 2 16,-1 0 0-16,0 0 2 0,-1 0-2 15,-1 0-2-15,-1 2-1 0,-1 2-2 16,0-3 2-16,-1 4 2 0,0-1 0 0,1 1 0 16,-4 1 1-16,0 1 0 0,1 1-4 0,0-1-3 0,-3 2 3 15,2 2-4-15,-2-1 2 0,0 0 0 16,0 1 0-16,2-2 1 0,-2 0-3 15,2 0 5-15,-1 0 0 0,3 0 1 0,0 2 1 16,-2-2 1-16,2 0 0 16,-1 0-2-1,2 1-1-15,-1 1 0 0,1-2-2 0,2 0 1 16,-1-1 1-16,0 0-1 0,2-2-1 0,-1 0-1 0,-1-1 1 16,2-2 2-16,0 1-1 0,-1-1 1 0,1 0 2 15,-2 0 2-15,2-1-1 16,-3 1-3-16,0 0 0 0,0-1 0 15,1 2-2-15,-1-3 1 0,0-1-1 16,0 0 0-16,-1-3 2 0,1 0 0 0,0-1 0 0,0-2-1 0,2 0 1 16,-1-2 1-16,-1 1 0 15,3-1 1-15,-2-1 1 0,2 0-2 16,0-1 1-16,0 1 1 0,0-2-3 16,2 1-1-16,-2-1-1 0,3 1 2 0,-1-2 0 0,-1 1-2 15,2 1-3-15,0-1 2 16,0 1 1-16,-1-4-2 0,0 2 1 0,-1-3 1 15,2 0 2-15,-3-1 1 0,2-1-2 16,-2-1-1-16,2-1 1 0,-2-3 0 0,1 0-3 16,-1-3-1-16,2 1-1 15,-2-4 1-15,3 2-4 0,-3-3-2 0,3-1-1 16,-3-2-3-16,3 0-4 16,0-3-6-16,0-3-1 0,-3 1-3 0,2-4-8 15,0 0-6-15,-1-3-3 0,-1 1-7 0,0-3-13 16,2 2-8-16,-2-3-9 0,1 1-11 15,1-1-10-15,0 2-2 0,-1-1-8 16,1 1-13-16,0 0-14 0,-1 1-8 16,1-1-10-16,-1 2-14 0,-1-2-35 0,0 1-80 0,0-1-121 15,-3-3-152-15,0 0-66 16,0-3-22-16,-4-3 32 0,-1-4 94 0</inkml:trace>
  <inkml:trace contextRef="#ctx0" brushRef="#br0" timeOffset="49029.088">4931 5886 86 0,'0'-5'116'0,"2"2"-4"0,-1-1-6 15,-1 1-5-15,0 1-6 16,0 1-6-16,0-1 2 0,0 1 2 15,0-1-1-15,0 2 4 0,0 0-6 0,0-2-4 0,0 2-14 16,0-1-11-16,0 1-11 0,0 0-10 16,0 0-2-16,0 0 1 0,0 0-2 0,0 0-2 15,0-1 0 1,0 1-1-16,0 0-2 0,0-2-5 0,0 2-1 16,0 0-3-16,0-1-5 0,0 1-4 0,2 0-5 15,-2 0-1-15,0-2 0 0,0 1 3 16,0 1 7-16,0 0 8 0,0-2 12 15,0 2 11-15,0 0 8 0,0 0 8 0,0 0 12 16,0 0 17-16,0 0 11 0,0 0 4 16,0 2-1-16,0-2-8 15,0 0-16-15,-2 3-24 0,2-2-22 0,-3 1-15 0,1 0-7 16,1 3-5-16,-1-2-1 0,-1 2-1 16,0-1 1-16,1 2 2 0,-1-1 2 15,1 1 0-15,-2 0-1 0,2-2-4 0,1 1 2 16,-1-1-6-16,1 0-2 0,-1 0-1 15,0-1-1-15,2 0 4 0,-1-2-5 16,-1 2 7-16,2-3 0 0,0 2 3 0,-1-1 5 16,-1-1-1-16,2 1 5 15,-2-1-2-15,1 0 2 0,-1 0-4 0,0 0-2 16,1 0 3-16,-1 0-1 0,1 0 0 16,-2-1-1-16,1 1 6 15,1-1 2-15,-1 1 3 0,2-2 3 0,-3 2 5 16,3 0 4-16,0 0-1 0,-2 0-2 0,2 0-3 15,0 0 1-15,-1 0 0 0,-1 0 0 16,2 2-3-16,0-2-3 16,-1 1-4-16,-1 2-7 0,2 0-3 0,-2 3 4 15,-1 0 15-15,1 2 16 0,1 2 20 0,-2 1 9 16,-2-1-1-16,2 2-1 0,2 2-14 16,-1-1-13-16,2 3-2 0,0 3 14 0,0 0 23 15,0 2 10-15,0 3 6 0,2 0 2 16,-1 1-9-16,2 3-20 0,2 0-20 15,-2 4-12-15,2 1-3 0,-2 1-4 16,3 2-4-16,-1 0-2 16,0 0-2-16,1 1-6 0,0 1 0 0,-1-2 1 15,0 3 4-15,0-2 2 0,2 3-1 0,-2-1 5 16,0 1-2-16,0 1-1 0,1-2-5 0,-3 1-3 16,2-1-4-16,1 0-6 15,-3 0-3-15,1 0-5 0,-1-1 0 16,2 1-1-16,-2-2 1 0,0-1 0 0,3 0 2 15,-3 0-1-15,-1 0 1 0,1-1 1 0,0-2 0 16,0 1 0-16,1-3 1 0,-1 1-1 0,-1-2-3 16,-1-3 0-16,2 2 0 0,-1-2 0 15,1 1 1-15,-2-2 3 0,1 0-2 16,-1 0 2-16,3 1-1 0,-3-1 0 16,1-1 0-16,-1 1-1 15,1-1-2-15,0-2 2 0,1 2 1 0,-3-3-3 16,3 3-1-16,-3-3-1 0,2 1 3 0,-1 0-2 15,1 0 1-15,1 1 1 0,-2 2-1 16,1-1 0-16,1 1-3 0,-1 0 2 16,1 3 0-16,0-2-1 0,0 2 4 15,2-2-3-15,-3 1 3 0,5 0-1 16,-4 1-2-16,2-1 3 0,0 1-3 16,-2-1 1-16,2 1 0 15,0-2-1-15,-1 0 1 0,1 1-1 0,-2 0 2 0,1 0-1 0,-1 1 3 16,2-1 0-16,-2 2-2 15,0-1-2-15,3 1-1 0,-3 0 0 0,0 0-5 0,1 1 3 16,-1-1-1-16,0 3-3 0,-1 0-5 16,-1 2 0-16,1-1 0 0,0 1-3 15,-1 1 1-15,-1-2 1 16,2 2 2-16,-2 0 3 0,0-1-3 16,0 1-1-16,0-2-3 0,0 2 1 0,0-1-2 0,0-1-1 0,0 1 1 15,1-1-1 1,-1 1-2-16,0-2 0 0,0 1-4 0,0-1-2 0,0 0 1 15,0 0 2-15,0 0 1 16,0 0-1-16,0 0 3 0,0 2-1 0,0-2-6 16,0 0-19-16,0 0-20 0,0-2-20 15,0 1-33-15,3-2-33 0,-3-3-42 16,0-2-39-16,2-1-49 0,-1-1-61 16,-1-4-58-16,0-1-57 0,2-3-73 15,-2-3-9-15,-2-6 36 0,-1-3 63 0,-3-7 82 0</inkml:trace>
  <inkml:trace contextRef="#ctx0" brushRef="#br0" timeOffset="55341.024">8754 1917 114 0,'-3'3'287'0,"0"0"63"16,-2 0 24-16,2 1 3 0,-2 1 0 16,-3 1-11-16,2 1-23 0,1 4-38 15,-3 4-48-15,3 3-55 0,-2 4-48 0,2 5-34 16,0 5-27-16,2 2-9 0,1 2-14 16,2 3 2-16,3 0-9 0,1 0-8 15,2 0-10-15,3-3-16 0,1-1-3 0,3-4-10 16,4-2 1-16,1-5-4 0,5-2 0 15,2-5-22-15,5-4-56 0,2-4-84 0,3-6-113 16,3-3-129-16,1-6-113 0,-1-1-98 16,0-5-23-16,-3 0 42 0,-3-2 90 15,-4-1 113-15</inkml:trace>
  <inkml:trace contextRef="#ctx0" brushRef="#br0" timeOffset="55794.95">9085 2239 145 0,'-12'-4'303'0,"3"1"63"0,1-2 4 0,0 2-28 16,5 2-45-16,1-1-49 15,2 1-44-15,5-1-34 0,6 2-16 0,3 2 11 16,6-1 9-16,2 2 2 0,4 3-19 16,0 2-30-16,-1 0-33 0,2 6-33 0,-2 1-20 15,-1 2-14-15,-4 4-8 0,-4-2-8 16,-2 4-5-16,-2-1 2 0,-6 1-2 15,-3 1-2-15,-3-2 3 0,-1-1 2 0,-3 1 3 16,-2-2-5-16,1-3 0 0,0-2-2 0,-1-3-3 16,3-2-2-16,0-2-7 15,1-5-7 1,2-3-2-16,0-3 1 0,0-5-4 0,2-2-1 16,3-5 7-16,-2-5 9 0,4-1-1 15,0-5 3-15,-2 0 4 0,1-5 0 0,-1 0-2 0,3 1-1 16,-4-2 1-16,1 3-2 0,0 1 2 0,-2 5 6 0,0 3 2 15,-1 4 5-15,1 0 4 16,-3 6 3-16,3 2 1 0,-3 3 2 0,0 5 10 0,-3 3 4 16,3 6 9-16,0 2 10 0,-3 6 3 15,3 3 3-15,0 0-6 16,0 3-5-16,0 0-11 0,3 1-11 0,0-2-4 16,2 1-25-16,1 1-70 0,1-3-123 0,2-2-145 15,2 1-152-15,0-4-138 16,6-2-55-16,0-5 26 15,1-4 98-15,4-5 132 0</inkml:trace>
  <inkml:trace contextRef="#ctx0" brushRef="#br0" timeOffset="55992.905">9644 2286 63 0,'-6'1'287'0,"3"1"32"0,-1-1 6 0,3 1-54 0,1-2-59 15,3 1-47-15,2-1-35 16,3 0-20-16,6-1-13 0,2-2-18 0,6-4-31 16,3 0-75-16,4-4-103 0,2 1-116 15,-1-2-93-15,0 0-48 0,-1 2-10 0,-4-1 41 16</inkml:trace>
  <inkml:trace contextRef="#ctx0" brushRef="#br0" timeOffset="56511.446">9941 2184 54 0,'-3'-9'374'16,"2"0"122"-16,-1 1 105 0,-2 2 21 16,2 0-10-16,2 2-55 0,0 1-98 15,0-2-111-15,4 2-95 0,0 2-80 0,2 2-72 0,2 2-35 16,6 2-15-16,-1 4-7 0,1 3-10 15,3 3-7-15,-1 4-6 16,0 4-3 0,-3 2-8-16,1 2-2 0,-6 2-1 15,-2 1-2-15,0-2-11 0,-6 1-15 0,0-2-20 16,-4-2-29-16,1-1-26 0,-2-1-26 0,0-4-5 0,0-1 9 0,0-4 13 16,-2-3 23-16,2-1 17 0,2-6 15 0,-2-2 9 15,2-4 4-15,0-2 3 0,1-6 3 0,2-1 12 16,2-4 6-16,1-3 4 0,0-5 0 15,4-4 2-15,2-1 12 0,-1-7 13 16,1 1 17-16,1-4 19 0,4 1 12 16,-3-1 8-16,2 2-5 0,-2 3-10 15,0 3-14-15,0 5-8 0,-2 1 5 0,-2 4 8 0,-1 3 13 16,0 3 11-16,-3 3 11 0,1 2-2 16,-3 3-8-16,1 0-12 0,-2 6-11 0,-2 3-7 15,1 4-3-15,-3 7 3 16,1 3 4-16,-3 5 1 0,2 4 0 0,-3 2-7 15,2 4-5-15,0 1-9 0,-1 1-8 16,3-1-8-16,0 2-5 0,3-2-1 0,3 0-7 0,0-2-32 16,0-2-60-16,4-2-79 15,1-4-93-15,1-1-107 0,4-3-124 16,1-4-103-16,0-6-63 0,4-4-18 16,-1-7 39-16,2-5 81 0,-2-5 113 15</inkml:trace>
  <inkml:trace contextRef="#ctx0" brushRef="#br0" timeOffset="56765.147">9899 2021 203 0,'-16'-4'423'0,"5"1"104"0,-2-1 56 0,5 1-35 16,0-1-67-16,1 3-91 0,4-2-111 16,3 0-96-16,3-1-72 0,7 1-50 0,7-2-33 15,6-1-63-15,4-1-115 0,9-1-161 16,1 1-172-16,5-3-112 0,-2 3-52 16,0 1 18-16,-4 0 96 0,-3 3 144 15</inkml:trace>
  <inkml:trace contextRef="#ctx0" brushRef="#br0" timeOffset="57066.841">10461 1681 206 0,'-3'-9'299'16,"2"1"28"-16,-2 4-11 0,1 0-34 0,2 1-40 15,0 0-19-15,2 4 4 16,2 4 20-16,3 2 23 0,2 8 31 0,4 3 23 16,1 6-16-16,3 5-48 0,1 5-57 0,2 4-54 15,-2 4-46-15,2 3-36 0,-1 1-23 16,-4 2-18-16,-1 2-15 0,-5-2-29 0,-4-2-66 15,-5 1-106-15,-3-4-146 0,-4 1-160 16,-6-4-144-16,0-1-57 0,-4-2 16 0,-3-2 83 16,0-2 132-16</inkml:trace>
  <inkml:trace contextRef="#ctx0" brushRef="#br0" timeOffset="58525.73">9420 3144 112 0,'-5'-2'203'0,"0"-1"-3"0,-1 2-15 0,3-1-16 0,0 1-15 15,-1 1-15-15,0 0-13 0,0 0-16 16,1 0-14-16,-3 0-15 0,3 0-13 0,0 1-12 16,1 1-9-16,-1-1 0 15,0 1 3-15,1-1 4 0,-1 1 5 0,1-1 9 0,2-1 10 16,-1 2 4-16,-1-2 3 0,2 0 3 16,0 1-2-16,0 1-5 0,0-2-7 0,0 0-4 15,0 0 6-15,2 1 19 0,-1 1 23 16,3-1 24-16,2 1 26 0,-1 1 23 15,6 0 13-15,0-1 0 0,3 2-17 16,3-3-16-16,2 2-24 0,1 0-25 0,3 0-29 16,4 0-24-16,1-2-13 0,4 3-13 15,4-4-9-15,1 1-6 16,5-1-7-16,3 0-5 0,2-1-4 16,2 1-5-16,3-2 0 15,2-1-6-15,2 0 2 0,-1 0-1 16,2 0-2-16,1-1-2 0,-1-1 0 15,3-1 4-15,0 2-6 0,5-4 4 0,0-1-2 0,6 0-2 0,3-1-9 0,6-1-12 16,2-1-8-16,1 0-19 0,1 0-16 0,-1 2-8 16,0-2 3-16,-5 3 12 0,2 0 9 15,-5 0 11-15,-1 1 15 0,-6 1 11 0,-2 1 3 16,-4 1-4-16,-5-1-1 0,-5 3 5 16,-4 0-4-16,-7 2 0 0,-2-2 3 15,-7 1 6-15,-4 2 2 16,-4-2-2-1,-2 2 5-15,0-1 6 0,-4 1 12 0,2-1 20 16,2-1 22-16,4 1 19 0,-2-1 8 0,4-1 0 16,5 2-9-16,2-2-21 0,1-1-21 0,4 2-14 0,0-1-11 15,2 1-2-15,-1-1-1 0,-3 0 1 16,-3 2-7-16,-2 1-30 0,-4 0-47 0,-6 0-63 16,-4 0-89-16,-6 0-153 0,-5 1-173 0,-4 2-117 15,-5 0-31-15,-7 2 21 0,-5 1 63 16,-4-2 140-16</inkml:trace>
  <inkml:trace contextRef="#ctx0" brushRef="#br0" timeOffset="60610.603">2471 730 17 0,'-5'-16'373'0,"-1"2"112"0,1 4 82 0,0-1 7 0,-1 3-70 16,1 3-85-16,4 0-110 0,-1 4-91 15,5 1-50-15,0 1-33 16,5 4-22-16,2 2-6 0,3 5 2 0,2 2-21 0,4 2-28 15,3 4-20-15,2 2-7 0,3 5-9 0,1 2-11 16,2 2 6-16,0 2-45 0,0 0-108 16,0-1-159-16,-4-1-150 0,1-1-159 0,-4-3-100 15,-2-1-10-15,-3-5 78 0,-3-5 143 0</inkml:trace>
  <inkml:trace contextRef="#ctx0" brushRef="#br0" timeOffset="60843.427">2838 697 120 0,'-2'-10'283'0,"-1"1"44"0,1 2-7 16,2 2-15-16,-3 2 20 0,3 3 38 0,-3 3 29 15,1 4 28-15,-4 5 8 0,-2 5-16 0,0 5-68 16,-5 4-85-16,-2 4-76 0,0 4-67 15,-5 5-47-15,0 0-29 0,0 3-17 0,-2 2-15 16,2-2-31-16,1 0-69 0,1-3-136 16,6-2-168-16,1-4-172 0,3-1-136 15,3-4-46-15,5-2 25 0,3-5 113 0,5-3 155 16</inkml:trace>
  <inkml:trace contextRef="#ctx0" brushRef="#br0" timeOffset="61629.122">5636 953 110 0,'3'-8'316'16,"-1"2"28"-16,0 1 24 0,-1 5-59 16,2 3-73-16,-1 3-52 15,2 3-30-15,1 3-13 0,0 2-14 16,1-1-20-16,1 4-21 0,4-1-23 0,0 1-16 0,3-2-11 15,0 0-4-15,2-3-10 0,1-2-2 0,2-2-4 16,-1-4-3-16,2-4 0 0,1-3-6 16,0-4 0-16,2-4 0 0,-1-2-1 0,-3-2 0 15,0-2 0-15,0-1-4 0,-6 0 6 16,0-3 19-16,-4-1 33 0,-1 1 40 16,-2-2 49-16,-1 3 52 0,-2 2 41 0,2 2 4 15,-2 3-18-15,0 2-32 16,-3 2-51-16,2 3-51 0,-2 4-46 0,-2 6-21 0,-1 5-7 15,0 6 2-15,-5 7 11 0,0 5 5 16,0 8 9-16,-3 3 5 0,-2 5-4 0,1 3-7 16,-4 4-6-16,2 2-7 15,-4 0-10-15,4 1-29 16,-2-3-73-16,4-3-160 0,-1-1-226 0,5-6-202 0,0-2-106 16,2-2-36-16,-2-7 40 0,2-1 140 0,-1-7 215 0</inkml:trace>
  <inkml:trace contextRef="#ctx0" brushRef="#br0" timeOffset="70411.793">8852 4294 59 0,'-9'3'306'0,"-1"-1"65"0,2-1 68 16,0 2-18-16,2-1-20 15,0-1-21-15,1 0-27 0,2 1-38 16,-2 0-51-16,4-2-64 0,-3 1-59 15,3-1-50-15,1 2-38 0,1-2-25 0,1 1-13 16,4 2-3-16,-1 0 4 0,1-1 11 0,5 0 8 16,3 2 12-16,3-4 4 0,3 0 2 15,3-4 2 1,4 2-11-16,3-1-5 0,2-2-14 0,1 1-21 0,0-1-57 0,-1 1-112 16,-2-1-145-16,0 1-160 0,-3 1-147 15,-1 1-68-15,-1-1 11 16,-2 0 82-16,-1-1 134 0</inkml:trace>
  <inkml:trace contextRef="#ctx0" brushRef="#br0" timeOffset="70696.772">9464 4032 222 0,'-1'-15'382'15,"-1"0"108"-15,0 3 48 0,1 0 28 0,-3 1 18 16,3 4-20-16,-1-1-57 0,-1 2-79 16,1 3-86-16,-1 2-93 0,0 1-85 0,0 4-57 15,0 4-33-15,0 2-18 0,0 8-8 16,1 2-4-16,0 2-5 0,2 5-5 16,0 2-9-16,0 4-9 0,0 0-6 15,2 3-4-15,0 0-29 0,-1 1-51 0,1-1-84 16,1-3-144-16,0-1-184 0,0-2-170 15,2-2-130-15,0-4-35 16,1-3 40-16,4-3 120 0,0-6 169 16</inkml:trace>
  <inkml:trace contextRef="#ctx0" brushRef="#br0" timeOffset="70993.077">9769 4224 99 0,'2'-13'305'0,"-2"3"61"0,0 1 27 0,0 3-6 16,-2 2-13-16,-1 1-20 16,1 3-31-16,-2 4-34 0,0 2-38 0,1 2-50 15,2 1-54-15,-1 0-41 0,2 1-38 16,0-1-25-16,2 0-18 16,-1 0-9-16,4-1-5 0,0-2-8 15,1-2 1-15,-1 1-3 16,3-4-1-16,0 1 0 0,-2-4 6 0,1 1 7 15,0-2 15-15,-4-2 12 0,2 2 11 0,-3-1 5 0,-1-2 2 0,-1 0-7 16,0 0-15-16,-3 0-6 16,1 1-18-16,-4-1-35 0,0 2-63 15,1-1-99-15,0 4-126 0,-1-1-136 0,1 2-137 16,2 0-58-16,-1 2 15 0,4-2 75 16,1 1 113-16</inkml:trace>
  <inkml:trace contextRef="#ctx0" brushRef="#br0" timeOffset="71496.371">10071 3997 99 0,'0'-18'394'0,"0"2"109"0,0-1 91 0,-1 5-2 0,-1 2-32 0,0-1-57 16,1 4-78-16,1-1-91 0,-2 5-80 0,2 1-65 15,-2 4-51-15,2 4-40 16,0 5-26-16,0 2-12 0,2 4-7 16,1 1-11-16,2 3-9 0,0 1-8 0,1 0-8 15,3 3-6-15,1-3-8 0,1 2-2 0,2-3-3 16,0-1-5-16,1-4 1 0,0-1-2 16,2-4 1-16,0-2 1 0,-1-5 3 15,3-1 1-15,-1-3 2 0,-1-3 0 16,1-1-1-16,-2-2 0 0,0-5 0 15,-3 1 2-15,0-1-3 0,-1-1 4 0,-3-1 2 0,3-2 3 16,-5-3 1-16,-1 0 0 0,-2-2 9 16,1 1 7-16,-3 1 10 15,-1 0 5-15,0 1 9 0,0 2 9 0,0 2 0 16,0 4-7-16,-3 1-7 0,3 3-9 0,-2 4-12 16,-1 4-9-16,0 3-7 0,-2 4-5 15,2 7-1-15,-3 1 3 0,3 6 11 16,0 2-3-16,1 2 4 0,2 2 4 0,0 2-1 15,0 0-1-15,2 3-11 16,-1-2-36-16,2 2-81 0,2-4-137 0,1-1-223 0,-3-1-239 16,2-4-133-16,0-1-36 15,2-3 39-15,-4-1 116 16,1-3 210-16</inkml:trace>
  <inkml:trace contextRef="#ctx0" brushRef="#br0" timeOffset="78498.925">8676 5572 123 0,'-4'5'273'0,"-1"-4"20"15,2 2-17-15,0 0-76 0,3-1-66 16,-2-2-48-16,2 1-18 16,2 1 3-16,0-1 12 0,1 2 16 0,1-1 20 15,2 1 14-15,1 0 5 0,1-2 1 0,0 2-1 16,1-1-1-16,2 1-3 0,2-3-3 16,0 1-10-16,1-1-4 0,3-1-6 0,-1 1-11 15,1-2-15-15,4-1-14 0,-3 2-12 16,2-1-19-16,-1 2-16 0,0 0-11 15,-2 0-5-15,-1 2-4 0,1-1-2 16,-1 2-3 0,-2 0-8-16,-1-1-37 15,3 1-57-15,-2-2-82 16,3 0-103-16,0 1-105 0,3-2-115 0,0 0-32 16,1 0 22-16,1 0 65 0,0 0 90 0</inkml:trace>
  <inkml:trace contextRef="#ctx0" brushRef="#br0" timeOffset="79036.349">9674 5320 13 0,'-3'-13'238'16,"2"1"45"-16,-3 1 24 0,1 1 5 0,0-1 5 0,-3 4 2 15,1-1-4-15,0 1-9 0,2 1-21 0,-2 0-42 16,2 1-46 0,0 1-41-16,-2 1-35 0,2 0-30 0,0 0-28 15,0 3-20-15,1-2-17 0,1 1-14 16,-1 1-5-16,0 0-7 0,-1 3 1 0,0 0 5 16,0 4 2-1,-5 1 4-15,3 4 11 0,-1 1 8 0,-2 2 2 16,3 2 7-16,-4 2 5 0,3 4 6 0,-1 1 0 0,2 1 2 15,2 1 2-15,0 2-5 0,3 2-12 16,0-1-3-16,3 1-11 0,0-3-10 0,5 1-7 16,0-2-7-16,6-4 1 0,1-2-5 15,5-2 5-15,2-5 5 16,2-4 1-16,3-3 0 0,0-3 3 0,1-4 0 0,1-2-7 16,-2-3-7-16,-1-2-1 0,-3-2 2 15,1-2-1-15,-4-2 2 0,0-1 6 16,-4-1 5-16,-2-4-2 15,-4 1 0-15,-2-4 4 0,-2-1 16 16,-2-1 14-16,-4-3 8 0,-4 2 5 16,-2-3 5-16,-4 1-3 15,-2 1-12-15,-4 0-18 0,-1 1-8 0,-3 2-5 16,-1 4-7-16,-3 4-3 0,0 3-8 16,2 2-13-16,-2 5-40 0,2 3-56 15,1 5-77-15,1 1-105 0,1 4-116 16,5 4-103-16,1 1-91 0,5 0-31 0,3 3 29 15,4 0 80-15,4 3 106 0</inkml:trace>
  <inkml:trace contextRef="#ctx0" brushRef="#br0" timeOffset="79562.082">10210 5538 40 0,'0'1'259'16,"0"2"51"-16,0 0 25 0,0-1-5 15,-3 1-12-15,3 1-23 16,0-1-32-16,0 0-36 0,0 2-46 0,3-2-50 16,0 0-41-16,-1 0-23 0,1-2-13 0,0 1 2 15,0-2 12-15,2 0 18 16,0 0 16-16,-2-2 7 0,3-1 14 0,-1-1 13 15,-2-1 10-15,1-1 3 0,-1 2 4 0,-2-2 0 16,1 0-2-16,-2 1-17 16,0 1-22-16,-2-1-21 0,-1 2-23 0,-2 0-19 0,-3 0-19 15,1 2-16-15,-1-2-7 16,-2 3-7-16,2-2-5 0,-1 2 3 0,2 0-3 16,3 2 1-16,-3-1-1 0,1 2 2 15,3 0-2-15,0 0 2 16,0 2-3-16,1-1 0 0,2 1-6 0,0-1-3 15,0-1-7-15,2 2-8 0,-1-2 2 0,3-2-5 16,0 1 7-16,-1-2 4 0,3 0 9 0,-2-3 6 16,0 0 3-16,3 0 6 15,-2-2-2-15,-1 1 2 0,2-2-2 16,-2-2 0-16,0 1 5 0,-2-1 1 16,1 1 1-16,-3 1-1 0,0 0 2 0,-1 0-5 15,-3 0-29-15,1 1-54 0,-2 2-80 0,-1 0-106 16,0 0-128-16,0 3-123 0,-1 0-107 15,4 2-37-15,1-1 31 0,2-1 81 16,2 0 113-16</inkml:trace>
  <inkml:trace contextRef="#ctx0" brushRef="#br0" timeOffset="80031.908">10553 5172 104 0,'-3'-17'310'0,"0"4"84"15,0-1 55-15,1 4 15 0,-1-1-6 0,2 4-18 0,-1-1-35 16,0 2-64-16,1 3-74 16,-1 2-51-16,1 2-39 0,-1 5-30 0,0 3-20 15,2 4-9-15,0 4-6 0,0 3-24 16,4 0-24-16,0 3-19 15,1 1-11-15,0 0-10 0,4 0-7 0,-1 2-4 16,2-2-4-16,2-2-1 0,1-3 0 0,0 0-2 16,3-6-1-16,2-2-2 0,-2-5 2 15,3-3-3-15,0-3-2 16,3-5-2 0,0-1 1-16,-2-4 1 15,0-1 1-15,-1-2-1 0,-3-1 1 0,1-1 3 16,-4-3 2-16,2 0 9 0,-5-1 6 0,0-2 11 15,-1 0 8-15,-3-2 10 16,-1 1 9-16,0 0 7 0,-2 3 13 0,-3 1-1 0,2 5-3 16,-1 1-7-16,-1 4-11 0,-1 3-15 15,-1 7-17-15,-1 7-6 0,-2 5 0 0,0 7 3 16,-1 4 5-16,0 4 6 0,1 2-1 0,0 4-5 0,2 1-4 0,0 1-6 16,0 2-14-16,1 3-47 0,0-1-97 15,-1-1-180-15,2 1-269 0,-2-4-213 0,3-1-105 16,0-3-17-16,0 0 63 0,0-3 162 15,-2-3 259-15</inkml:trace>
  <inkml:trace contextRef="#ctx0" brushRef="#br0" timeOffset="86127.901">9491 6334 224 0,'-10'9'350'16,"-2"5"90"-16,2 4 28 0,-1 1 0 0,0 7-10 15,3 1-10 1,0 4-27-16,3 2-46 0,2 2-59 0,3 1-58 0,3 1-49 16,1 1-59-16,4 1-46 0,1-2-37 15,4-1-21-15,1-3-14 0,5-1-9 0,1-7 0 16,1-2-1-16,4-5-2 0,-1-5-3 15,4-2-1-15,-1-7-1 16,2-3-1-16,-2-2 0 0,1-6-4 16,-1-4-3-1,-3-1-1-15,-1-1-2 0,-2-5-2 0,-4 1-2 0,-2-2 1 0,-3-2 2 0,-2 0 9 16,-5-2 6-16,-4-1 3 0,-4 0 3 16,-3 0 0-16,-6 0-1 15,-5 1-6-15,-2 3-7 0,-5-3-2 0,-1 4-4 0,-2 1 0 16,-1 0-3-1,1 4-2-15,2 2-1 0,1 3-3 0,0 3 2 16,2 3-3-16,3 2 1 0,0 4-4 0,4 3-12 0,3 1-27 16,1 4-58-16,2-1-86 0,6 2-123 0,1 2-138 15,7-2-105-15,4 1-96 16,2 2-51-16,7 0 30 0,1-1 91 0,4-1 127 16,1 2 109-16</inkml:trace>
  <inkml:trace contextRef="#ctx0" brushRef="#br0" timeOffset="86566.428">10136 6711 46 0,'3'-2'268'0,"2"1"56"16,-2 1 30-16,0 1-3 0,-3 1-6 15,2 1-4-15,-2 3-17 0,0 0-30 16,0 1-42-16,1 2-48 0,-1-1-51 0,3 1-48 16,-1-2-38-16,1 1-23 0,0-4-14 15,1 2-9-15,1-1-1 0,-1-2 4 16,2-3 10-16,1 0 10 0,-1 0 6 0,-1-3 4 15,1-2 0-15,-1 0 0 16,-1 1-4-16,-2-2-5 0,1 0 2 0,-3 2 13 16,0-1 8-16,0 1 2 0,-3-1-1 15,1 2-2-15,-2 0-12 0,-1 2-18 16,-1-1-10-16,-1 1-12 0,3 1-6 0,-1 1-11 16,0 1 2-16,1 0 0 0,1 2-15 15,1-1-28-15,0 0-41 0,2 0-41 16,0 0-73-16,2 0-97 0,0-1-105 15,2 0-101-15,1 0-90 0,-1-2-22 0,3-2 33 16,-1-1 78-16,2-1 109 0</inkml:trace>
  <inkml:trace contextRef="#ctx0" brushRef="#br0" timeOffset="86975.863">10606 6270 185 0,'3'-24'369'0,"-3"3"109"0,3 3 65 16,-6 0 28-16,3 3 8 0,-3 0-28 15,-2 3-61-15,2 3-82 0,-4 1-88 16,2 2-87-16,-4 3-70 0,1 3-42 16,0 6-22-16,0 3-15 0,-1 5-11 0,1 2-10 15,3 5-9-15,0 5-7 0,1 4-12 0,2 1-8 16,2 5-4-16,3 1-8 0,0 2-2 15,4 2-4-15,-1 1-9 0,5-1-16 0,2-4-21 16,0-2-13-16,2-4-10 0,1-4-8 16,3-4 3-16,0-7 9 0,-1-2 13 15,0-5 11-15,0-5 11 0,1-1 5 16,-2-4 2 0,-3-4 4-16,-2 1 8 15,0-4 0-15,-1 1-3 0,-3-2 2 0,-2-1 2 16,-1 0 3-16,-5 1 1 0,0 0 3 0,-3 0 3 0,-5 0 1 0,0 3-2 15,-5 2-3-15,-4 1-3 16,0 3 1-16,-5 3-4 0,-2 3-32 16,2 3-84-16,1 0-156 0,2 1-213 0,3 1-206 0,1-1-107 15,5 1-24-15,2-1 52 0,4 1 139 16,4-3 205-16</inkml:trace>
  <inkml:trace contextRef="#ctx0" brushRef="#br0" timeOffset="90674.498">9633 7635 106 0,'-5'-6'262'0,"-1"-1"47"16,3 2-6-16,0-1-7 0,1-1-2 15,-1 2 2-15,3-3-4 0,-2 0-11 16,2 3-21-16,0-3-25 0,0 1-28 0,2 1-30 16,1-2-29-16,2 1-22 0,3-2-12 0,1 0-15 15,1 0-11-15,2 0-12 0,1 0-7 16,0 1-8-16,3 1-9 16,-2-1-8-16,2 4-5 15,-2 1-12-15,2 1-8 0,-2 2-7 0,0 2-5 16,-3 2-4-16,0 5-2 0,-5 0 1 0,-2 5 0 0,-3 2 0 15,-4 2-1-15,-2 3 1 0,-4 2-3 16,-1-1 0-16,-2 1 0 0,-1 1-3 16,-1 0 5-16,1-2 0 0,1-1 1 15,2-3-3 1,2-1-12-16,4-2-13 0,2-2-10 0,2-1-4 16,5 0-1-16,4-1 5 0,2-2 11 0,6-2 16 0,1 1 8 15,6-1 1 1,2 1 0-16,1-1 0 0,3 1 0 0,-1-1 1 0,-2 2 9 0,1 2 24 15,-4-1 30-15,1 1 29 0,-6 1 19 0,-3 1 18 16,-6 1 7-16,-4 1-7 16,-6 1-15-16,-6 4-23 0,-6-1-15 0,-5 4-16 0,-2-2-16 15,-8 1-13 1,-1 2-14-16,-4-3-3 0,-1-1-5 0,1-2-2 16,2-6-15-16,2-3-26 0,1-5-51 0,3-5-73 15,5-7-81-15,2-5-101 16,7-5-103-16,5-3-89 0,5-5-60 15,5-1-48-15,3 0 8 0,6-1 60 16,2 2 98-16,3 2 100 0</inkml:trace>
  <inkml:trace contextRef="#ctx0" brushRef="#br0" timeOffset="90996.123">10293 7821 257 0,'1'3'324'0,"1"0"50"0,-1 1 8 16,1 1-2-16,0 1-16 0,0-1-23 16,0 2-38-16,1 0-46 0,2-1-54 15,-2 2-47-15,4-2-36 0,-3 0-22 16,4-2-13-16,-2-1-7 0,-1 0-4 0,2-3-2 16,-1 0 0-16,0-1-1 0,0-2 2 15,-1-2 3-15,-2 0 6 0,-1 1 2 16,1 0 1-16,-1-1-4 15,-2 0-9-15,0 1-13 0,-2 0-12 0,1 1-13 0,-3 0-12 16,1-1-9-16,-3 3-35 0,1 0-51 16,-3 1-63-16,0 1-75 15,0-1-111-15,2 3-132 0,-2 0-108 16,4 0-81-16,0-1-9 0,1 1 39 0,3-3 91 16,0 0 123-16</inkml:trace>
  <inkml:trace contextRef="#ctx0" brushRef="#br0" timeOffset="91401.372">10656 7542 242 0,'0'-23'407'16,"0"1"99"-16,0 1 54 0,-3-1 24 0,0 1-2 15,-1 2-39-15,0 2-62 16,-2 4-76-16,-1 3-79 0,1 1-96 0,1 6-70 0,-4 4-43 15,3 7-25 1,-3 5-14-16,3 5-5 0,0 3-2 16,0 5-7-16,3 1-12 0,1 1-10 0,2 4-8 15,3 1-9-15,0 1-6 0,3 3-5 0,2 1-3 16,2-1-3-16,1 0-2 0,0-4-5 0,0-2-3 16,3-4-3-16,1-3-2 15,0-3 0-15,1-6-1 0,1-4 2 0,-1-4 3 16,2-4 0-16,-2-5 2 0,-1 0 1 15,-2-6 0-15,1 1 1 0,-4-2 1 0,-2-2-1 16,-2 2 2-16,-3-2 1 0,-3 3-2 0,-3-2-2 16,-5 3 2-16,-3 0 2 15,-5 1-2-15,-3 1-10 0,-3 2-23 16,0 3-36-16,0 2-75 0,-2 2-121 0,5 2-213 16,5 0-229-16,1 2-122 0,7-1-40 0,3 2 30 15,3-1 98-15,3-1 204 0</inkml:trace>
  <inkml:trace contextRef="#ctx0" brushRef="#br0" timeOffset="99394.345">9464 8983 142 0,'-6'-4'326'0,"-1"-2"83"15,1-2 50-15,1 1 7 0,-1-2-7 16,3 1-14-16,0-2-30 0,1-1-43 15,2 1-57-15,2-1-56 0,1 1-50 0,0-1-40 16,3-1-43-16,2 2-40 0,2-1-31 16,-1 1-20-16,5-1-11 0,1 4-12 0,0 2-8 15,3 2-3 1,2 3-1-16,1 3 0 16,-2 3 2-16,3 3 2 0,0 6 0 0,-4 1 4 0,-1 6 3 0,-3 3-2 0,-5 3-3 15,-4 3 1-15,-5 3 2 0,-5 1-3 16,-7 1-2-16,-2 0 5 15,-5-1-1-15,-2 1-2 0,-3-2-1 16,-1-3-3-16,-2 1 3 16,-1-5-3-16,1-3-2 0,2-2 3 0,-1-2 1 0,3-5 3 15,1-5-2-15,4-2-2 0,1-4-1 0,4-4 1 16,2-4 0-16,3-5-2 0,3-5-3 16,4-2-1-16,4-4 1 0,0 1-2 15,5-2-4-15,3 1 2 16,0 2 1-16,2 2 1 0,1 2-1 0,2 5-2 15,0 3 4-15,0 3 1 0,1 5 2 16,-1 2 3-16,1 5 3 0,0 2-1 0,-4 0-1 0,2 3-1 16,0 1-2-16,-4 2-5 0,0-1-35 15,0-1-55-15,-3 1-81 0,0-2-109 16,0 1-126-16,-2-3-115 0,-1-1-78 0,3-1-59 16,-2-1 19-16,2-1 75 0,0-5 110 15,2-2 110 1</inkml:trace>
  <inkml:trace contextRef="#ctx0" brushRef="#br0" timeOffset="99675.44">9883 9241 205 0,'0'0'300'16,"0"0"27"-16,0 3 16 0,0-1-3 0,0 1-25 15,2-1-33-15,-1 3-39 0,2-2-36 16,-1 0-43-16,3 0-27 0,2 0-5 0,-2-2 4 15,3-1 9-15,0 0 0 0,5-2 0 16,-2-1-5-16,0-2-16 0,1-1-19 0,-2-1-8 16,0-1 9-16,-3 1 8 15,0-1 0-15,-3 2-4 16,-2-1-8-16,0 1-17 0,-4 0-29 0,0 0-25 16,-1 0-14-16,-3 0-6 0,-3 1-5 0,-1 1-5 0,-1 2-15 15,-2 1-47-15,1 1-85 0,2 0-136 16,-1 0-164-16,6 1-166 0,2-1-107 15,3 0-15-15,7-1 48 0,3-4 117 16,5 2 155-16</inkml:trace>
  <inkml:trace contextRef="#ctx0" brushRef="#br0" timeOffset="100127.932">10301 8935 138 0,'4'-20'440'15,"-4"3"122"-15,2 0 107 0,-1 2 9 16,-1 0-29-16,0 3-75 0,-1 0-104 16,-1 3-104-16,2 2-100 0,-2 1-85 15,0 2-64-15,0 4-43 0,-1 5-28 0,1 3-12 16,1 2-8-16,-1 5-5 0,2 2-5 16,2 1 0-16,-1 1-4 15,4 1-4-15,1 0-4 16,2-2-3-16,3 0 1 15,2-4-1-15,-1-2 1 0,4-3 1 0,0-5 2 0,4-2-1 16,-2-4 2-16,1-3 0 0,1-4-2 0,-2-3-1 0,-1-2 0 16,-1-3 4-16,-2 1 2 0,-1-4 7 15,-3-1 10-15,0-1 8 16,-3 0 6-16,-1-4 4 16,-1 1 1-1,-2 1-1-15,2 0-4 0,-4 3 2 0,2 3 4 0,-3 1 1 0,2 4-4 16,-2 4-7-16,0 3-5 0,-2 6-6 0,-1 6-8 15,0 7-1-15,0 7 3 0,-3 5 3 16,3 7 4-16,-2 4-3 0,-2 5-2 0,1 5-5 16,0 3-4-16,1 1-3 0,-1-1-7 0,1 0-28 0,3-2-49 15,-1-5-72-15,0-3-111 16,1-4-164-16,0-4-184 0,0-4-153 0,2-3-100 0,-2-6-6 16,1-4 69-16,-1-5 140 0,-1-5 177 15</inkml:trace>
  <inkml:trace contextRef="#ctx0" brushRef="#br0" timeOffset="100683.942">8468 9228 222 0,'-13'4'333'0,"2"-3"62"16,5 3 11-16,1-1 3 0,2 0 6 15,3 0 2-15,6 0-2 0,4-2-8 16,7-2-39-16,8-2-61 0,8-3-64 16,9-2-60-16,5-2-64 0,7-2-76 0,1 0-142 15,5 0-252-15,-3 2-245 0,-2 3-131 16,-7 4-68-16,-9 3-9 0,-7 5 93 15,-13 0 225-15</inkml:trace>
  <inkml:trace contextRef="#ctx0" brushRef="#br0" timeOffset="103801.824">11752 1462 42 0,'0'0'63'0,"0"0"-2"0,0 2 4 15,0-1 7-15,0 2 9 16,0 2 9-16,0 0 12 0,1 2 9 0,-1-1 7 16,2 3 10-16,-1-2 11 0,3 4 13 15,-3-1 9-15,2 1 5 0,1-1 13 0,-1 2 10 16,0 2 9-16,0-1 4 0,2 2-2 16,-2 2 0-16,0 1-11 0,0 1-9 15,1 4-6-15,-3 0-5 0,2 3 1 0,1 1 13 16,-3 3 16-16,2 2-7 15,-1 2-14-15,-2 2-14 0,3 2-16 0,-2 0-34 0,-1 3-35 16,0 0-20-16,3-1-13 16,-3 2-14-16,2 0-13 0,0-1-6 0,-1 1-6 0,3-2 1 15,-3 2 1-15,2 2 1 16,-1-2-1-16,1 1-4 0,0 2-1 0,2-1 6 0,-2-1 4 16,0 2 1-1,-1 0-3-15,-1 0 4 0,1-1 0 0,1-2-7 0,-1 0-3 0,-1-2-4 16,1-1 0-1,-2 0-2-15,2-3 0 0,-2 0-1 0,0-1-4 0,0-2 3 16,0-2 1-16,-2 1 4 16,2-2 0-16,-2-1 1 0,2 0-2 0,-3 1 4 0,3 2-3 15,0-2-2-15,-1 1 2 16,-1 1 1-16,0 1 3 0,2 0-6 16,-3 0 5-1,3 2-2-15,-2 1 3 0,2 1 2 16,-1 1 0-16,-1 0 4 0,2 1 1 15,0 0 0-15,-1 0-1 0,-2-1-1 0,3 1-3 0,0 0 0 16,-2 0-2-16,2 0 4 0,-1 1-3 0,1 1 1 0,-2-1 3 16,2 2-3-16,0 0-1 15,0 2-2-15,0-1 3 0,0 4-3 16,0-3 1-16,0 6 2 16,0 0 1-16,0 0 1 0,-1 2 1 0,1 0 1 0,-2 2-1 15,2-1 0-15,-2 2 2 0,2-1 0 0,0 3 1 0,0 0 0 16,0 2 0-16,2-1-1 15,1 4-3-15,0-2-2 0,-1 3-5 16,2 1 0-16,-1-1-4 0,2 2 0 0,-3-2 0 16,4 0 0-16,-2-2-1 0,2 2 1 0,0-1 0 0,0-1 1 15,-1 1-1-15,0-1 2 16,1-1 1-16,2 0-1 0,-2 0 0 16,-1-1-2-16,0-1 0 0,2-1 0 0,0 0 0 0,-1-3-4 15,-1 0-1-15,0-1 3 0,0-1-2 16,0-1 3-16,1 0 1 0,-3 0 4 15,0-1 3-15,0-1-1 0,-3-1 0 0,2 0-3 16,-2 2 0-16,-2-4 0 16,-1 2-3-16,1 0-2 0,-2-1 0 0,-1-1 2 15,1-1-1-15,-3 0-4 0,2-3 1 16,0 0 3-16,1 0 0 16,-2-1 0-16,-1-2 0 0,4-1 4 0,-2 1 1 0,2 1-2 15,1-3 1-15,-1 2-1 0,0 0-1 0,-1 0-1 16,0 0 0-16,1-1 1 15,0 1-2-15,1 1 1 0,-1 1 1 16,0 1-1 0,0 0 0-16,0-2 0 0,-1 1 1 15,0-1-1-15,-1 0 4 0,2 0 2 0,-2-1 2 0,0 0 2 16,2 0 3-16,-2 0 3 0,-1-2 0 0,2 4-4 16,0-2-2-16,1 0-3 0,-2 1 0 15,2-1-4-15,-2 0-2 0,1 0 1 0,-1 0 0 16,2-1 1-16,0-1 0 0,0 2-2 0,-1-1 1 15,1-1 1-15,1 2 0 0,-1-3 0 0,2 2 1 16,-2-1 1-16,1-1-2 0,-1 0 1 16,2-2 0-16,-1 2-2 0,0 1 0 15,2-1 3-15,0 1 1 0,0 1-4 0,0 1-2 16,2-1 4 0,-2 0-1-16,0-1 0 0,2 0-1 0,-1-4 2 15,-1 1 1-15,3-2-2 0,-3-2-1 16,2 0-3-16,1-2 1 0,-2-2 0 0,1-1-1 0,-1-4-1 15,-1 0 1-15,2-3 1 0,-2 0-3 16,0-3 3 0,0 0 0-16,0 0 1 0,0-3 0 0,0 0-3 15,0-2 1-15,-2 0-5 16,2-3-7-16,-1 1-5 0,-1-2-8 16,1-1-4-16,-2 2-9 0,1-3-12 15,-1 1-7-15,0-2-14 0,1 0-23 0,1 0-50 0,-3 0-81 0,1-2-152 16,-2 2-188-16,-1-4-172 0,-3-1-72 15,-1-1 4-15,-5-1 63 0,-3-4 149 0,-4-2 195 16</inkml:trace>
  <inkml:trace contextRef="#ctx0" brushRef="#br0" timeOffset="105325.823">12838 1571 252 0,'-3'-10'313'15,"1"2"32"-15,-1 1 9 0,-3 1 0 16,3 2-8-16,-2 2-10 15,-1 2-10-15,-1 3-10 0,-2 5-2 0,-1 4 3 16,1 2-7-16,-4 9-14 0,2 4-20 0,0 6-26 16,-1 3-40-16,2 5-41 0,0 2-32 15,3 2-31-15,0 2-23 0,4 1-19 16,3 1-13-16,2-2-17 0,3-2-8 0,-1-2-12 16,5-2-9-16,3-4-25 0,2-2-34 0,2-4-52 15,4-2-79-15,-1-5-104 16,5-3-122-16,1-3-115 0,2-5-85 15,3-3-60-15,0-3-23 0,3-4 45 0,-1-5 94 0,-2-2 114 16,0-5 107-16</inkml:trace>
  <inkml:trace contextRef="#ctx0" brushRef="#br0" timeOffset="105811.366">13176 1987 80 0,'-12'-27'256'0,"2"3"47"0,2 0 52 0,-4 5 43 16,4 1 21-16,0 3 2 15,0 3-28-15,0 0-46 0,4 3-75 0,-1 1-75 16,1 3-64-16,1 3-47 0,0 2-27 0,3 4-9 16,-2 5 9-16,4 3 8 0,0 3 10 15,2 3 2-15,1 3-2 0,6 0-17 16,-1 2-12-16,1-1-21 16,4-1-10-16,0 0-5 0,2-1 1 0,2-2 0 15,0-5-10-15,2-1 9 0,-2-3-1 0,1-3-4 16,2-1-4-16,-2-5 4 0,0-4 7 15,0-1-7-15,-2-3 0 0,-1-1-3 16,-1-1-4-16,-2-4-4 0,-1-1 0 16,-3-3 7-16,0 0-2 0,-5-1 6 15,0-2 7-15,-2 1 11 0,-3 1 13 0,0 2 15 0,0 2 10 16,-1 2 2-16,-1 1-3 0,0 4-11 0,-1 2-21 16,0 5-15-16,1 4-7 15,1 4-7-15,-1 5-3 0,2 7 2 16,2 6 4-16,-1 6 1 0,1 4 2 0,1 4 2 0,2 3 0 15,-2 1-2-15,2-1-3 0,-2 0-4 0,3-3-4 16,-3-4 4-16,-3-2 13 16,2-3 14-16,-2-5 12 0,-2-1 15 15,1-3 14-15,-2-3 7 0,-3-3-4 16,-1-3-11-16,-2-2-7 0,-4 0-12 0,0-6-12 0,1 1-9 16,-7-4-12-16,0-2-13 0,1-4-33 15,1-4-39-15,-1-3-78 0,5-3-98 16,1-6-152-16,4-1-157 0,5-6-141 15,3 0-74-15,5-2 19 0,3-1 67 0,3 2 139 16,5 1 159-16</inkml:trace>
  <inkml:trace contextRef="#ctx0" brushRef="#br0" timeOffset="106021.82">13668 1936 102 0,'0'2'438'0,"0"-1"122"0,0-1 106 0,0 2 18 15,0-2-54-15,0 0-92 0,2 0-120 16,1 0-104-16,2 0-94 0,1 1-77 16,6-1-50-16,3 2-29 0,4-2-18 0,4-2-26 15,1 1-70-15,2-2-126 16,0 1-180-16,1 1-165 0,-2-1-158 0,-4 1-97 16,0 1 3-16,-3 0 91 0,-3 0 157 15,-1 0 155-15</inkml:trace>
  <inkml:trace contextRef="#ctx0" brushRef="#br0" timeOffset="106545.524">14096 1840 286 0,'5'-12'385'0,"-1"0"89"0,-1 3 62 0,-2 0 55 16,1 0 18-16,1 2-20 0,-3 1-51 15,2 0-79-15,-2 0-80 0,0 1-97 0,0 2-76 16,-2 0-55-16,2 0-46 15,0 3-36-15,-1 0-28 0,-1 2-17 0,0 4-9 0,-1 3-7 16,2 2-7-16,-3 5 2 0,3 2-2 0,-1 1-3 16,2 1-10-16,2 0-19 0,1 2-14 15,0-3-22-15,2 1-24 16,1-2-19-16,3-2-8 0,0-2 2 0,-1-2 9 16,2-3 13-16,3-2 27 0,0-4 19 15,3 0 14-15,1-6 17 0,0-1 7 0,2-4 9 16,-3 1 2-16,3-5 4 0,-4 0 14 15,0-3 9-15,-2-2 13 0,1 1 11 0,-3-4 7 16,-3 1 7-16,1-2-3 0,-4 0 2 16,0 0-2-16,-2 1 0 0,0 0-1 0,-3 4-3 15,2 3-6-15,-2-1-9 0,0 4-6 16,0 1-12-16,-2 1-10 0,2 3-7 0,0 3-6 16,0 3-4-16,0 4-1 0,0 7 2 15,0 3 0-15,2 6-1 16,0 2 4-16,1 8 1 0,0 2-2 0,0 1 2 0,3 4 0 15,-1 1 3-15,1 1-3 0,-1 1 3 16,0-1 0-16,3-1-3 0,-4 0-1 0,-2-3-3 16,1-3-6-16,-1-3-1 15,-1-4-1-15,-1-4-1 0,-1-4 2 0,-2-4 5 0,-2-2 5 16,-3-5 2-16,0 0-1 16,-3-3 1-16,-3-3 2 0,0-2-11 0,-4-3-26 15,-1-1-45-15,-3-4-57 0,-1-3-109 16,0-6-171-16,-1-3-183 0,-1-7-167 15,2-1-61-15,1-4 3 0,1-2 79 0,0 0 154 16,1 1 183-16</inkml:trace>
  <inkml:trace contextRef="#ctx0" brushRef="#br0" timeOffset="106776.3">13924 1567 168 0,'-11'-7'453'16,"-1"0"120"-16,2 3 103 16,2 1 2-16,2-1-51 0,0 1-101 0,3-2-112 0,3 2-112 15,3 0-97-15,7 0-84 16,7 0-54-16,6-1-29 0,10 0-63 0,2 0-111 16,3 1-182-16,5 2-187 0,-2-2-181 0,0 6-95 15,-5 0-4-15,-3 1 76 0,-6 4 161 16</inkml:trace>
  <inkml:trace contextRef="#ctx0" brushRef="#br0" timeOffset="107099.874">14609 1468 107 0,'3'-15'355'0,"0"0"109"16,-1 3 68-16,-1 2 1 0,1 1-24 15,-1 3-49-15,1 0-74 0,1 3-68 16,2 1-55-16,3 4-32 0,4 1-28 0,3 4-14 16,2 5-12-16,2 5-35 0,5 5-31 15,0 3-31-15,-2 9-23 0,0 5-14 16,-2 4-9-16,-2 7-6 0,-4 2-7 15,-4 4-6-15,-3 1 2 0,-7 0-13 0,-6 0-26 16,-2-3-48-16,-6-2-90 0,-5-4-146 0,-3-3-200 16,-4-3-205-16,-1-3-90 15,-3-4-15-15,-3-4 57 0,0-2 130 0,-5-4 190 0</inkml:trace>
  <inkml:trace contextRef="#ctx0" brushRef="#br0" timeOffset="108310.027">11795 2965 54 0,'-9'3'162'16,"0"0"8"-16,3 0 6 15,-1 0 11-15,3-3 8 0,-3 2 9 16,4-2 12-16,-3 1 5 0,3-1 14 15,-2 0 8-15,3 0 4 16,-1 0-3-16,0 0-8 0,0 0-10 0,1 0-14 0,-1-1-20 0,0 1-19 16,3-2-19-16,-1 2-20 0,1 0-18 15,0-2-17-15,1 2-20 16,-1-1-19-16,3 1-11 0,0-1-8 0,0 1 2 0,5-2 11 16,2 2 22-16,4 0 20 0,2 0 9 15,6 0 12-15,3 0-6 0,5 0-14 16,5-1-18-16,3-1-14 0,5 1-10 0,1-2-11 15,5 0-10-15,0-1-8 0,3 0-12 0,0 0 0 16,2-2-5-16,2 0-4 16,1 1-3-16,-1-1-1 0,1 0 5 0,3 2-2 0,-1-1-3 15,-2 1 1-15,3-1-1 16,-1 1 2 0,-1-1-2-16,2 1 0 0,-3-1-1 15,0 1 3-15,-2-2 0 16,-1 0-3-16,1 1 2 0,-1-2 2 0,-2 1-2 0,2 0 1 0,1 0-2 15,2 0 1-15,0-1-1 0,3 3-6 0,2-2 1 0,4 0-1 16,2 0 0-16,4 2 1 0,3-2-2 0,3 1 4 16,2-1 4-16,2 0 0 15,1-1 3-15,4 1 0 16,6-3 1-16,1 1 0 16,2 1-5-16,2-2-4 15,-2 1-2-15,-1-1 3 0,0 2 4 0,-3-3-1 16,-4 3 2-16,-2 0 4 0,-1-1 0 0,0 2-5 15,-3 0-3-15,-4 0-1 0,-1 2 1 0,-4 1-2 0,-4-2 1 0,-3 0 2 0,-4 3-1 0,-5-1 2 0,-4 0-2 16,-1 0 2-16,-6 1 2 0,-2-1-3 16,-6 1 3-16,-3 1-2 15,-3 0-3-15,-5-1 0 0,-5 1 2 0,-5 1 11 16,0-2 7-16,-4 2 4 0,-2 0 8 0,-3-1 4 16,-2 1-9-16,-2-2-14 0,-3 1-23 15,-1-1-54-15,-3 1-98 0,-3-2-175 16,-2 1-232-16,-5-1-197 0,-1 0-93 0,-5 2-5 15,-5-1 60-15,0-1 156 0,-6 0 229 0</inkml:trace>
  <inkml:trace contextRef="#ctx0" brushRef="#br0" timeOffset="119355.994">12732 4045 350 0,'-8'9'564'16,"-3"0"113"-16,3-1 84 0,-1-4-54 0,2 1-124 0,1-3-155 15,4 2-124-15,2-1-100 16,2-2-70-16,4 1-39 0,3-1-21 0,6-1-8 16,4-1-10-16,5-2-12 0,4 0-10 15,6-3-8-15,2-2-9 16,6-1-3-16,0 0-14 0,-1 0-41 15,-2 2-83-15,-4-2-136 0,-2 3-172 0,-3 1-170 0,-3 2-146 16,-2 2-46-16,-4 1 40 0,-2 1 111 16,-3-1 157-16</inkml:trace>
  <inkml:trace contextRef="#ctx0" brushRef="#br0" timeOffset="119809.048">13741 3751 284 0,'-6'-1'386'0,"-1"-2"90"0,2 3 26 15,-4 0-8-15,1 0-13 0,2 3-23 0,-1 1-46 16,1 2-62-16,3 0-63 0,3 3-53 16,3 3-43-16,3 0-42 15,4 2-23-15,3 1-14 0,6 3-12 0,2-2-8 0,4 4-9 16,3-1-9-16,0 1-9 15,4 1-10-15,-2-2-8 0,0 1-8 0,-3-2-6 16,-2 1-11-16,-4 1-1 0,-4-2-5 0,-1 0-3 16,-7 1-3-16,0-1-7 15,-8 0 3-15,1-1-2 16,-4 1 0-16,-3-3 0 0,-3 1-1 0,-1-2-2 0,-4-1-18 16,0-1-32-16,-4 0-43 0,0-3-72 15,-1 0-90-15,-4-3-110 16,3-1-119-16,-3-4-100 0,2-1-79 0,0-3-50 15,2-3 24-15,-3-3 81 0,5-4 118 0,-1-5 121 16</inkml:trace>
  <inkml:trace contextRef="#ctx0" brushRef="#br0" timeOffset="120042.971">13753 3766 107 0,'7'-13'274'15,"-1"1"53"-15,-1 1 12 0,1 1-1 16,2 1-5-16,-2 1 11 0,2 1 6 16,2-1-2-16,4 2-17 0,2 0-29 15,6 0-30-15,3-1-49 0,2 1-54 0,3-1-57 16,3 2-46-16,2 0-86 16,0 1-183-16,0-1-234 0,-2 2-170 0,0 3-87 15,-4 0-40-15,-2 3 34 0,-5 2 149 16</inkml:trace>
  <inkml:trace contextRef="#ctx0" brushRef="#br0" timeOffset="122928.19">13738 5202 225 0,'-8'0'376'0,"0"1"97"16,-3 2 34-16,1 2-1 0,-1 2-16 16,-3 2-29-16,1 3-50 0,1 0-66 15,-1 3-68-15,-1 0-59 16,3 3-52-16,0 0-46 0,1 1-45 0,2 3-27 15,4 0-14-15,0 1-6 0,3 2-4 0,2 1-4 0,1-1-2 16,3 2-3-16,1-1-3 16,3 1-4-16,1-2-5 0,1-2 0 0,5-2 0 15,0-3 3-15,3-2 1 0,4-2-2 16,1-5 3-16,3-3-1 0,2-4 1 16,1-2-2-16,3-2-2 0,-1-4-1 15,1-3-3-15,-2-2 1 0,-1-1 1 16,-1-1-1-16,-4-1-4 0,-1-1 3 15,-4 0 0-15,-4-2 1 0,-3 1 2 0,-1 0 0 16,-4-2 4-16,-4-2-4 0,-4-1-3 0,-5-1 1 16,-3-1-3-16,-8-1 0 15,-2 0 2-15,-4 2 0 0,-6 1 0 16,-2 1-2-16,-2 2 1 0,-2 3-2 0,-3 3-1 0,2 4-3 16,-1 4-20-1,3 4-61-15,1 3-102 0,4 5-152 0,4 4-161 16,3 3-150-16,4 4-89 0,4 2 2 15,5 5 73-15,4 4 135 0,-1 1 152 16</inkml:trace>
  <inkml:trace contextRef="#ctx0" brushRef="#br0" timeOffset="125466.08">13765 6507 189 0,'-5'-11'315'16,"1"1"63"-16,-3 1 8 0,5-2-16 15,-1 2-18-15,0 0-18 16,0 0-30-16,1 0-43 0,2 1-47 16,0 0-43-16,2 0-40 0,1 1-39 15,0-1-30-15,5 1-17 0,-2-1-19 0,4 1-10 0,-1 1-8 16,2 1-1-16,2 1-7 0,3 1-3 15,-4 3 5-15,4 1-1 0,0 2 1 16,1 3-2-16,-2 2 3 0,2 1 2 0,-3 4-4 16,0 2-2-1,-2 1 1-15,-3 4 1 0,-2 1 0 0,-3 2 0 0,-4 2 1 16,-4 0 7-16,-3 3 7 0,-2 0 8 0,-7 1 5 16,2-1 13-16,-2-2 16 0,-2 1 8 15,3-3 6 1,0-2 4-16,0-2 7 0,3-2-8 15,1-2-14-15,2-4-10 16,1 0-14-16,3-3-10 0,2-1-10 0,1-1-5 0,2-1 12 0,2-3 13 0,4 0 13 16,4-1 11-16,7-2 12 0,2-2 10 15,5-1-10-15,5 0-11 0,2-3-9 0,4 0-9 16,3-2-11-16,-2 1-10 16,0 0-3-16,1-1-7 0,-2 1-4 0,-2-1-6 15,0 1 1-15,-3 1 1 0,-1-1-1 0,-6 3 2 16,-1 0-5-16,-4 1 1 0,-2 1 0 15,-4 1-1-15,-2 1-8 16,-6 1-46-16,-2 4-73 16,-2-1-129-16,-5 2-181 0,-2 3-185 15,-3 0-136-15,0 3-32 0,-5 0 36 0,0 0 110 16,-3 2 166-16</inkml:trace>
  <inkml:trace contextRef="#ctx0" brushRef="#br0" timeOffset="126678.85">13911 7339 278 0,'-1'-4'419'0,"1"2"93"0,-2 2 59 16,2 2 18-16,-1 5-17 0,1 4-41 16,0 4-55-16,0 4-64 15,0 5-78-15,1 3-87 16,1 3-75-16,-1 3-47 0,1 3-36 16,1 3-28-16,1 2-19 0,0 0-15 0,1 3-25 0,3-2-55 0,-2-1-103 15,2-4-160-15,3-2-192 0,0-5-187 0,0-5-124 16,-1-4-26-16,2-4 63 15,-2-5 137 1,1-5 177-16</inkml:trace>
  <inkml:trace contextRef="#ctx0" brushRef="#br0" timeOffset="127012.531">14217 7636 84 0,'0'-15'389'0,"0"3"118"16,0 3 75-16,0 0 10 0,0 3-13 16,0 0-58-16,1 2-79 0,-1 2-85 15,3 2-64-15,2 3-51 0,3 2-36 0,3 2-30 16,0 4-29-16,4-1-20 0,3 2-15 16,4 3-17-16,-1 0-17 0,5 2-16 0,0 1-13 15,0 1-16-15,0 1-10 0,-2-1-5 16,0 2-5-16,-2-1-3 15,-2 1-2-15,-2 0-2 0,-4-2-3 0,-3 0-2 16,-3-1-1-16,-2 1 1 0,-4-3 3 16,-4 1 0-1,-4-2 2-15,-2-2-6 16,-3 1-20-16,-3-2-45 0,-2-4-74 0,-4 0-115 0,-1-3-175 0,0-5-178 16,-1-3-149-16,2-3-76 0,-1-5 9 0,2-5 78 0,-1-4 157 15,4-5 174-15</inkml:trace>
  <inkml:trace contextRef="#ctx0" brushRef="#br0" timeOffset="127177.804">14275 7522 202 0,'0'-16'309'0,"3"-1"48"0,0 4 26 0,2-1 14 16,0 1 3-16,5 1-15 0,2-2-39 16,4 4-54-16,5-2-61 0,1 3-55 15,0 1-56-15,7 2-41 0,-1 2-27 0,0 1-37 16,1 3-110-16,-2 0-166 0,-1 3-173 15,-2 1-129-15,-5 5-70 0,-2 1-17 16,-7 6 81-16,-3 0 145 0</inkml:trace>
  <inkml:trace contextRef="#ctx0" brushRef="#br0" timeOffset="130615.072">13624 8928 160 0,'-5'3'282'15,"-1"-1"57"-15,1 2 7 0,-1-1 8 16,0 0 14-16,-1 0 11 0,2 0-2 16,-3 1-15-16,-1 1-33 0,-2 1-45 0,1-1-48 15,-2 2-45-15,2 0-33 0,-3 2-26 16,1-1-23-16,2-2-22 15,-1 0-17-15,2 0-15 0,1-2-8 16,2-1-13-16,-1 0-8 16,4-1-3-16,-3 1-5 0,3-2-1 0,0-1-5 0,1 2 0 0,0-1-3 15,-1-1-3-15,3 0 2 0,0-1-3 16,0-1 1-16,0 2-3 0,2-1-1 0,-1-2-2 16,3 1 0-16,-1 0 0 15,0 0-4-15,3 0-2 0,0-1 2 0,2 2 2 16,1-2 0-16,4 0 2 0,2-1 3 15,2 0-1-15,2 0-3 0,5-1 1 16,1 0 2-16,2-2-3 31,0 1 3-31,1 0-5 0,1 0-41 0,-2 0-67 0,-2 0-96 0,0 2-134 16,-3-1-146-16,-4 2-136 0,-1 0-75 0,-4 2 2 0,-1-3 62 0,-2 4 116 16,-2-1 133-16</inkml:trace>
  <inkml:trace contextRef="#ctx0" brushRef="#br0" timeOffset="130949.714">14193 8690 24 0,'-2'-14'279'15,"2"0"76"-15,-3 2 65 0,2 2 21 16,-3 1 14 0,2 1 14-16,0 2 18 0,-1 2-20 0,1-1-42 15,1 4-48-15,-1 2-59 0,0 4-60 0,2 1-63 0,2 3-41 16,0 4-28-16,1 4-26 0,0 1-16 16,3 3-16-16,0 1-14 0,-1 4-15 0,2-1-16 31,1 2-7-31,-1 0-6 0,1 2-10 0,0-1-32 0,0 1-51 15,0-2-92-15,-2-2-132 0,1-2-172 0,-1-1-163 16,2-3-138-16,-2-2-43 0,-1-3 41 16,-2-4 103-16,4-4 160 0</inkml:trace>
  <inkml:trace contextRef="#ctx0" brushRef="#br0" timeOffset="131342.182">14448 8655 125 0,'-2'-14'319'16,"0"1"90"-16,1-1 51 0,-1 2 19 0,1 2-2 15,1 1-14-15,1 0-35 0,2 0-36 16,2 0-59-16,0 1-55 0,4 2-48 16,2 0-41-16,2 2-34 0,1 1-47 15,2 0-26-15,3 3-24 0,0 1-14 0,-1 4-11 16,0 2-7-16,0 4-4 0,-1 2-6 15,-2 4 2-15,-1 2-4 16,-5 2-1-16,1 5-1 0,-4-1-3 0,-5 4-2 16,-2-1-4-16,-5 5 2 0,0 0-1 15,-6 0 2-15,1 0 0 16,-1 1-2-16,0-2 1 0,0-2 2 0,2-4-1 16,2-4-2-16,2-2 2 15,2-5 5-15,6-5 1 0,3-2 3 0,5-8 0 0,7-3 3 16,6-7-2-16,7-3-3 0,4-5-3 0,7-1-17 15,2-4-47-15,4 1-117 0,-1-1-240 0,1 1-262 16,0-2-138-16,-2 4-63 16,-2 0 8-16,-5 1 93 0,-1-1 228 0</inkml:trace>
  <inkml:trace contextRef="#ctx0" brushRef="#br0" timeOffset="146982.59">13660 4410 188 0,'33'-20'196'16,"-7"1"4"-16,-4 2-104 0,-5 2-52 15,-6 5-45-15,-1 1-40 0,-2 4-35 16,-7 4-38-16,-1 1-42 0,-1 4-14 0,-3 2 7 16</inkml:trace>
  <inkml:trace contextRef="#ctx0" brushRef="#br0" timeOffset="148775.327">15611 775 3 0,'3'-1'293'0,"1"-1"58"0,-3 1 56 0,3 1-13 15,-3 0-27-15,-1 0-20 0,0 0-17 0,0 1-6 16,0-1-4-16,0 2 6 16,0-2-15-16,0 1-17 0,0 2-33 0,-1-1-35 0,1 1-36 15,0-1-49-15,-2 3-29 0,2 0-24 16,0 1-14-16,0 1-7 0,2 1-8 15,-2-1-2-15,0 4-6 16,1-2-2-16,1 3 6 0,-1 0-2 16,1 3-3-16,-2-2 0 0,4 4 3 0,-4-1-5 15,0 4-6-15,2-1 2 16,-1 4-2-16,-1-1-1 0,0 4-4 0,0 2-2 0,-1 2-1 0,1 0-9 16,0 3-3-16,0 0-4 0,0 3-2 0,0-1-5 15,0 1-4-15,1 1 0 0,-1 1 0 16,2-2-3-1,0 3-3-15,-1-2 0 16,1 4 3-16,-1-1 1 0,1 1 1 0,1 2 1 16,-1 2 2-16,0 0 1 0,-1 3-3 0,-1 5 2 0,3-1 5 0,-3 4 6 0,0 2 4 15,2 1 3-15,-2 2 4 0,0 2-1 0,4 2-1 16,-4 2-3 0,3 2-1-16,-3 3 1 0,2 2 0 0,0 2-3 15,-1 2-3-15,1 3-4 16,0 2-3-16,1-1-8 0,-2 4 4 15,3 1 7-15,-1 4 8 0,0 5 6 0,1 5 5 0,-1 0 0 0,-1 3-3 16,-2 3-5-16,3-1-2 16,-3 4-6-16,0 1-3 0,0 4 2 15,0 0-5-15,-3 3-2 0,1 0-4 0,1-1 0 16,-1 3 2-16,-2 0-2 0,2 3 1 0,-1 0-2 16,2 2-1-16,-1-1-2 0,0 1 1 15,1-1-1-15,1 2-2 0,0 2 2 16,0 1 1-16,0 0-4 0,0-2 1 0,1 2 1 15,1 0 3-15,0 2 0 0,-1-3-1 0,2 1 2 16,-1-1-5-16,2-3 0 0,1-4 3 16,0-2-1-1,0-2-1-15,1-2 1 16,-1-2-2-16,4-2-1 0,-2-3 0 0,-1-4-3 16,0 0 2-16,4-3 2 0,-4-2 2 15,0-2-1-15,1 1 0 0,-1-2 1 16,0 0-2-16,1-6-2 0,-1-2-2 0,1-5-1 15,-3-4 2-15,4-5-8 0,-2-5-18 0,1-5-25 0,-1-5-29 0,3-8-32 16,-4-5-42-16,2-7-39 16,-3-3-31-16,0-7-26 15,0-4-27-15,1-4-23 0,-2-3-11 0,0-3 0 0,0-3-2 16,-1-1-18-16,0-4-47 0,-1-1-59 16,-1-3-74-16,0-3-72 0,0 0-11 0,-1-1 38 15,-3-3 84-15,-1 2 106 16</inkml:trace>
  <inkml:trace contextRef="#ctx0" brushRef="#br0" timeOffset="150214.879">16569 1421 46 0,'-4'-8'239'0,"-1"-2"44"0,-3 3 44 0,2 1 38 15,-1-1 30-15,-1 2 12 0,2 1-1 16,-3 1-26-16,1 1-27 0,-2 4-39 16,1 1-27-16,-1 3-27 0,-1 3-24 0,0 4-17 15,0 5-24-15,-2 5-32 16,3 2-31-16,0 3-25 0,2 6-20 16,0 0-12-16,4 5-17 0,0 0-2 0,1 5-15 15,5-2-10-15,1 1-6 16,2 0-12-16,2 1-26 0,4-2-51 0,4-1-78 0,2-4-106 0,5-2-124 15,3-5-148-15,1-6-107 16,6-6-57-16,-1-5-16 0,4-8 37 0,-2-5 84 16,-3-5 130-16,-2-2 115 0</inkml:trace>
  <inkml:trace contextRef="#ctx0" brushRef="#br0" timeOffset="150635.958">16746 1739 180 0,'-9'-20'220'15,"3"2"15"-15,1 0 8 0,0 3 5 0,2 1-8 16,1 2-12-16,2 2-12 0,4 1-17 0,0 1 2 16,4 4 11-16,6 2 15 0,3 4 11 15,4 4-5-15,3 1-13 0,1 7-41 16,1 2-54-16,-1 4-44 0,0 2-32 0,-3 2-18 16,-1 2-14-16,-4-1-3 0,-5 0-4 15,-2 1-6-15,-5-2-1 0,-1 1 1 16,-4 0-5-16,-4-4-1 0,-1 0-1 0,1-3 5 15,-4-3-1-15,3-2-1 0,0-2 3 16,-1-4-3 0,4-2-3-16,-2-5-5 0,2-4-1 15,-1-3 0-15,3-5 0 0,3-4-4 16,-1-6 1-16,1-3 2 0,0-3 2 0,3-5-2 0,-1-2 4 0,0-2 5 16,3 1-1-16,-4 0 3 0,0 1-2 0,1 4 3 15,-4 2-2-15,2 4 1 16,1 4 4-1,-3 1-4-15,1 7-2 0,-1 1-2 0,1 6 0 0,-2 6 10 16,0 6 24-16,-2 7 37 0,1 5 41 0,1 8 33 0,-2 2 23 16,2 3 6-16,2 4-21 0,1 0-27 0,1 1-38 15,1 1-29-15,3-1-21 16,-1 0-27-16,3-1-60 16,0-3-95-16,0-3-124 0,4-2-154 15,-2-3-143-15,1-4-119 0,4-5-37 0,1-8 36 0,1-2 97 0,0-7 136 0</inkml:trace>
  <inkml:trace contextRef="#ctx0" brushRef="#br0" timeOffset="151650.21">17408 1752 284 0,'-7'6'393'0,"-1"0"92"0,2-2 26 0,-3 1-5 16,4-1-20-16,-2-1-39 15,4 0-56-15,0 0-73 0,1-1-75 0,1-1-62 16,2 1-45-16,2-1-24 0,5-1-23 16,2-3-11-16,6 0-3 0,3-1-7 0,3-2-19 15,3-2-19-15,5-1-9 0,0-1-10 0,0-2-28 16,2 1-73-16,-4-1-102 0,-1 3-162 16,-2 0-183-16,-4 2-163 0,-2-1-70 15,-4 2 21-15,-5 2 80 0,0-3 146 0</inkml:trace>
  <inkml:trace contextRef="#ctx0" brushRef="#br0" timeOffset="152106.686">17716 1573 27 0,'0'-12'307'16,"0"-1"97"-16,0-1 69 0,2 1 29 0,-1 1-3 16,2-1-15-16,3 3-42 0,2 0-53 0,4 1-57 15,1 0-55-15,4 1-42 0,5 5-49 16,-1 2-39-16,4 2-40 0,0 5-34 15,0 3-19-15,0 6-19 0,-1 2-11 16,-5 2-8-16,0 4-3 0,-5 1-11 0,0 0-1 16,-4 0 5-16,-4 0 2 0,0-2-4 15,-6-1-1-15,0 0 4 0,0-4-7 0,-4-1-6 16,2-2-5-16,-1-4-2 0,3 1-3 16,-1-4-8-16,-1-2-9 0,2-3-9 0,0 0-5 15,0-4-2-15,2-2 3 0,-1-3 8 16,2-2 10-16,3-3 11 0,-2-5 7 15,0-1 8-15,3-4-3 0,-2-3 4 16,1 0 1-16,0-2 2 0,-1-1 3 16,0 1-3-16,-2 0 6 0,0 3 5 0,-1 0 7 15,1 4 7-15,-2 4 8 0,-1 2 10 0,2 3 0 16,-2 4-3-16,0 3-6 16,-2 4-6-16,1 7-4 0,-1 4 4 0,1 4 2 15,-1 2 2-15,2 6 6 0,0 0-1 0,0 1-5 16,3 1-11-16,2 1-3 0,1-1-4 0,0 1-17 15,1-4-23-15,1-1-41 0,3 0-57 16,-2-6-68-16,1 0-66 0,1-4-76 0,0-4-86 16,0-2-76-16,3-5-66 15,1-3-59-15,-3-5-4 0,-1-2 50 0,0-4 87 16,0-1 106-16</inkml:trace>
  <inkml:trace contextRef="#ctx0" brushRef="#br0" timeOffset="152346.888">17846 1185 366 0,'-28'0'506'16,"1"0"113"-16,1 0 65 0,4 0-7 16,4 0-64-16,2 0-102 0,4 0-114 15,1 0-109-15,6 0-105 0,3 0-77 16,6 0-45-16,5-2-23 0,8 1-12 0,10-3-1 15,8 0-4-15,5-3-18 0,7-1-79 0,-1 1-137 16,3-1-210-16,-3 1-206 0,0 2-143 16,-7 2-62-1,-4 2 32-15,-3 2 113 0,-5 2 195 0</inkml:trace>
  <inkml:trace contextRef="#ctx0" brushRef="#br0" timeOffset="153150.407">18437 1057 107 0,'-10'-18'304'0,"2"2"56"0,2 2 4 15,3 4 2-15,1 1 2 0,4 4 8 16,4 5 6-16,5 3 15 0,7 3 17 0,2 6-27 15,4 3-44-15,6 6-54 0,3 6-67 16,5 5-64-16,-2 7-53 0,-1 3-39 16,-2 4-21-16,-6 4-19 0,-3 0-6 0,-10 3-7 15,-4-2-1-15,-7 2 2 16,-8-4-20-16,-3-1-46 0,-5-4-87 0,-2-6-129 16,-1-1-177-16,0-7-178 0,0-5-132 0,2-5-31 0,1-7 44 15,1-6 105-15,6-2 162 16</inkml:trace>
  <inkml:trace contextRef="#ctx0" brushRef="#br0" timeOffset="153474.564">19289 967 19 0,'-3'-15'252'0,"-4"5"75"0,-1 1 53 16,-1 6 43-16,-4 4 38 15,1 5 31-15,-2 3 19 0,1 6-19 0,-1 3-41 16,3 6-74-16,-1 3-68 0,3 5-71 0,4 4-64 15,2 3-52-15,2 2-40 0,2 2-24 0,2 0-20 16,4-1-36-16,0-2-89 16,3-1-148-16,0-1-191 0,2-5-187 0,1-3-159 15,1-4-59-15,2-5 31 0,3-5 120 16,-2-4 175-16</inkml:trace>
  <inkml:trace contextRef="#ctx0" brushRef="#br0" timeOffset="153926.586">19490 1306 168 0,'4'-36'282'16,"1"3"59"-16,-1 2 60 0,-3 3 51 0,-1 5 25 16,2 3 18-16,-1 2-16 0,-1 4-41 0,0 3-67 15,0 0-69-15,0 4-56 0,0 2-58 16,-3 5-46-16,2 5-37 0,-3 2-23 16,-1 8-17-16,2 2-10 0,3 4-6 0,0 3-8 15,2 3-9-15,1 2-8 0,4 0-5 16,2 1-5-16,-1-1-3 0,3-4-5 15,1-1-5-15,1-4-5 0,0-2-3 16,4-5-4-16,0-4-3 0,-1-3-2 16,2-3 2-16,-1-3 1 15,4-4-2 1,-5-4-4-16,1-2-2 16,-1-5 0-16,0-2-2 0,-5-3 0 15,1 0-1-15,-2-3 5 0,-2 1 6 0,-1-1 0 0,-2 2 7 16,-2 5 4-16,1-1 6 0,-3 5-1 0,-1 5 4 15,0 2 4-15,0 8-4 0,-1 6 3 0,-1 9-1 0,0 5 1 0,2 7 3 0,0 3 1 0,4 4 0 16,-3 2 0-16,2 2 0 0,2-1-3 16,-2-1 0-16,2 0 6 15,0-3 14-15,-4-4 13 0,-2-1 14 16,-4-4 9-16,0-1 3 0,-3-6-4 0,-3-2-13 0,-3-1-12 16,-2-5-14-16,-1-3-25 0,-1-3-35 0,-4-4-59 15,0-5-106-15,3-2-144 16,-1-5-191-16,2-5-179 0,6-5-106 0,-2-1-20 15,6 0 65-15,1-1 119 0,6-1 182 16</inkml:trace>
  <inkml:trace contextRef="#ctx0" brushRef="#br0" timeOffset="154394.991">20118 1252 280 0,'-7'1'415'0,"2"-1"45"16,0 0 5-16,2 0-78 0,2 0-89 16,2 2-79-16,4-2-51 15,3 2-28-15,3-2-18 0,7-2-13 16,4 0-23-16,0 1-27 0,6-3-32 0,3-1-92 0,-1-1-148 16,0 0-154-16,0 0-118 0,-4 0-64 15,0 0-24-15,-4 0 59 0,-5 2 128 0</inkml:trace>
  <inkml:trace contextRef="#ctx0" brushRef="#br0" timeOffset="154874.8">20625 993 145 0,'3'-14'339'0,"0"2"102"16,-3 2 56-16,2 2 27 0,-2 1 8 15,-2 2-12-15,2 1-36 0,0 2-60 16,-1 5-78-16,-3 3-66 0,1 5-57 15,2 2-52-15,-4 5-42 0,4 3-37 0,1 2-17 16,1 1-22-16,4 3-15 0,-2-1-15 0,3 2-7 16,2-1-5-16,3-2-6 0,0-1-1 15,2-3 0-15,1-4 1 0,2-2-3 16,1-5-2-16,1-2 0 0,1-4-1 0,1-4-4 16,0-4 3-16,0-4 3 0,-1-1 0 15,-2-4-2-15,2-2-5 16,-3-4-2-16,-2 1-6 0,-1-1-5 0,-1-2 2 0,0-3 1 15,-4 0 4-15,0 0 5 0,-1 0 5 16,0 0 1-16,-6 3 1 0,2 2 0 16,1 4-1-16,-3 1-1 15,-1 4-3-15,3 2-2 0,-3 7 5 0,2 5 0 0,1 7-1 16,0 7 3-16,0 7 1 0,2 8 5 16,-2 5-1-16,4 5-3 0,-2 4 3 0,2-1 0 15,-1 2-1-15,2-3 2 0,-3-1-2 16,0-2 3-16,-2-5 2 0,2-1-2 15,-5-5-1-15,0-2-1 0,-6-5 5 16,-1-3-3-16,-1-3-6 16,-6-6-19-16,-2-3-61 0,-3-3-108 0,-1-6-173 15,-4-6-194-15,-3-6-189 0,2-6-83 0,-2-4 7 16,3-8 76-16,-3-3 153 0,4-5 188 0</inkml:trace>
  <inkml:trace contextRef="#ctx0" brushRef="#br0" timeOffset="155109.635">20604 754 149 0,'-11'-8'348'0,"0"4"72"0,3 0 21 0,0 1-32 16,4-2-50-16,0 2-66 0,0 2-76 15,6-1-63-15,2-1-52 0,6 0-35 16,2-1-21-16,10 0-13 0,4 0-12 16,5-2-57-16,3 0-113 0,0 2-142 0,0-1-139 15,1 2-76-15,-5 0-36 0,-2 3 27 0,-3 2 98 16</inkml:trace>
  <inkml:trace contextRef="#ctx0" brushRef="#br0" timeOffset="155465.691">21294 621 96 0,'-2'-8'358'0,"1"-1"105"16,-1 3 73-16,1 0 2 0,1 2-31 0,-2-1-58 15,2 2-77-15,2 1-57 0,1 2-45 0,4 4-20 16,5 2-21-16,0 2-5 0,7 6-7 0,2 6-29 16,1 3-41-1,3 8-30-15,2 3-18 0,2 5-21 16,-1 3-15-16,-1 5-17 0,-2 1-8 0,-6 3-14 15,-2 0-7-15,-5 1-10 0,-7 1-34 16,-9-4-65-16,-5 1-138 0,-7-5-239 0,-2-5-257 0,-7-1-132 16,-5-6-43-16,-5-3 25 0,-4-6 114 15,-4-7 225-15</inkml:trace>
  <inkml:trace contextRef="#ctx0" brushRef="#br0" timeOffset="156989.846">22051 502 46 0,'3'-13'249'0,"1"-1"43"16,-1 4 28 0,0-2 12-16,0 1 7 0,-2 2 4 0,2 0-8 0,-1 2-9 0,1-1-27 15,-1 2-30-15,0 2-35 0,-1-3-34 16,1 3-15-16,-1 1-20 0,-1-1-14 0,2 1-15 15,0 1-11-15,-2-1-21 0,0 2-31 16,1 1-25-16,1 0-20 0,-1 1-10 0,1 1-8 0,2 1 1 16,0 4 10-16,-3 0 17 15,2 4 11-15,1 4 14 0,-3 2 9 16,2 2 10-16,-1 2-2 0,0 3-5 0,-1 2 0 16,1-1-7-16,-2 3-3 0,1 3-6 15,-1 0 1-15,2 2-5 0,-2 2 0 0,0 1-3 16,0 1 1-16,-2 2-7 15,1 0-4-15,-2 3-4 0,-1 0-8 16,1 3-7-16,-2 2-3 16,1-1-1-16,-4 4-3 0,2-3-1 0,-2 3-1 0,-1 1 8 0,2 0 14 0,-1 2 9 0,2 2 5 15,-3 2 1-15,2 1 8 0,1 3-7 16,-1 0-9-16,2 5-10 0,0 2-5 16,1 1 0-16,-1 3-2 0,1-1-2 0,0 2-3 15,1 0 6-15,0 2 0 16,1 2 2-16,1 0 0 15,-3 3-2-15,1 3-3 0,2-1-6 16,-1 2-5-16,-2 2-5 0,1-2-2 0,-1 1 2 16,1 4-1-16,-2-1 0 0,0 4 0 0,1 1-3 15,-6 3 0-15,4 0-2 0,-2 2 1 0,-2 2-1 16,0-1 4-16,0 1 1 0,-1 2 2 16,-2 3 2-16,0 2-3 0,0-1 1 15,-2 2-3-15,0 1 0 0,0 0 1 0,1 0 0 16,1 2 1-16,-1 0-1 0,1 2-1 15,2 1 0-15,-3-2-6 0,5-1 0 0,-3 0 1 16,0 2-1-16,2-2 4 0,2-2 0 0,-2 0 1 16,2 1-4-16,-1-3-1 0,0-1 2 15,1-2 1-15,2-1 0 0,-1 1 1 16,-2-4-1-16,5 2 2 16,-3-2-3-16,1 0-2 15,-1-4-1-15,1-3 0 0,1-2 1 0,-1-3 0 16,0 1 0-16,-1-2 1 0,0-1 0 15,0-1 0-15,-1-2-1 0,2-1-2 0,-3-4 2 16,2-1 0-16,-1-2 0 0,0-2 0 16,2-1 4-16,-2-2 1 0,3 0-1 0,1-1-3 0,-1-4 1 15,0 2 3-15,-1-2-5 0,1-1 0 16,4-3 0-16,-3-1 0 0,1-4-6 16,1-2-9-16,1-2-10 0,-1-4-7 0,2-3-8 15,-1 0-3-15,1-3-3 16,-2 0-1-16,0-3 1 0,1-1 1 15,-1-1-3-15,1-2-5 0,-1-3-4 0,-1 0 0 0,0-3-1 16,2-2 3-16,-3-4 2 16,1-1 0-16,1-3-6 0,-1-3-3 0,3 0-9 15,-1-4-8-15,-1-2-12 0,0-1-5 0,1 0-4 16,-1-1-3-16,2-1 2 0,0 1 2 16,-1-1 2-16,-1 2 3 15,-1 0 10-15,2 2 10 0,-1 1 9 16,1 1 13-16,-3 2 16 0,-1 2 11 15,2-1 8-15,-2 2 6 0,1 1-1 0,-4-1-35 0,3 0-53 16,0-1-60-16,1-2-78 16,0-1-73-16,1-1-51 0,2 1-37 0,1-2-19 15,0 0 11-15,1 0 46 0,2-2 39 16,1 1 5-16,-1 1 27 0,2-2 39 16,-1 2 13-16,0-3 10 0</inkml:trace>
  <inkml:trace contextRef="#ctx0" brushRef="#br0" timeOffset="159072.543">16251 2605 11 0,'-1'-1'123'15,"1"1"-2"-15,-2-2-7 0,2 1-8 0,0-1-3 16,-1-1-1-16,-2 2 4 0,3-1-2 16,0-1 3-16,-2 2 7 0,2-2 7 15,-1 3 2-15,1-2-2 16,-2 0 10-16,2 2 17 0,0-1 13 0,-1 1 9 0,1 0 3 16,0 0-3-16,0 0-17 0,0 0-24 0,1 1-12 15,1 1-5-15,-1 0 5 0,4-2 7 16,-2 3 10-16,2-2 4 15,0 2-5-15,1-1-8 0,0-1-3 0,3 1-1 16,1-1 5-16,-2 1 8 0,6-1-2 0,-3 1-4 16,2-1-9-16,4 1-12 0,-1-1-19 0,0 1-21 15,4-1-17-15,-2 1-10 0,4-2-7 16,0 1-5-16,1-1-6 16,2 0-1-16,0 0 4 0,3 0-1 15,-1 0-4-15,3 0-2 0,4-1 2 0,-3-1-3 0,4 1-4 16,2-1 0-16,2-1-1 0,-1 2 1 15,1-2-1-15,-1 0-1 16,3 0-4-16,-1 0 0 0,0 0 0 0,0 0-4 16,2 1-1-16,-3-1 3 0,5 0 6 0,-2 0-2 15,2-1 1-15,2 1 3 0,0-1 0 0,3 0 0 16,3 1-2-16,-1-1 2 16,5-3-4-16,1 3 0 0,2-3-1 0,2 1-1 0,-1 0 0 15,4-2-2-15,-3 2 0 0,3-1-1 0,-1-1 2 16,0 2-3-16,0 0 0 15,2-1-1-15,-1 1-2 0,2 1 2 0,2-1-5 16,1 2 0-16,1-1 1 0,1-1 2 16,3 2 2-16,-1-1-1 0,3 1 2 0,-2-1 0 15,5 1 1-15,1-3 0 0,-2 2-2 16,6 0-2-16,-1 1 0 0,3-1 0 0,-2 1-2 16,0 1-4-16,-2 0 4 0,-3 1 3 0,1 1 0 15,-5-1-1 1,-2 1 2-16,-2 1 4 0,-1 0-3 0,-6 1-5 15,0-1 2-15,-4 2 0 0,-2-1 0 0,-4 1-1 16,-2-1-3-16,0 1 3 0,-4 1 0 16,1 0 1-16,-3-1-1 0,0 0 0 0,-2 3-1 15,2-2 3-15,-3 0-1 0,1 1-2 16,-2 1 1-16,1-2 0 0,1 1 4 0,-1 1-1 16,1-1 6-16,-3 1-2 15,2-2-1-15,0 1-2 16,-2 2-2-16,0-1 2 15,2-1-6-15,-2 2 5 0,1-2-1 16,-2 1 3-16,1 0-4 0,-3-1 0 0,3 0 2 0,-4 1-4 0,1 0-1 0,-4-2 3 0,4 0 9 16,-3-1 4-16,1 2-1 15,2-1 7-15,0 0 7 0,2-2-3 0,-1 2-6 0,3 0-7 16,-2 0 1-16,2-1-7 0,-3 1-2 16,1-2-2-16,1 1 0 0,-3 1 0 0,-2-2-1 15,-1 2 2-15,-2-1-2 0,-1-1-1 16,-2 0 0-16,2 1 2 0,-2 0 0 15,4-1 0-15,-1 1 2 0,2-2 1 0,2 0 1 16,1 1-3-16,1 1-2 0,4-1-1 16,-4 1 0-16,3-1 0 0,0 2 2 15,-1 0-1-15,-1-1 5 0,1 1-1 16,-5-2 0-16,-1 2-2 0,-2-1-1 0,-3-1 5 16,-3 2-7-16,-2-3 2 0,0 1 0 15,-4-1-1-15,1 2-18 0,0-2-27 0,-2-2-35 16,2 2-67-16,-4-1-92 15,2-2-120-15,-1 0-143 0,-2 2-124 0,-1-2-99 16,-3-2-28-16,-1 2 40 0,-2-1 96 0,-7-2 146 0</inkml:trace>
  <inkml:trace contextRef="#ctx0" brushRef="#br0" timeOffset="166082.036">18318 3360 196 0,'-20'-3'427'15,"2"0"92"-15,-1 1 81 0,2 0-44 0,3 1-37 16,2 1-60-16,2-1-67 0,2-1-73 16,-1 2-68-16,5-1-56 15,-1 1-57-15,4 0-45 0,2 1-34 0,5 1-15 16,2-1-2-16,4 2-2 0,2-1 1 0,3-2-5 0,5-2-4 16,2-1-5-1,3-1-5-15,-2-2-8 0,5 1-6 0,0-4-2 0,0 2 0 16,0-2 0-16,1 0-3 0,-3 0 1 0,0 0 1 15,-2 0-3-15,-3 0-2 16,-2 1 1-16,-1 2-2 0,-2 0-2 16,-6 1 3-16,0 1 6 0,-3 1 12 0,-3 2 16 0,-1 2 23 15,-2 5 20-15,-4 2 14 0,-3 7 14 16,0 3 2-16,-6 4-4 0,-1 5-8 0,-2 5-4 16,-1 1-6-16,3 1-11 0,-4 3-9 15,2 3-12-15,1-1-12 0,-1 0-14 16,1 1-9-16,4 1-8 0,-1-4-31 15,3 1-62-15,-1-4-119 16,4-2-253-16,3-4-308 0,3-4-162 0,0-5-62 0,-1-5 14 16,-4-5 93-16,-2-6 241 0</inkml:trace>
  <inkml:trace contextRef="#ctx0" brushRef="#br0" timeOffset="171299.686">18548 4761 179 0,'-15'9'403'0,"-2"0"79"0,-1 3 63 16,1 3-51-16,3 0-71 0,-2 3-74 15,3 0-73-15,2 3-61 0,0 1-56 16,3 3-41-16,3 0-34 0,1 2-22 0,2 0-15 16,4 0-15-16,2-2-8 0,3 1-7 0,1-1-1 15,3 1-6-15,5-2-4 0,-2-3-4 16,6-2 1-16,4-2-4 0,1-2-3 16,1-3-4-1,2-5-1-15,4-1 5 0,0-4-1 0,4-2 2 0,-3-5 0 0,-2-1 4 16,3-4 0-16,-3-2-2 15,-1 0 2-15,-3-3 12 0,-3 0 25 0,-2-2 40 0,-3 1 38 16,-3-3 27-16,-4 0 20 16,-3-2 5-16,-8 0-10 0,-1-3-35 15,-6 0-30-15,-7-1-23 16,-3-2-21 0,-6 1-14-16,-4 1-14 0,-6 1-8 0,-1 3-6 0,-4 1-8 15,1 5-1-15,-2 5-10 0,-5 2-30 0,5 5-74 0,0 3-143 16,2 5-213-16,1 4-218 0,4 3-108 0,7 4-31 15,-2 4 41-15,9 2 127 16,1 3 208-16</inkml:trace>
  <inkml:trace contextRef="#ctx0" brushRef="#br0" timeOffset="175878.634">18348 6011 133 0,'-5'-14'296'0,"-1"2"65"0,3-1 14 0,-2 5-9 16,2 0-18-16,-2 1-33 16,2 2-47-16,1 2-56 0,-1 5-25 0,2 2-10 15,1 5-1-15,1 6 18 0,1 3 25 0,-1 6 24 16,3 3-15-1,-1 3-33-15,0 3-37 0,0 3-38 0,1 2-36 0,-3 1-32 0,1 1-19 16,-1 1-13 0,4-1-13-16,-5-1-45 0,1 0-68 0,1-4-108 0,-1-2-136 15,3-5-133-15,-1-1-114 0,3-4-72 16,1-2-10-16,3-6 70 0,0-3 112 0,6-5 122 16</inkml:trace>
  <inkml:trace contextRef="#ctx0" brushRef="#br0" timeOffset="176175.752">18728 6354 42 0,'1'-11'273'0,"-2"2"70"0,-1 3 51 0,0 0 21 16,-1 3 2-16,0 2 2 0,1 4-1 16,-1 1-17-16,0 4-37 0,0 1-46 15,0 1-52-15,3 2-48 0,0 0-51 0,0 2-50 16,3-2-39-16,2-2-26 0,-2-1-16 15,2 0-8-15,1-1-2 0,1-4 5 16,2-1 2-16,0 0 2 0,-1-3 2 0,2-3 2 16,-1 0-2-1,-1-1-1-15,-3-2 2 0,0 1 2 0,-2-1-2 0,-1-1-5 16,-2 1-2-16,-2-3-8 0,-3 1-7 16,0 1-9-16,-3-2-14 0,-1 1-20 0,-2 2-28 15,0 0-40-15,3 2-64 16,-3-1-90-16,4 2-117 0,1 2-133 0,1-2-115 0,4 1-92 15,1 2-6-15,4-1 52 16,4 1 109-16,4-2 139 0</inkml:trace>
  <inkml:trace contextRef="#ctx0" brushRef="#br0" timeOffset="176599.558">19036 6091 226 0,'-2'-16'379'16,"2"1"93"-16,0 0 45 0,-1 3 17 16,1 0 11-16,1 1-19 0,3 1-50 0,-3 1-63 15,4 0-77-15,3 1-73 0,0 4-80 16,0-2-59-16,1 3-34 0,5 1-26 16,1 2-16-16,2 2-8 0,2 4-7 15,-2 1-7-15,0 5-2 0,1 2-2 0,1 4-2 16,-3 4-5-16,0 2-3 15,-5 3-1-15,-2 0-2 0,-6 3-1 16,-1 1-1-16,-5 3 2 0,-5-1-2 0,0 1 0 16,-5 2 0-16,1-3-2 0,-3 2-4 15,1-5-1-15,3-2-4 0,1-4-1 16,1-4-5-16,5-1 1 0,0-4 1 0,4-4-2 16,5-1 3-16,4-5 5 0,4-5 2 15,4-3 4-15,6-5-1 16,2-2 1-16,3-2 0 15,4-4-2-15,1 0-2 0,1 1-7 0,-3-1-17 0,2 2-35 0,-4 2-50 16,-4 0-77-16,-1 4-90 0,-7 3-102 16,-1 0-114-16,-5 2-107 0,0 3-99 15,-6 3-3-15,-2 3 48 0,-5 3 86 16,-4 3 122-16</inkml:trace>
  <inkml:trace contextRef="#ctx0" brushRef="#br0" timeOffset="180725.773">18418 7504 157 0,'-3'-4'218'0,"-2"1"-15"16,0 0-10-16,-1-2-4 0,3 2-3 0,0 2-5 0,-1-2-5 16,1 0-6-16,0 0-10 0,0 1-16 15,1-1-8-15,0 2-4 16,2-1-1-16,0 1-1 0,-1-1 4 0,1 1 6 16,0-1 6-16,0 1 1 0,0 1 0 15,0-2-7-15,0 2-9 0,-2-3-14 16,2 3-17-16,0-2-18 0,-1 1-13 0,1 0-9 15,-3 1-7-15,1 0-9 0,1-2 0 0,-1 1 7 16,1 1 10-16,-3-2 12 0,4 2 1 16,-3-1 5-16,2 1-8 0,-3 0-11 15,1 0-20-15,0 0-20 0,0 0-9 16,-3 0-4-16,3 1 1 0,-4 1 0 0,2 1 1 16,0-1 2-16,1 2 1 0,-4 0 4 0,2 1 0 15,-1-1-1-15,2 1-1 0,-1 1-2 16,-2 0-3-16,2 0-3 0,1 3-3 15,0 0-3-15,-1 0 0 0,0 1 0 16,3 1 2-16,0-1-6 0,1 3 2 16,0 0-1-16,2-1 1 15,4 1-1-15,-3 1 2 0,2-1 4 0,5 2 2 16,-2-2-2 0,2 3 4-16,2-1 0 15,4 1 0-15,-1-2 6 0,2 0 4 0,2 0 10 16,-2-2 3-16,4 0 4 0,0-1 2 0,1-1-1 0,-2 2-4 15,3 0-7-15,-1 0-6 0,-2 0-1 0,2 2-1 16,-2-1-1-16,0 3 2 0,0 0 3 16,-4 2 8-16,3 0 5 15,-5 0 5-15,-1 0 5 16,-2 0 5-16,-1-2-1 0,-3 2-3 0,0 0-3 0,-4-3-4 0,-1 3-6 0,-1-3-3 16,-3 2-2-16,0-2-3 0,-6 1-5 15,-2 1-3-15,-1-1-2 0,-3-1-3 0,0-1-3 16,-3-1-1-16,-1-1-2 15,2-3-16-15,-2 0-32 0,1-3-55 16,-3-4-91-16,-2-4-150 16,0-4-183-16,3-4-157 15,-4-7-119-15,0-4-27 16,2-3 48-16,2-7 125 0,-1-4 174 0</inkml:trace>
  <inkml:trace contextRef="#ctx0" brushRef="#br0" timeOffset="180905.676">18226 7692 16 0,'16'-14'237'16,"5"2"52"-16,-1 0 16 0,4 0 8 0,2 2-10 16,4-1-21-16,0 1-32 0,1-1-45 0,4 4-56 15,-2-1-107-15,3 4-140 0,-3-1-148 16,-1 2-122-16,-2 3-64 0,0 3-27 16,-6 2 35-16,0 2 88 0</inkml:trace>
  <inkml:trace contextRef="#ctx0" brushRef="#br0" timeOffset="181409.488">18944 7603 93 0,'0'-15'360'0,"0"0"108"0,0 3 83 0,0 2 12 15,-1-1-5-15,-1 0-21 0,1 3-51 0,-3 0-73 16,3 1-72-16,-1 1-58 0,0 0-67 16,-1 1-59-16,2 4-40 0,-4 1-33 15,2 1-25-15,0 5-21 0,0 3-12 0,-1 2-6 16,3 2-4-16,-1 4 0 0,1-1 0 16,1 4-1-16,0 1-4 15,0-1-4-15,1 3-1 0,2 0-3 16,2-1-3-16,0 1 0 15,4-3-1-15,-1 0-1 0,4-1 0 0,1-2-1 0,0-3-2 0,1-2 1 16,2-2 0-16,2-4 0 0,-2-1 0 16,2-4 4-16,2-4 1 15,0-3 1-15,0-1 0 0,-2-4 1 0,3-2 0 16,-3-2-3-16,-2 0 1 0,2-3 0 16,-6 0 1-16,1 0-1 0,-4 0 3 0,1-2 1 15,-5 1-1-15,0 2 3 0,-1 0 12 16,-2 4 13-16,-1 1 10 0,-1 3 10 0,0 0 5 15,0 3 0-15,0 3-8 0,-1 3-7 16,-4 6 5-16,2 3-1 0,0 5 5 16,0 4 4-16,1 4 0 15,0 2-2-15,1 5-11 16,1-1-10-16,0 4-11 0,1 1-7 0,1 1-10 0,-2 1-28 16,3-1-47-16,-3 0-74 0,2 1-126 0,0-2-224 0,-1-1-243 15,-1-1-151-15,0-1-49 0,-1 0 24 16,-3 2 101-16,-1-2 210 0</inkml:trace>
  <inkml:trace contextRef="#ctx0" brushRef="#br0" timeOffset="187507.507">17821 8896 7 0,'-1'-2'119'0,"1"1"-3"0,-2 0-4 0,2-1-3 16,0 1 0-16,-1-1-2 15,-2 2 1-15,3-1 3 0,-2-2 4 16,1 1 0-16,-1-1 10 0,1 3 22 0,-3-2 22 16,3 1 15-16,-1 0 9 0,1-1 7 15,-3 1-2-15,1-1-20 0,1 1-16 0,-1-2-14 16,2 1-13-16,-2 2-14 16,1-3-17-16,1 3-11 0,1-2-16 0,-2 1-16 15,2 0-16-15,-1-1-13 0,1 1-6 0,0-2-7 16,0 1-3-16,1-1-4 0,-1 2-3 15,2-1-2-15,-1-1 0 0,1 2-1 16,1-2-2-16,0 0 0 0,0-2 1 0,4 2 4 16,-3-2-1-16,3 1 0 0,2 0 1 15,-1-1-1-15,2 0 0 0,-2 0-4 16,2 0 1-16,-2 2-5 0,0-2 0 16,3 4-1-16,-3-2-1 0,0 0 2 0,0 2-2 15,1 1 1-15,-1 0 2 0,1 1 3 16,1 2-2-16,1 1-1 0,-1 4 3 15,2 0-1-15,1 4-2 16,-3 1 2-16,4 2 2 0,-3 2-1 0,2 1-3 16,-5 1-2-16,1 1 3 0,-1 0 1 0,0 0-2 15,-2 1-1-15,-1 2 3 0,-3-2 4 16,-1 0-2-16,-1 0 0 0,-1 1-2 16,-3-1 0-16,0 0 0 0,-3 0 0 15,-2 0-1-15,1-3 2 0,-2 2 0 0,-2-4 0 16,1 1-3-16,-1-3-1 0,-1 0 3 15,0-2-3-15,-1-1 5 0,1-2-2 16,2 0 1-16,-3-5-2 16,2 1-2-16,0-2-6 0,1-3-6 0,1 0-10 15,-2-3-8-15,2-2-4 0,2-2-4 0,-3-1 2 16,7-2 4-16,-3-1 9 0,6 1 8 16,-3-3 6-16,6 0 5 0,0 0 2 0,2-1-1 15,3 2 3-15,2 0 0 0,1 1 0 16,1 4-2-16,3 1 2 0,0 3 1 15,2 1 4-15,-2 6 5 16,5 0 3-16,-3 1 8 0,3 4 9 16,0 0 5-16,-2 1 1 0,1 2 2 15,-1 0-5-15,-1 2-13 0,-2-1-51 16,-1-1-96-16,-2 0-126 0,-1 2-136 0,0-2-149 0,-2 0-68 0,-1 0-2 16,1-2 67-16,-1-2 111 0</inkml:trace>
  <inkml:trace contextRef="#ctx0" brushRef="#br0" timeOffset="188281.468">18638 8740 128 0,'-4'-6'201'0,"4"0"1"0,-3 0 6 16,2 2 10-16,-3 1 5 0,1 1 2 16,0 1-6-16,-3 1-5 15,0 1-25-15,-1 2-26 0,-1 2-16 16,-3 2-6-16,3 1-2 0,-1 1-6 15,1 1-11-15,-1 0-11 0,0 3-12 0,3 0-14 16,4 4-8-16,-1-1-1 0,3 2 5 16,3 0 0-16,2 3-3 0,5 0-7 15,2 2-12-15,1-1-13 0,6 2-16 16,0 0-12-16,3 0-8 0,0 0-5 0,2 0-5 16,0-1 0-16,-1-1 2 0,-1-1-2 0,-4-1 7 15,-1-2-1-15,-5-2 0 0,-2 1-1 16,-5-1 2-16,-3-1-2 0,-5 1-2 0,-5-2 0 15,0 1-1-15,-3-3 1 0,-3 2-2 16,-1-4-1-16,-2 0-2 0,1-2 2 16,-1-2 3-16,1 0-1 0,-3-4-1 15,5-1-1-15,-4-2-2 0,4-4-2 16,2-1-5-16,0-3 0 0,0-1 0 0,6-5 1 16,-1 0 4-16,6-6 1 0,1 0 2 15,0-3 0-15,3-4-1 0,2 0 2 0,1-2-2 16,3 0-1-16,1 0 4 0,-1 2 9 15,1 1 17-15,-1 1 22 0,-1 4 37 16,-1 0 33-16,-1 4 20 16,-3 0 4-16,-2 5-7 15,-4 0-18-15,0 0-33 0,-5 5-37 0,-1-2-20 16,-2 5-19-16,-5 0-28 0,1 4-40 0,-2-1-46 16,1 2-63-16,-1 2-90 0,4 1-106 0,1 0-101 15,2 2-79-15,5 0-80 0,1 1-4 0,2-1 53 16,4 1 94-16,2 0 107 0</inkml:trace>
  <inkml:trace contextRef="#ctx0" brushRef="#br0" timeOffset="189099.416">19193 8794 73 0,'0'-3'174'0,"0"2"0"0,0-2-6 15,0-1-8-15,0 2-3 16,-2 0 2-16,2-1 1 0,0 2-2 16,-2-1 1-16,2-1 2 0,-1 2-1 15,1-3-3-15,-2 4-5 0,2-1 0 0,-1 0-10 16,-1-1-14-16,0 1-6 0,-1-1 5 0,1 2-2 16,-1 0-6-16,-3 0-5 15,3 2 0-15,0 1-14 0,-2-1-23 0,2 2-15 16,0 0-10-16,1 1 3 0,2 2 9 15,2 2 16-15,3 0 15 0,3 3 15 0,2 0 12 16,3 3 3-16,2-1-7 0,5 1-16 16,0 1-18-16,1 1-18 15,3-2-18-15,-2 1-17 0,1 0-12 16,-3 2-5-16,0-1-6 0,-1 1-3 16,-5-1-3-16,-1-1 4 0,0 2-2 15,-7-3 0-15,0 2 6 16,-6-1 0-16,0-1-4 0,-3 0-7 15,-3 0-12-15,-1 0-21 0,-3-2-22 16,-2 0-14-16,3-3-15 0,-2-2-7 0,0 1 4 0,1-5 10 0,-1 1 6 16,2-4 1-16,1-2 7 0,1-2 6 0,0-3 6 15,4-5 4-15,-1-4 14 0,1-3 15 16,1-4 12-16,2-2 6 0,2-5 12 16,-2-1 13-16,2 0 10 0,-2-1 6 0,1-2 11 15,1 1 21-15,-2 4 12 0,0-1 8 16,0 3 5-16,-3 3 2 0,-2 3-8 15,-2 1-20-15,1 4-22 0,-5 1-20 0,0 4-41 0,-3 2-65 16,0 2-106-16,-4 5-152 16,2 1-170-16,-1 3-164 0,1 1-62 0,1 5 8 15,-2 3 74-15,0 3 139 0</inkml:trace>
  <inkml:trace contextRef="#ctx0" brushRef="#br0" timeOffset="190243.664">19148 9383 129 0,'2'0'123'0,"-1"-2"-11"0,-1 2-8 16,2 0-5-1,-2-2 0-15,2 2-2 0,-2 0-4 0,1 0 0 16,-1 0 1-16,0 0 20 0,2 0 24 0,-1 2 16 0,-1-2 19 16,0 0 15-16,0 0 18 0,0 0 4 15,0 1 1-15,0 0 7 16,0-1-3-16,0 0 0 0,0 2-17 0,-1-2-27 16,-1 0-20-16,2 0-6 0,0 0 6 0,0 0-1 15,0-2-3-15,0 2-4 0,0 0-12 16,0-1-22-16,0 0-21 15,2 1-15-15,-2 0-11 0,0-2-7 0,0 2-3 0,0-1-9 16,0 1-3-16,0-2-4 0,1 2-5 16,-1 0-3-16,0 0-2 0,0 0 0 15,0 0-2-15,0 0 1 0,0-1 2 16,0 1 0-16,0 0 0 0,0 0-4 0,0 0 0 16,0 0-2-16,0 0-1 0,0 0 0 15,-1 0-1-15,-1 1-4 0,2 1-4 16,-1-1-5-16,-1 3-3 15,-1 1-3-15,-1 1 0 16,1 1-4-16,2 1 3 0,-4 0 1 0,4-1 0 0,-1 1 0 16,2-1-2-16,-1-1 2 0,1 0 0 0,0-1 0 15,0-1-1-15,0-1-1 0,1 0 3 16,-1 0 2-16,0-3 3 0,3 2 1 16,-3-2 5-16,5 0 2 15,-4 0-2-15,1-2 4 0,-1 1 0 16,3-1-2-16,-3-1-1 0,1 0 1 0,0 1 2 0,-1 0 1 0,-1-3 1 15,2 2 2-15,-1-1 1 0,-1-1-2 16,0-1-1-16,0 0 0 0,0 0-2 16,0-1-2-16,-1 2 2 0,-1-1 1 15,1 2 0-15,-1-1-2 0,-1 1-2 16,1 1-1-16,-1-1-5 0,0 2-1 0,-2 2-5 16,2 0-2-16,2 0-1 0,-3 2-2 15,1 0-2-15,2 1 1 0,-3 0-3 16,4 2 2-16,-1-1-4 0,1-1 1 15,1 3-3-15,-1-3-4 0,4 0 0 0,-3 0 1 16,2-2 1-16,1 1 2 0,-3 0 5 0,2-2 3 16,2 0 4-16,-4-2-14 15,1 0-25-15,-4 1-82 0,1-2-176 0,-5 0-291 16,-1 0-202 0,-4 0-96-16,-8 0-29 0,-6 3 50 0,-10 0 160 0,-11-2 283 15</inkml:trace>
  <inkml:trace contextRef="#ctx0" brushRef="#br0" timeOffset="211829.452">23073 2619 79 0,'-4'0'140'0,"4"0"-15"16,0 1-14-16,-1-1-11 0,1 1 0 15,0-1 2-15,0 0 6 0,0 0 5 0,0 0 7 16,0 0 11-16,0 0 19 0,0 0 26 16,0 0 28-16,0 0 32 0,0 0 31 0,0 2 19 15,-2-2 1-15,2 2-14 16,0-2-23-16,-1 0-27 0,1 0-19 0,0 0-13 16,0 0-8-16,0 0-8 15,0 0-6-15,0 0-12 0,0 0-29 0,0 0-30 0,0 0-24 0,0 0-15 16,0 0-17-16,0 0-9 0,0 0-4 15,0 0-4-15,1 0-5 0,-1 0-2 0,3 1 1 16,1-1-2-16,-1 2 0 0,2-2 2 16,1 1 0-16,0-1 0 0,0 2 1 15,2-2-4-15,2 1 0 0,1 1 3 16,0-2 4-16,3 1 1 0,1-1 1 0,2 0 0 16,-3 0-2-16,3 0-8 15,4 0-4-15,-4 0 0 0,4-1-3 0,0 1-2 16,1-2-1-16,1 1 5 0,2 1-2 0,2-2-3 15,3-1 2-15,2 0 0 0,3 1 0 16,3-2-2-16,2 1-2 16,3-3-1-16,4 0 1 0,1 0-2 15,2-1 0-15,0 0-3 16,2 0 2-16,2 0 1 0,0 1-1 16,1 0 2-16,0-2 2 0,2 2 1 0,-1-1-3 15,2 2-2-15,1-1 0 16,1 0 0-16,2 2-1 0,-1-3 2 15,3 0-1-15,0 1 2 0,0-1 2 0,-3 1-4 0,3-2 0 16,-4 2 2-16,-2 0 3 0,1-1-1 0,-4 2-3 0,-3 1 3 0,-3-1-4 0,-3 1-2 16,-3 0 0-16,-5 2-2 15,-5 0 3-15,-3-1-1 0,-3 2 5 16,-4 1 0-16,-2-2-1 0,-5 1 0 0,-2 1-1 16,-1 0 2-16,-4-2-6 0,0 2 2 0,-2 0-2 15,-2 0 0-15,0 0-1 0,-2 0-21 0,-2-1-28 16,4 1-60-1,-5 0-102-15,-5 0-146 16,4 0-185-16,-4 0-151 0,-2 0-106 0,-2 0-13 0,-2 1 66 16,-2 1 125-16,-1-2 174 0</inkml:trace>
  <inkml:trace contextRef="#ctx0" brushRef="#br0" timeOffset="213473.047">22916 1235 14 0,'-5'-10'262'0,"0"1"72"16,1 3 44-16,-7 3 35 0,1 5 25 0,1 2 2 15,-5 4-15-15,-3 5-28 0,0 5-33 16,1 5-41-16,-3 4-44 0,-1 3-47 16,4 2-47-16,1 5-40 0,2-1-44 0,0 3-40 15,8-1-26-15,1 1-13 0,4 4-5 0,3-1-4 16,3-2-4-16,5-1-12 15,0-3-60-15,6-1-75 16,4-4-127-16,5-2-151 0,2-6-159 16,4-3-138-16,2-6-21 0,4-4 33 0,0-4 101 0,0-6 141 0</inkml:trace>
  <inkml:trace contextRef="#ctx0" brushRef="#br0" timeOffset="213957.804">23193 1468 101 0,'-8'-15'342'0,"0"0"81"16,0 2 49-16,3 1-22 0,0 1-47 16,2 1-58-16,2 1-60 15,1 1-64-15,3 4-56 0,3 1-29 0,2 1-16 0,5 5-9 0,0 3-17 16,2 4-13-16,1 4-10 0,1 4-17 15,-1 3-18-15,-2 3-17 16,-2 3-11-16,-4 0-1 0,-2 2-3 16,-5 1 3-16,-1-3 0 0,0-1 0 0,-3 0 1 0,-1-3-7 15,-1-2 1-15,2-3-4 16,-1-3-5-16,1-3 4 0,3-2-3 0,-1-4 6 16,1-1-6-16,1-4 5 0,1-4 1 0,3-3 0 15,1-4-1 1,2-5 1-16,1-3 2 0,1-2 0 0,1-5 0 15,-2-1-3-15,3-4 2 0,-2-1-4 0,-2-4 8 16,0 2 5-16,-1 2 25 0,0 1 46 0,-2 3 38 16,-2 4 21-16,1 4 5 0,-4 2-2 15,1 5-19-15,-2 4-41 0,-3 7-32 16,-1 6-5-16,-4 5 3 0,1 5-2 0,0 3 7 0,3 2 2 16,-2 2 2-16,4 1-11 0,0 1-11 0,3 1-2 15,1-1-7 1,2 2-5-16,3-2-8 0,1-2-10 0,1 2-36 0,0-3-85 15,2-1-113-15,3-2-158 0,1-2-152 0,2-2-128 16,5-5-98-16,0-3 1 16,-1-5 70-16,4-4 132 0,-2-3 144 15</inkml:trace>
  <inkml:trace contextRef="#ctx0" brushRef="#br0" timeOffset="214143.583">23768 1489 131 0,'-3'-4'359'0,"1"-1"80"0,1 1 32 16,-2 1-31-16,3-2-53 0,3 2-73 16,-2-2-86-16,6 1-78 0,2-2-59 0,5-1-37 15,2-1-31-15,5 1-86 0,2-4-140 16,3 1-149-16,3 1-114 0,2-2-59 16,-1 2-26-16,2 2 55 0,-4 2 121 15</inkml:trace>
  <inkml:trace contextRef="#ctx0" brushRef="#br0" timeOffset="214628.493">24175 1299 165 0,'-5'-11'416'16,"-2"1"101"-16,1-2 69 0,3 1-15 0,2-1-45 15,1 2-66-15,1 1-69 0,4-1-61 16,1 3-57-16,4 3-51 0,-1 1-43 0,5 3-33 15,2 3-33-15,1 4-34 0,3 4-21 0,-2 3-14 16,1 6-10-16,-3 3-13 0,0 1-7 16,-3 2-7-16,-5 3-1 0,-1 1-2 15,-4 0 0 1,-3 0 2-16,-3 0-2 0,-3-1 1 16,2-4-2-16,-1-1-7 15,0-3-7-15,0-1-8 0,0-5-7 0,4-2-9 16,-1-2 1-16,2-5-2 0,2-3 0 0,1-5 2 0,3-4 4 0,2-3 2 15,0-6 1-15,5-4 6 16,-2-4 6-16,1-4 3 0,1-3 3 16,0-5 5-16,-1 0 4 0,-2-6-4 15,0 2 0-15,-1 0 2 0,-3 0 0 0,1 3 6 0,-4 5 8 0,0 1 16 0,-1 4 10 16,-2 4 10-16,-2 3 5 0,0 5-6 16,1 3-5-16,-2 4-9 0,-4 7-7 15,1 4-1-15,-3 10 4 0,1 5 9 0,0 7 5 16,0 4 3-16,0 1-1 0,3 5-5 15,2 0-9-15,3 0-5 16,0 0-11-16,3-1-23 0,2-4-28 16,4-1-39-16,1-5-68 0,3 0-93 0,2-4-127 15,6-5-129-15,-4-4-100 0,4-4-74 0,-2-5-34 0,1-5 23 16,-1-6 93-16,-3 0 126 0,0-6 119 16</inkml:trace>
  <inkml:trace contextRef="#ctx0" brushRef="#br0" timeOffset="-214650.362">24032 999 9 0,'-11'-12'280'0,"5"3"57"0,-1-2 37 0,6 2-23 0,1 0-35 0,4 2-44 0,8-4-55 15,3 4-53-15,6-2-37 0,6 0-42 16,3-1-69-16,3 3-108 0,1 1-118 0,2 0-123 16,2 3-85-16,-4 2-44 0,0 2 6 15,-3 2 74-15</inkml:trace>
  <inkml:trace contextRef="#ctx0" brushRef="#br0" timeOffset="-214365.187">24938 913 140 0,'2'-4'340'16,"-1"2"68"-16,3-1 70 0,-3 3 15 15,2 2 7 1,5-1 6-16,1 4-15 0,4 1-29 0,3 4-60 0,2 4-70 0,0 4-79 15,3 7-80-15,5 4-48 0,-3 7-38 16,1 6-29-16,-2 1-19 0,-5 5-13 16,1 2-12-16,-4-2-6 0,-4-1 1 0,-4 0-4 15,-3-2-2-15,-3-5-6 0,-3-2-12 16,-5-5-35-16,-2-3-69 0,1-2-97 0,-4-5-172 16,-1-5-194-16,-2-3-161 0,2-7-63 15,-2-5 15-15,2-6 71 0,-2-5 156 0</inkml:trace>
  <inkml:trace contextRef="#ctx0" brushRef="#br0" timeOffset="-213941.599">25223 621 232 0,'6'-14'330'0,"5"2"51"0,-1 2 35 0,-1 2 27 15,4 1 3-15,-1 2-19 0,3 0-36 16,1 4-37-16,1 0-45 0,0 3-49 16,4 2-32-16,-4 2-40 0,5 2-33 0,-3 5-40 0,1 2-36 15,-3 3-21-15,-3 0-22 16,-2 3-7-16,-2 1-5 0,-3 1-1 0,-6 2 5 0,-2-1 4 15,-3 2 4-15,-4-1 0 16,0-2-2-16,-1-1-2 0,1-4-7 0,0-3-7 16,2 0-2-16,1-4-1 0,4-2-3 15,1-5-1-15,7-4-2 0,4-3-1 16,8-6-3-16,5-6-4 16,6-1 0-16,4-6-6 15,2 0-6-15,-3 0-19 0,-2-1-39 0,-1 4-64 16,-3 1-92-16,-6 1-128 0,0 5-144 15,-9 3-133-15,1 1-97 0,-4 6-5 0,-4 0 53 0,-2 5 114 16,-1 3 137-16</inkml:trace>
  <inkml:trace contextRef="#ctx0" brushRef="#br0" timeOffset="-212515.022">23436 3393 16 0,'-1'-6'205'16,"-1"0"22"-16,0 0 11 0,1 1 12 0,-1-2 14 15,2 1 23-15,-2 1 18 0,1-1 11 16,-1 0 8-16,1 0-4 0,-2 2-6 15,1-2-19-15,1 1-15 0,-1 0-6 0,2 0-20 16,0 0-30-16,0 1-30 16,0 1-29-16,0-2-34 0,0 2-39 0,0 2-27 0,0-1-18 31,0 1-14-31,0-1-13 0,0 4-9 0,0 1 1 0,0 3 7 0,2 4 8 0,-1 4 6 16,-1 4 5-16,0 3 6 15,0 4-4-15,0 4-5 0,0 2-7 16,0 2-2-16,-3 2-6 0,3 1-4 0,-1 0-5 15,-1 1-2-15,0-1-3 0,2-2-4 0,0 0-4 16,0-3-25-16,0-3-44 0,2 0-91 16,0-4-118-16,-2-2-156 0,1-3-160 15,2-1-121-15,2-2-72 0,3-3 28 0,0-3 86 16,3-3 137-16,3-3 155 0</inkml:trace>
  <inkml:trace contextRef="#ctx0" brushRef="#br0" timeOffset="-212219.129">23801 3727 185 0,'5'-12'336'0,"0"2"76"0,-3 1 27 0,-1 1-3 15,-2 2-25-15,1 2-35 0,-4-1-54 16,1 4-60-16,2 1-70 0,-3 3-51 16,1 0-39-16,0 0-28 0,0 0-23 0,3 1-11 15,0-1-12-15,0-1-10 0,1 1-3 16,2 0 2-16,2-3 4 0,-1 1 6 15,0-1 10 1,3-1 3-16,0 1 0 16,0-3 0-16,-2 1 13 0,-1-1 15 0,1 0 22 0,-2 0 19 0,-1 0 10 0,0 0 3 15,-4-1-13-15,0-1-25 0,-2-1-28 16,-3 2-44-16,2-2-66 0,-1 2-79 16,-3 0-102-16,2 3-128 15,-1-1-147-15,5 2-121 0,0 0-65 0,3 0 11 0,5 2 62 16,4-1 114-16,3-1 135 0</inkml:trace>
  <inkml:trace contextRef="#ctx0" brushRef="#br0" timeOffset="-211785.318">24266 3528 257 0,'8'-14'416'0,"-1"2"111"15,0-1 40-15,-2-2-6 0,-2-2-21 16,-1 1-51-16,-1-1-62 0,-1-1-82 15,-1 0-71-15,-2 0-50 0,-1 2-54 0,0 1-40 16,-5 0-45-16,2 3-24 0,-1 1-19 16,-3 4-16-16,3-1-12 0,-1 4-8 15,-3 1-4-15,2 4-3 0,-3 2-1 16,-1 5-1-16,3 1 0 0,-2 3 0 0,0 1 2 16,5 4 0-16,0-2-1 0,2 0-1 0,3 1-3 15,2-1 3-15,-1 0 1 0,4-3 0 16,-1-1-2-16,2-1 0 0,5-2 3 15,-2-1-4-15,4-2 3 0,2-2 0 0,1-3 2 16,0 0 3-16,3-3-3 0,-4 0 1 16,4-2-3-16,-5 2 0 15,3 0-1-15,-3 2-1 16,-2 1 1-16,1 1 3 0,-2 4 5 16,-1 4 11-16,-2 1 11 0,-1 5 12 0,1 5 7 0,-5 1 4 0,0 1-5 15,0 4-7 1,-5-1-12-16,2 2-13 0,2 0-2 15,-3 0-5-15,1 0-25 0,1-2-52 0,2 0-84 16,0-3-106-16,4-2-129 0,1-5-145 0,-1-2-117 0,9-4-83 16,-2-4 6-16,4-5 62 0,3-5 104 15,1-2 132-15</inkml:trace>
  <inkml:trace contextRef="#ctx0" brushRef="#br0" timeOffset="-211413.222">24858 3367 248 0,'14'-30'348'0,"-3"3"72"16,-3 3 43-16,-2 3 25 0,-1 2 10 0,-4 1-2 16,-1 3-35-16,-1 2-66 0,-5 3-69 15,1 2-66-15,-2 4-53 0,-4 4-53 0,-1 4-42 16,1 6-26-16,-5 3-8 0,3 5-6 16,0 5-8-16,1 5-6 0,2 2-8 15,2 5-9-15,-1 4-11 0,6 1-5 16,0 2-8-16,1 2-7 0,4-2-13 0,3 0-14 15,-1-5-16-15,5-2-12 0,3-6-4 0,-1-1-1 16,3-7 6-16,-1-5 12 0,2-4 15 16,2-6 9-16,0-4 6 0,-1-4 3 15,2-4 3-15,-3-3 1 0,1-1 4 0,-4-4 7 16,-1 1 10-16,-3-4 11 16,-1 2 8-16,-6-1 4 0,-2-1 0 0,-6 2-7 15,-3 2-11 1,-7 2-13-16,-3 2-26 0,-6 6-55 0,-1 2-108 0,-1 4-199 15,1 3-238-15,4 1-174 0,3 2-74 16,6 3-3-16,5 0 76 0,5-1 187 0</inkml:trace>
  <inkml:trace contextRef="#ctx0" brushRef="#br0" timeOffset="-207900.244">23526 4736 55 0,'-5'-5'338'16,"-1"0"90"-16,-1 2 90 0,-2-2 5 15,3 4-15-15,-5 0-20 0,3 1-24 0,0 1-42 16,0 2-55-16,-3 3-59 0,0 3-51 16,1 5-52-16,0 1-53 15,0 3-39-15,4 1-29 0,-2 4-21 0,2-1-14 0,3 4-12 16,3 1-11-16,0-1-6 0,3 2-5 16,3-3-1-16,2 2-1 0,1-1-5 0,5-1 2 15,2-2 0-15,5-4-1 0,1-1-3 16,5-5 0-16,2-2-3 15,2-3 1-15,2-4-3 16,1-4 0-16,-3-3 0 0,4-1 0 0,-5-4 2 0,-3-2 4 0,-2-1 7 16,0-2 10-16,-3-2 8 15,-4-2 9-15,-2-2 4 0,-5-2 0 16,-2-2-8-16,-6-2-8 0,-3-2-7 16,-6-4-9-16,-2 0-6 15,-8 0-2-15,-3-1-4 0,-6 4-1 16,-5 0 0-16,0 6 0 0,-3 3-4 15,0 5 0-15,-1 4 0 0,4 5-2 0,2 2-6 0,4 5-28 0,5 2-44 0,4 4-80 16,5 2-106-16,3 2-171 0,9 3-180 16,4 3-152-16,7 2-66 0,4 0 25 15,4 3 73 1,1 3 158-16,5-1 179 0</inkml:trace>
  <inkml:trace contextRef="#ctx0" brushRef="#br0" timeOffset="-207570.081">24119 5071 51 0,'-1'0'234'0,"-3"0"46"16,1 3 0-16,2 0-11 0,-3 2-15 16,1-1-18-16,2 1-21 0,-1 1-30 0,2-2-28 15,2 2-27-15,-1-2-8 16,2 1 0-16,2 0 10 0,0-2 10 0,2 0 10 15,2-3 7-15,-1 0-2 0,1-2-6 16,1-1-18-16,1 0-19 0,-3-1-17 16,0-1-18-16,1-1-7 0,-3 2-2 0,-2-1 3 15,-3 1 0-15,-1-1-1 0,0 1-7 16,-1-1-15-16,-4-1-22 0,-2 2-14 16,-2-1-12-16,1 2-35 0,0 0-54 0,-1 1-84 15,3 1-122-15,-2 0-145 0,4 1-145 16,1-2-70-16,3 2-3 0,2-1 56 15,1-2 110-15,3 0 136 0</inkml:trace>
  <inkml:trace contextRef="#ctx0" brushRef="#br0" timeOffset="-207302.104">24461 4775 4 0,'5'-28'315'16,"-4"1"107"-16,4 2 111 15,-4 1 31-15,-1 3 23 0,0 1 12 0,2 4-34 0,-1 1-70 16,-1 2-91-16,0 5-89 0,2 0-87 16,0 4-65-16,-1 5-31 0,-1 5-16 15,2 6-5-15,-1 6 0 0,-1 6-7 0,0 5-19 16,2 2-20-16,0 7-19 0,-2 1-13 16,0 1-12-16,1 2-24 0,-1-2-39 15,0 1-58-15,0-3-96 0,2-3-124 0,0-3-177 16,2-2-148-16,2-6-105 0,1-3-79 15,1-4 26-15,1-7 84 0,5-4 158 16,2-6 153 0</inkml:trace>
  <inkml:trace contextRef="#ctx0" brushRef="#br0" timeOffset="-206932.457">24936 4786 134 0,'17'-36'277'15,"-4"2"51"-15,-3 2 45 0,-2 2 42 0,-3 5 32 16,-3 1 11-16,-2 4 1 0,-4 2-18 15,0 5-35-15,-3 2-50 0,-1 7-50 0,-3 2-42 16,2 7-42-16,-3 5-40 0,-1 6-35 16,3 7-28-16,0 4-19 0,1 6-18 0,3 5-19 15,-1 4-12-15,6 0-15 16,-1 4-14-16,4-1-12 0,-1 0-19 16,6 2-17-16,-1-7-20 0,5 0-11 0,2-5-5 15,1-6-4-15,2-4 7 0,2-5 11 0,0-7 14 16,6-5 7-16,1-6 8 0,0-3 6 15,4-6 9-15,-4-4 6 16,5-2 2 0,-3-5 2-16,2-2 6 0,-4-3 9 15,-2 0 12-15,-2-1 14 16,-5 0 15-16,-6-1 10 0,-4 3 1 0,-8 3-6 0,-6 2-13 0,-8 4-15 0,-6 5-14 0,-6 4-12 16,-4 4-6-16,-3 4-1 0,0 5-5 15,4 3-1-15,1 5-11 16,6 0-35-16,4 0-69 15,7 3-130-15,5-1-212 0,4-1-234 0,8-1-151 0,2-1-51 0,6-1 24 16,-3-3 105-16,8 2 201 0</inkml:trace>
  <inkml:trace contextRef="#ctx0" brushRef="#br0" timeOffset="-201215.019">23250 6246 161 0,'4'-11'259'0,"1"2"28"0,0 0 16 15,1-1 19-15,-3 0 19 0,0 3 11 16,1-2 2-16,-3 2-18 0,1-1-25 15,-1 1-28-15,1 1-30 0,0 0-19 0,-1 0-8 16,1 0-10-16,-1 3-15 0,-1-2-18 16,2 2-27-16,-2 0-34 15,2 2-38-15,-2-1-28 0,0 1-17 0,0 1-19 16,-2 1-8-16,0 2-6 0,1 2-3 16,-2 1-3-16,-1 4-1 0,1 2 5 0,2 3-3 15,-3 3-1-15,1 2 3 0,2 4 1 16,-1-1-3-16,2 5 2 0,2-1 0 0,-1 0 3 15,6 0-5-15,-1-2 2 16,4 1 0-16,4-2-3 0,0-3 1 0,6-2 0 16,2-1 3-16,4-4-3 0,-1-4 2 15,5-2-2-15,0-4 2 0,4-2-1 0,0-5-2 16,-1-5 0 0,-1-1-1-16,0-4 2 0,-7-2-1 15,2-3 0-15,-3-3 6 0,-2-4 3 16,-5 0 3-16,-3-2 1 0,-2-1 0 15,-3-4 1-15,-6 2-4 0,-3-3-2 0,-8 2 0 16,0-1-2-16,-8 1-3 16,-6 2-3-16,-1 1 2 15,-7 4-3-15,0 3-5 0,-5 3 1 16,0 4 1-16,-2 5-2 0,3 6-1 0,-2 5-5 0,1 4-10 0,3 4-31 16,5 4-50-16,6 4-62 0,4 1-83 0,4 4-120 0,7-1-129 15,3 5-108-15,8-1-81 0,1 2-12 0,4-1 47 16,5 0 104-16,1 0 131 0</inkml:trace>
  <inkml:trace contextRef="#ctx0" brushRef="#br0" timeOffset="-200745.265">24073 6411 26 0,'5'-5'206'0,"-2"2"31"0,-1 0 29 0,-1 2 22 0,3-1 26 16,-4 1 21-16,1 1 9 0,-1 1-9 16,2 1-24-16,0 1-33 0,-1 1-41 15,1-1-47-15,-1 3-38 0,4-1-34 16,-4-1-33-16,2 2-23 0,1-3-19 0,-3 2-12 15,4-4-8-15,-2 2-4 0,2-3-1 16,0 0-3-16,2 0 3 0,-2-1 0 16,2-2 1-16,-2 0-4 0,-1-2 0 15,2 1 8-15,-3-1 12 16,1 1 12-16,-3-2 19 0,-1-1 22 0,0 2 11 0,-3 0 5 16,0-1-5-16,-3 2-10 0,0-2-18 0,-2 3-24 15,-2 1-16-15,-2 1-14 0,0 2-9 16,3 2-6-16,-4 3-3 0,4 0 0 15,1 2-1-15,-2 0-2 16,6 3-29-16,-3-2-35 0,6-1-27 0,1 1-25 16,0-2-21-16,1-2-12 0,4-1 17 0,1-1 21 15,4-3-7-15,-2-3-27 16,1-1-41-16,2-2-57 0,-1 0-74 0,-1-3-69 16,1-1-66-16,1 2-46 0,-3-2 11 15,-3 0 47-15,1 1 68 0</inkml:trace>
  <inkml:trace contextRef="#ctx0" brushRef="#br0" timeOffset="-200169.177">24529 6124 266 0,'-5'-10'399'0,"2"-1"88"16,0 4 46-16,-1-1-25 0,1 1-29 0,2 1-41 15,-1-1-39-15,0 2-49 16,2-3-54-16,2 2-52 0,0 0-49 0,2 0-48 16,1 2-43-16,2-2-38 15,0 1-28-15,3 1-16 0,0 1-10 0,-1 1-7 0,0 0-2 16,3 2-1-16,-2 2-2 0,0 1 0 15,0 2 1-15,-2 2 2 0,-2 1-3 0,0 1 2 16,-3 1 1-16,-1 2-1 16,-2-1-1-16,-2 1-1 0,-1 0 4 15,0 0-1-15,-2 0 0 0,-3 1-2 16,4-1 1-16,-3 0-2 0,2-1-2 0,1 1 2 0,-1-2 0 16,2 1 1-16,1 1 2 15,4-2 1-15,2 2-2 16,1-1-2-16,3 1-2 0,0 0 0 0,6 0-4 15,1 1 5-15,0 1 0 0,1-1 0 0,0 2 2 16,-2 0-1-16,2 2 2 16,-3-1 3-16,-4 2 11 0,2 0 14 0,-4 0 9 15,-4 0 10-15,-3-2 5 16,-2 1-1-16,-4 0-7 0,-2-1-11 0,-5-1-8 0,-3-3-7 16,1 0-3-16,-1-1-5 0,-2-2-6 0,1-2-18 15,3-2-37-15,1-2-73 0,1-3-93 0,4-3-136 16,4-5-153-16,4-1-123 0,5-4-95 15,6-4-24-15,3-2 39 0,6-2 110 16,0-1 139 0</inkml:trace>
  <inkml:trace contextRef="#ctx0" brushRef="#br0" timeOffset="-199772.12">25079 6108 87 0,'16'-20'260'0,"-3"4"58"0,-1-1 53 16,-2 4 48-16,-4 0 29 0,-3 5 12 0,0-2-11 15,2 3-28-15,-5 0-42 0,-5 2-40 16,2 1-41-16,-2 4-33 0,-1 1-32 16,-2 3-33-16,-3 6-37 0,1 0-42 15,1 4-26-15,0 2-23 0,-1 4-14 16,2 1-14-16,2 1-9 0,0 4-6 0,3-1-8 16,3 2-6-16,0 0-2 0,3 2-5 0,-2-1-8 15,7-1-9-15,0 2-14 16,2-2-15-16,2-2-7 0,2-2-8 0,2-5-2 15,2-3 5-15,0-3 12 16,4-5 10-16,-2-2 4 0,2-2 9 0,0-5 4 0,-3-1 2 16,1-1 2-16,-4-2 5 0,2 0 3 15,-7-2-1-15,-1-1 2 16,-1 0 6-16,-5-1 9 0,-2-1 7 0,-4 2 7 0,-1-1 2 16,-7-1 0-16,-3 4-2 0,-4-1-11 15,-5 5-7-15,-3 0-6 0,2 2-3 16,2 1-10-16,-1 3-46 0,5-2-110 15,2 2-219 1,5 2-238-16,6 1-168 0,4-2-83 0,1 2-4 0,6 2 87 0,1-2 205 16</inkml:trace>
  <inkml:trace contextRef="#ctx0" brushRef="#br0" timeOffset="-190727.08">23487 7414 214 0,'-2'1'268'0,"-1"-1"13"0,2 2-1 16,1-2-7-16,-2 0-7 15,0 0-6-15,2 0-9 16,0 0-16-16,0 0-15 0,0 0-10 0,0 0-14 0,0-2-13 16,0 1-12-16,0 0-6 0,-1-2 1 0,-1 0-2 15,2-2 9-15,0 0 9 0,-1 3-4 16,1-4-10-16,0 1-23 15,-2-1-26-15,0 2-30 16,2-2-25-16,0 1-15 0,-1-1-10 0,-1-1-7 0,2 2-3 0,0-2-3 16,0-1-5-16,2 0-2 0,-1 0-7 15,-1 0-2-15,4 1-4 0,-4-1-4 16,1 2-3-16,-1 2-4 0,0 1-1 0,2 0-2 16,-1 3 0-16,3 1-1 0,-3 5 1 15,4 3 1-15,-4 6 7 0,2 3 3 16,1 5 1-16,-3 1 2 0,1 2 1 0,1 2 2 15,-1 0-4-15,-1 1 0 0,3-1 1 16,-3 2-1 62,2-1-1-78,0-1-20 0,-1 1-61 0,-1-2-93 0,1-2-147 0,-1-1-169 0,3-1-153 16,-3-2-121-16,1-2-12 0,-1-2 54 0,3-4 124 0,1-2 156 0</inkml:trace>
  <inkml:trace contextRef="#ctx0" brushRef="#br0" timeOffset="-189187.906">23951 7281 102 0,'-1'-3'180'0,"-1"0"-19"0,2 1-24 15,0-1-20-15,-1 0-8 16,1 1 9-16,0 1 12 0,-3 0 14 15,1-1 16-15,2 1 6 0,0 1 3 16,-1 0-8-16,1-2-13 0,0 2-8 0,0 0-13 0,-2 0-5 16,2-1-10-16,0 1-10 15,0 0-10-15,0 0-15 0,0 0-12 16,0 0-15-16,0 0-8 16,0 0-8-16,0 0-3 0,0 0 4 15,0 0 0-15,0 0 6 0,0 0 1 0,0 0 6 0,0 0 2 16,0 0-3-16,0 0 1 0,0 0 0 0,0 0 0 15,0 0-3-15,0 0-1 0,0 0-5 16,0 0-3-16,0 0-5 0,0 0-4 0,-1-2-4 16,1 2-6-16,0-1-4 0,-2 1-5 15,0 0-5-15,2-2-1 0,0 2-4 16,-1 0 0-16,1 0 0 0,0 0 2 16,0 0 2-16,0 0-4 0,0-1 3 15,0 1 2-15,0 0-1 0,0 0 0 16,0 0-2-16,0 0 4 0,0 0-3 0,0 0 1 15,0 0 1-15,0 0 1 0,0 0 3 0,0-2 0 16,0 2 1-16,0 0 1 16,0 0 1-16,0 0 4 15,0 0 3-15,0 0 2 0,0 0 2 0,0 0 5 0,0 0 0 16,0 0-4-16,-2 0-2 0,2 0 0 16,0 0-6-16,0 0-4 0,0 0 0 0,0 0-4 15,0 0-2-15,0 0 0 0,0 0-2 16,0 0 0-16,0 0-1 15,0 0 1-15,-2 0 0 0,2 0 0 0,0 0 2 0,0 0-4 16,0 0 2-16,-1 0 1 0,1 0-2 16,0-2-1-16,0 1 1 0,0 1 1 15,0 0 1-15,-2 0-1 0,2 0 2 16,0 0 3-16,0 0-2 0,-1 0 1 0,1 0 1 16,0 0 4-16,-2 0 0 0,2 0 2 15,-2 0 5-15,2 0 3 0,0 0-4 16,0 0-1-16,0 0-1 0,0 0-2 0,0 0-6 15,0 0-6-15,0 0 3 16,0 0 0-16,0 0-3 16,0 0 1-16,0 0 0 0,0 0 0 0,-1 0-3 15,1 0-1-15,0 0-1 0,-2 0 0 0,2 0 1 0,0 0 3 16,0 0 1-16,0 0-1 16,0 0 3-16,-1 0-4 0,1 0 1 0,0 0-3 15,0 0-1-15,0 0-1 16,0 0 1-16,-2 0-1 0,2 0 4 0,-3 0-1 15,3-1 1-15,0 1 1 0,0 0-1 0,-1 0 4 16,-1 0-3-16,2 0 0 0,0 0-1 16,-1 0 1-16,1 0 1 0,0 0-2 15,-2 0 0-15,0-2 4 0,2 2-1 0,0 0 0 16,0 0 1-16,0 0 6 0,0-1 12 16,0 1 10-16,0 0 10 0,0 0 8 15,0 0 5-15,0 0-2 0,0 0-6 16,0 0-10-16,0-2-5 0,0 1-9 0,0 1-6 15,0 0 0-15,0-2-7 0,0 2 2 16,2-1-4-16,0-1-2 0,-1-1-2 0,2 1-4 16,2 0 0-16,-4-1-3 15,4 0 3-15,-2 1-4 0,2 1 1 0,2-1 0 16,-3-1 3-16,2 2 0 0,1-1-1 16,1 1-1-16,0 1 0 0,2 1 1 15,-1 1-2-15,0 1-1 0,3 1 0 16,-2 4 3-16,0 2 1 0,2 2 1 0,-4 6 4 15,2 0 2-15,-4 6-1 0,0 2 0 16,-4 1 0-16,-4 1 1 0,1 4-3 0,-7-2 1 16,-2 1 2-1,-1 1 0-15,-1-2 2 0,-3 1 7 0,0-1 8 16,-1 0 9-16,0-3 7 0,0 0 6 0,1-2 3 0,0-2-4 16,1-3-7-16,4-2-7 0,1-4-11 0,1-1-11 15,3-3-3-15,2-1 1 16,3-1 7-16,3-2 8 0,2-3 8 0,9-3 9 15,1-2 3-15,5-2-3 0,4-2-6 16,2-3-9-16,3-1-8 0,-1 0-4 16,1 0-4-16,1-1-2 0,-1 1-4 15,-1 1-1-15,-3 0 1 0,-1 1-2 16,-4 0 1-16,0 3-1 0,-6 0-2 16,-2 1-1-16,0 0-10 15,-5 3-15-15,-2 0-38 0,-3 1-75 0,-2 1-93 0,-4 2-133 0,0 0-140 16,-5 2-116-16,0-1-85 15,1 2-20-15,-1-1 48 0,0 1 105 0,-1 0 135 16</inkml:trace>
  <inkml:trace contextRef="#ctx0" brushRef="#br0" timeOffset="-187436.189">24638 7609 27 0,'-2'-6'197'0,"2"2"5"0,0-2-4 15,0 3-5-15,0-2-6 16,0 3-8-16,0 0-9 0,-1 0-14 15,1 1-20-15,-2 1-23 0,2 0-21 16,-2 0-17-16,1 0 2 0,-2 3 9 0,1-1 7 16,0 0 2-16,0 1-3 0,2 0-8 15,-2-1-20-15,2 1-18 16,2-3-11-16,-2 3 7 0,2-3 19 0,0 1 21 0,0 1 18 16,-1-2 14-16,2 1 12 0,1-1 0 15,-1 0-8-15,0-1-13 0,-1 1-11 16,-1-2-10-16,2 1-6 0,-1-2-6 0,0 1-4 15,-2 1 0-15,0-2-2 0,-2 1-8 16,0-1-10-16,-1 0-9 0,-2 0-6 16,1 2-13-16,-3-1-7 0,0 1-6 0,-1 1-5 15,0 1-2-15,-2 1 0 0,-2-1-6 16,0 2-1-16,3 2 3 16,-4-1 1-16,4 2 4 0,1 0-3 0,-1 0 0 0,4 0 1 15,-2 0 1-15,6 0 0 0,-3-1-4 16,4 1 4-16,0 0 3 15,4-2 9-15,-1 1 12 0,2-2 17 0,1-1 29 16,3-2 25-16,-2 2 15 0,1-2 0 0,0-2-5 16,-1 2-13-16,1-2-21 15,-1-1-27-15,-1 0-18 0,-3-2-7 0,3 0-8 16,-4 1-5-16,0-2-5 0,-4 2 1 16,-1-2-9-16,-3 1-16 0,-1 1-28 0,3-1-41 15,-5 2-48-15,0 2-51 0,3-1-52 16,0 2-62-16,-1 0-67 15,2 0-52-15,-1 0-38 0,3 2-35 0,2-1-26 16,2 2 13-16,1 0 59 0,4-1 75 0,0 1 77 16</inkml:trace>
  <inkml:trace contextRef="#ctx0" brushRef="#br0" timeOffset="-186721.214">25190 7317 20 0,'9'-8'196'0,"2"1"12"16,-1-1 7-16,1 1 9 0,0-2 12 16,0 0 14-16,0-2 12 0,1-1 14 15,-2 0 12-15,0-3 6 0,0 0-3 16,-3-1-8-16,-1-1-11 0,-2-1 3 0,0 3-6 15,-2-1-13-15,-2 1-22 0,-2 0-24 16,-2 1-30-16,-1 1-47 0,-3 1-40 0,-3 1-33 0,0 1-20 16,-4 0-14-16,0 3-10 15,-1 1-5-15,-3 3-5 0,-2 0-3 16,1 3-4-16,-2 3 0 16,0 0 0-16,1 5-5 0,-1 1 2 0,0 1-2 0,1 4 1 0,4 4 1 15,-1 0-1-15,4 3 1 0,0 1 3 16,3 2 0-16,3 0-3 0,1 0-1 15,6-1 1-15,-2-1 0 0,6-3-2 16,0-1 2-16,2-2 5 0,1-3 2 16,2-3 0-16,5-2 1 0,-1-3-1 0,1-5 1 15,4-2-2-15,1-1 2 0,-1-5 0 16,4 0 0-16,-5-2 1 0,1 2 0 16,-3-1-2-16,0 0-2 0,-1 0-1 0,-2 3 2 15,-3 0-1 1,0 1-1-16,-3-1-1 0,2 5 0 0,-3-1 3 0,0 2 2 15,0 3 1-15,0 5 11 16,0 2 8-16,-3 4 8 0,2 4 2 0,-1 3 1 0,-2 2 3 16,0 5-8-16,0 0-3 0,-2 4-11 15,2-1-3-15,-1 2-3 0,-1-1-30 16,2-2-61-16,0-2-96 0,0-1-136 16,2-1-165-16,-1-4-151 0,3-1-112 0,2-3-38 15,-2-3 42-15,1-1 110 0,2-7 147 16</inkml:trace>
  <inkml:trace contextRef="#ctx0" brushRef="#br0" timeOffset="-186277.137">25676 7239 4 0,'5'-21'254'0,"0"1"60"0,-2 2 47 0,-3 3 22 16,0 0 23-16,-1 3 11 0,-3-1-1 15,0 3-9-15,0 2-29 0,1 0-39 16,-3 1-53-16,3 4-48 0,-2 0-45 16,0 4-31-16,-1 2-20 0,-2 6-19 0,-3 6-9 15,2 5-8-15,-4 5-2 0,2 6-12 0,1 6-15 16,2 0-17 0,2 7-17-16,2-1-9 0,0 2-10 0,6 2-10 0,1-2-6 15,4-2-12-15,3 1-12 0,3-5-15 16,4-2-6-16,1-4-2 0,4-4-2 15,2-7 4-15,-1-2 15 0,3-7 11 0,-1-4 6 16,4-6 6-16,-3-3 4 16,0-6 7-16,-1-1 9 0,-3-5 11 0,0-3 11 15,-1-3 8-15,-7-2 7 16,0-1 2-16,-6 0 1 0,-5 1-5 16,-4 1-10-16,-7 4-12 0,-6 2-8 0,-6 5-9 0,-6 5-21 15,-4 4-34-15,-5 6-52 0,-3 2-111 16,3 3-225-16,4 1-278 0,4 3-147 15,8 2-53-15,0 2 5 0,8-1 90 0,4 1 210 16</inkml:trace>
  <inkml:trace contextRef="#ctx0" brushRef="#br0" timeOffset="-175761.452">25446 8633 31 0,'-3'-2'197'0,"-4"-1"20"0,4 1-29 16,0 1-34-16,0-1-18 16,1 1-10-16,-1-1 1 0,2 1 2 15,1-1 6-15,-2 0 8 0,0 1 28 0,2 0 44 0,0 1 33 16,-1 0 20-16,-1-2 10 0,2 1-5 16,-1 1-31-16,-3 0-38 0,3-3-12 0,-1 3-3 15,-1-2-1-15,0 1-9 0,0-1-4 16,-3 1-20-16,2-1-39 0,0 1-37 15,-1 1-27-15,2-2-8 0,-2 2-5 16,0-1-2-16,-1 1-2 0,1 0 1 0,0 0-6 16,1 0-4-16,-3 1-7 0,1 1-3 15,-3-1 0 1,1 4-4-16,-4 1 1 0,2-1 2 0,-2 5 3 0,-2-2 1 0,1 3 0 16,1 1 2-16,-2 0 1 15,1 2-2-15,-3 2-6 0,3 1-3 0,3 2-2 16,-2 2-4-16,3 3-4 0,2 3 1 15,1 2-1-15,3 2 1 16,3 2-3-16,3-1 1 0,3 1 0 0,1-2-3 16,4-1-1-16,3-3-1 0,2-3 1 0,3-1-5 0,0-4-3 15,5-4-5-15,-2-1 0 0,1-5 2 16,1-2-1-16,2-2 2 0,-3-5 5 16,2-2 7-16,-1-2 2 0,-3-2 1 0,-1-2 4 15,-5-2 1-15,-1 1 0 0,-5-3 1 16,-4-2 2-16,-5 1-2 15,-5-1-2 1,-4 1-3-16,-8-1-2 0,-3 5-11 0,-7 2-13 0,-1 2-20 16,-4 3-29-16,1 2-61 0,1 4-104 15,4 0-181-15,5 2-195 0,4 2-125 0,8-2-47 16,6 0 23-16,6-1 84 0,3 0 177 16</inkml:trace>
  <inkml:trace contextRef="#ctx0" brushRef="#br0" timeOffset="-172970.15">24473 8676 266 0,'3'-6'349'15,"-3"1"65"-15,0 2-2 0,2 0-9 0,0 0-14 0,-2 2-18 16,0-1-28 0,0 0-40-16,0 1-42 0,1 0-47 0,-1-1-30 0,2 2-18 15,-1 0-10-15,3 0-5 0,-1 0-6 16,-1 2-9-16,2-1-20 0,2 0-30 16,-3 3-20-16,2-1-20 0,2 0-12 0,-2 0-13 15,-1 0-7-15,2 0-5 0,1 0-1 16,1 1-1-16,-3-1-1 0,4 0 0 15,0 0-3-15,1 0 1 0,2-2-2 16,1 1 4-16,2-2 3 0,0 0 2 0,1-2 1 16,5 0 1-16,-3-3 0 0,3-1-2 15,1-1-4-15,-1-1 0 0,1 1 0 16,-5 1-1-16,1-2-5 0,-2 2 0 0,-2 0-1 16,-2 2-1-16,-2-1-3 15,-1 0 1-15,-1 3 3 0,0-3 1 0,-1 2 0 16,-1 0 1-16,-2 2 1 0,0-1-2 0,0 1-1 15,0-1 0-15,-3 1-1 16,1 1 1-16,0 1 0 0,-1 4 5 0,1 2 4 16,-4 5 2-16,1 3 3 15,-3 5-1-15,-2 4 0 0,-2 3-1 16,-4 6-3-16,0 1-25 0,-2 5-63 16,-2 2-91-16,2 0-148 0,0 2-180 0,1-1-174 15,1 0-111-15,0-3-10 0,4 0 53 0,-1-2 128 16,1-1 167-16</inkml:trace>
  <inkml:trace contextRef="#ctx0" brushRef="#br0" timeOffset="-172153.824">24859 9194 35 0,'0'0'64'0,"2"0"9"16,-2 0 7-16,2 0 20 16,-2 0 25-16,1 0 23 0,-1 2 21 0,2-2 21 15,-2 0 23-15,0 0 21 0,0 0 19 0,0 0 23 16,0-2 8-16,0 1-6 16,0 0-16-16,0-2-29 0,0-2-37 0,0-1-43 0,0-1-39 15,0-2-29-15,1-3-25 16,2-2-19-16,0-3-19 15,0-2-22-15,1 0-47 0,-3-2-87 0,2 0-126 0,1 1-146 16,-4 2-132-16,0 2-62 0,0 0 3 16,-4 6 65-16,0 0 116 0</inkml:trace>
  <inkml:trace contextRef="#ctx0" brushRef="#br0" timeOffset="-169515.654">23877 8770 9 0,'-14'-3'215'15,"-6"0"41"-15,-2 2 10 16,-3 1 18-16,0 0 35 0,-2 1 34 0,2 0 27 16,3-1 14-16,5 2-16 15,-2-2-45-15,6 2-67 0,3-2-65 0,1 0-64 16,3 1-49-16,3 1-7 16,3 1 13-16,3 0 17 0,5 2 14 0,4 2 10 0,3 0 4 15,0 2-23-15,4 2-29 0,3-1-23 16,2 3-18-16,0 1-13 0,-2 1-9 15,3 2-10-15,1-1-6 0,-1 2-1 0,-3 0 0 16,4 0-2-16,-5 0-3 0,1 0 1 16,-4-2 0-16,3 1-1 0,-4 0-2 15,-4-2 0-15,-1-2 6 0,-1 2 1 0,-3-3 3 16,-1 2 0-16,-3-2 3 0,0 1 2 16,-3-1-2-16,-2-2-1 0,-4 3 0 15,0-3 1-15,-1 2-5 0,-6-1-5 0,0-2-17 16,-1 0-33-16,-2 0-57 15,-2-3-70-15,-1-2-95 0,-3-1-132 0,2-3-121 16,-1-3-100-16,-1-5-64 0,5-3 5 16,-3-7 63-16,3-6 116 15,2-5 127-15</inkml:trace>
  <inkml:trace contextRef="#ctx0" brushRef="#br0" timeOffset="-169271.202">23793 8791 68 0,'12'-16'262'0,"-3"1"46"0,8-2 20 15,3-1 3-15,2 1-16 0,3-1-37 0,3-1-50 16,4 3-58-16,0-1-71 0,-1 4-116 16,2 2-148-16,-3 2-159 0,-3 6-84 15,0 3-44-15,-6 5-4 0,-4 5 61 0</inkml:trace>
  <inkml:trace contextRef="#ctx0" brushRef="#br0" timeOffset="-166772.344">24363 9049 138 0,'-2'0'249'15,"1"0"19"-15,-3-1 15 0,3 1 18 0,-1 0 14 16,0 0 7-1,1-2-7-15,-1 0-18 0,2 2-29 0,0 0-32 16,0-1-39-16,0 1-34 0,0-1-29 0,0 1-25 0,0 0-25 16,2-2-22-16,-1 2-18 15,-1 0-16-15,0 0-12 0,2 2-7 0,0-2-1 16,-2 1-2-16,1 0-1 0,1 1-1 16,0 0-2-16,-1-1-1 15,1-1-1-15,-2 3 1 0,1-3 0 0,1 2 0 0,-2-1 0 16,2-1 0-16,-2 0 0 0,1 0-1 15,-1 0 2-15,0 0 5 0,0 0-2 16,0 0 2-16,0 0-1 0,0-1-1 0,0-1-2 16,0-1-3-16,0 2 2 15,0-1 0-15,0 0 4 0,0 1 2 0,0 0 6 16,0 1 4-16,0 0-2 0,0-2-1 16,0 2-3-16,0 0-3 0,0 0-3 0,2 0-3 15,-1 2-1-15,-1 0-1 0,5 2-1 16,-4-3 5-16,1 4-4 15,-1-2-1-15,3 0 1 0,-3 1 3 0,3-1-2 16,-1 0-3-16,0 0 1 0,0 0 0 16,2-1-1-16,-1-1-2 0,0 1 1 0,0-2 1 15,0 0 1-15,0-2 2 0,0 1 1 16,-1-2 0-16,2-2 4 0,-1 0 0 16,-1 1-5-16,-1 0 6 0,-1-2 12 0,-1 1 20 15,0 1 16-15,0-1 15 0,0 1 17 16,-1 1 3-16,-1-1-8 0,-1 3-20 15,-1 0-12-15,0-1-18 0,0 2-13 0,0 2-10 16,1 0-7-16,-2 0-2 0,4 1-2 16,-2 0 1-16,-1 2-2 15,4-2-2-15,-2 1 1 0,0-1 3 16,2 0-1-16,2 0 1 0,0-1-1 0,0 1 2 0,1-3 1 16,0 1 3-16,1-1-3 0,0-1 1 15,1 1 0-15,-2-2-1 0,3 1 1 16,-2-2-2-16,-3 0 0 0,2 0 4 0,-1-1 3 15,0 2-1-15,-6 0-23 16,1 1-59-16,-2-1-122 0,-4 2-202 0,-4 3-220 16,-2 5-112-16,-5 1-40 0,-6 6 27 0,-8 4 104 15,-6 4 189-15</inkml:trace>
  <inkml:trace contextRef="#ctx0" brushRef="#br0" timeOffset="-149503.545">16724 10213 132 0,'-6'2'332'0,"0"-1"37"0,0-1 30 0,4 0-57 0,4-1-19 15,5-1-11-15,6 1 1 16,9-2 19-16,6-3 25 0,11 1-1 16,5-4-36-16,11-1-45 0,7-2-43 0,6-2-32 15,9-1-36-15,7 0-32 0,8-1-21 0,7-2-15 16,7 3-12-16,8 0-19 0,6-2-11 15,5 4-9 1,8-2-12-16,8 0-7 0,4 1-6 0,6-1-5 16,9 2-1-16,0-2 0 0,3-1 4 0,5 2 6 15,-1 0 1-15,1 1 1 0,-2 2 2 0,-1 1 0 16,-1 2 0-16,-6 1-5 16,-6 2 0-16,-5 2-2 0,-5-1-3 15,-9 0-2-15,-8 2-5 0,-6 0 0 0,-11-1-2 0,-11 0-1 16,-10 2-3-16,-11-1-4 0,-10-1-1 15,-9 2 0-15,-6-1 0 0,-12 0-10 0,-5 0-27 16,-8-1-40-16,-5 0-66 16,-10-2-115-16,-5 0-191 0,-9 1-190 0,-6 0-157 0,-9 1-57 15,-8 1 17-15,-8 2 88 0,-5 3 175 16</inkml:trace>
  <inkml:trace contextRef="#ctx0" brushRef="#br0" timeOffset="-148585.044">16228 10930 146 0,'11'-12'286'0,"0"0"59"0,-1 0 22 15,-2 2 15-15,-2-1 15 0,1 0 8 0,-2 3 5 16,0-2 9-16,-2 3-13 15,-1 1-34-15,0 0-42 0,-2 0-44 0,-2 2-51 16,0-1-68-16,-2 2-52 0,-6 0-38 0,-1 3-27 16,-3 3-18-16,-5 3-9 15,-3 5-9-15,-4 1-4 0,-2 3-3 0,-4 3-3 16,-1 1-3-16,-3 4 0 0,1 1-2 16,0 0 0-16,2 1-1 0,3 2 0 0,2-1 1 15,4-1-1 1,6-1 1-16,4-1 0 15,6-1-1-15,3 1 1 16,7-1 0-16,5-2 2 0,3-1 3 16,5-2-3-16,5-2 2 0,3-2-1 15,5-1-1-15,2-1-3 0,0-4-1 0,3-3 1 16,-1 1-1-16,-2 0 0 0,-2-4 0 16,-1 2 1-16,-5 1 2 0,-1 1 1 15,-9 1 2-15,-2 5 1 0,-5 1 0 0,-5 4 1 0,-6 5-3 0,-4 3-1 0,-6 3 2 0,0 6-1 0,-6 2-1 16,1 0-1-16,-1 5-1 15,0-5 0-15,2 3 0 0,6-3-4 16,2-4 2-16,6-1 1 0,5-3 1 0,7-4 2 16,7-2 2-16,5-5 4 0,8-4-2 0,8-6 2 15,4-3-2-15,9-6 2 16,5-3-13-16,4-4-29 0,3-1-78 16,1-2-132-1,-2-2-192-15,0 3-206 0,-5-2-140 0,-4 5-50 0,-8 2 35 16,-9 1 108-16,-7 6 184 0</inkml:trace>
  <inkml:trace contextRef="#ctx0" brushRef="#br0" timeOffset="-147863.279">16040 12163 28 0,'-2'-10'280'0,"0"1"80"0,2 0 66 15,-3 1 37-15,3 4 25 0,-4-3 3 16,4 3 7-16,0 1-12 0,0 3-45 0,0 3-60 15,3 1-62-15,-2 4-51 0,2 3-64 16,-1 2-59-16,1 4-42 0,1 2-29 16,-1 2-21-16,0 3-19 0,0 0-12 0,2 0-15 15,1 2-31-15,-1-2-58 0,0-2-91 16,-2-1-128-16,2-1-185 0,-1-4-188 16,1-2-126-16,0-4-27 15,-4-1 44-15,-1-6 106 0,0-3 171 0</inkml:trace>
  <inkml:trace contextRef="#ctx0" brushRef="#br0" timeOffset="-147635.461">15932 12019 122 0,'-1'-12'220'16,"-1"2"8"-16,2-1-56 0,3 4-60 15,1 1-60-15,3 1-76 0,3 2-88 16,-1 3-59-16,7 1-34 0,-1 4-14 0</inkml:trace>
  <inkml:trace contextRef="#ctx0" brushRef="#br0" timeOffset="-147329.119">16248 12288 292 0,'0'1'414'15,"2"-1"73"-15,-1 0 21 0,1 0-32 16,1-1-49-16,1-2-67 0,4 0-67 0,1-5-65 16,4 0-56-16,-1 1-54 0,6-4-45 15,-1 1-56-15,0 0-56 0,1 1-71 16,-2 1-87-16,-2 2-82 0,-2 3-68 0,-2 0-30 16,-1 3-4-16,-1 2 28 0,-3 1 62 15,-3 1 64-15,-2 4 62 0,-2-1 53 16,-3 5 42-16,-1 1 43 0,-3 4 38 15,-1 0 36-15,0 2 40 0,1 1 41 0,-2-1 44 16,3 1 32-16,2-4 13 0,-2-1-1 16,3-1-12-16,2-4-26 0,3-1-32 15,3-1-36-15,2-4-26 16,4-4-32 0,2-3-63-16,2-3-94 15,4-3-103-15,2-3-104 16,2-4-102-16,3-1-54 0,-2-1 10 0,-1-3 60 0,-1 3 83 0</inkml:trace>
  <inkml:trace contextRef="#ctx0" brushRef="#br0" timeOffset="-147129.926">16653 12168 242 0,'7'-13'399'0,"-3"3"106"0,0 0 46 0,-1 2 45 0,-2 1 19 0,3 2-11 15,0 2-49-15,-1 3-61 16,0 4-68-16,1 6-86 0,0 1-81 0,0 5-73 16,0 2-57-16,4 1-44 0,-2 4-32 0,2 1-44 15,0 0-66-15,2 1-110 0,-1 1-174 16,3-4-250-16,0 1-234 0,1-5-106 15,2-3-11-15,1-5 67 0,1-4 152 0,-2-7 239 16</inkml:trace>
  <inkml:trace contextRef="#ctx0" brushRef="#br0" timeOffset="-146257.853">15929 10260 280 0,'-3'-9'406'0,"1"0"99"16,-1 1 40-16,0 2-23 15,1 2-31-15,1-1-27 0,-1 2-41 0,2 3-58 16,2 2-56-16,-1 4-43 0,1 0-41 0,1 3-46 16,2 4-46-16,0 2-36 0,1 3-22 15,2 2-18 1,-2 2-10-16,2 1-10 0,0 1-8 0,0 0-7 0,-2-2-8 0,-1-1-3 16,2 2-2-16,-4-4-4 0,1-1-2 15,-1 0 0-15,-1-4 0 0,-1-3 1 16,1 0-3-16,0-2 4 0,-2-1-1 15,0-2 6-15,0-2-1 0,0-1 3 0,-2-1 0 16,0-2-1-16,-1-2-1 0,-3-4-3 16,3-1-4-16,0-4-4 0,-2-2-1 15,2-4-1-15,1-4 2 0,-1 0-1 16,3-3-1-16,0 0 0 0,3 0 0 0,0 1-1 16,2 3-1-16,0 1 0 0,4 3 1 0,-1 1 1 15,2 5-1-15,2 2 2 16,1 2-1-16,4 5-1 0,-1 1 1 0,3 4 2 15,-3 2 0-15,1 4 0 0,-1 3 4 16,0 0 4-16,-5 4 0 0,0 2-18 16,-3 1-42-16,-2 1-100 0,-2 0-174 0,-3 0-221 15,3 0-213-15,-3-1-98 16,2 0-19-16,-1-1 67 0,2-2 156 16,1 0 209-16</inkml:trace>
  <inkml:trace contextRef="#ctx0" brushRef="#br0" timeOffset="-130459.251">18563 11109 128 0,'0'-14'291'0,"0"2"72"0,2 0 34 0,-2-1 28 15,0 1 19-15,0-2 7 0,-2-1-3 0,2 2-23 16,-2-4-50-16,-1-1-68 15,-3-3-64-15,2-1-60 0,-3-4-62 16,-1 1-51-16,2-1-23 0,-3-1-6 16,0 2 5-16,0 2 3 0,-2 1 4 0,0 4 4 15,-2 1-4-15,-3 5-8 0,0 1-11 16,-1 6-13-16,-3 3-4 0,-3 5-9 0,0 6-4 16,-3 4-4-16,1 7 0 0,-2 3-1 15,1 1-3-15,2 2 0 0,2 3 0 0,1-1 2 16,5 1-4-16,4-2 1 15,4-1 2-15,4-1 3 0,4-4 0 0,4-1-3 16,2-4 4-16,6-2 4 0,-2-4 0 0,7-2 0 16,-1-5-1-16,3-3 4 0,2-3-4 15,1-3-1-15,2-3 1 0,-1-4-4 16,1-1 1-16,-2-3-2 0,2 1 3 16,-1-2-2-16,-3 0 0 0,-1 1 4 0,-5 1-3 15,2 1 0-15,-3 4-1 16,-3 1-1-16,-2 2-5 0,-1 4-1 0,-1 0 3 15,-1 8 1-15,1 2 9 0,-1 4 13 16,-1 4 10-16,3 4 14 0,-2 3 14 16,2 3 13-16,-2 0 5 0,2 3-3 15,1 0-3-15,-2 1-7 16,1 2-11-16,-2 0-12 0,0 0-13 0,2 0-9 0,-1 0-10 16,2-1-27-16,-4-2-45 0,1-4-67 15,2-1-94-15,-3-3-141 0,1-1-167 16,1-4-148-16,2-2-114 0,-1-4-18 0,2-1 52 15,2-6 115-15,-1-2 160 0</inkml:trace>
  <inkml:trace contextRef="#ctx0" brushRef="#br0" timeOffset="-130119.413">19042 10933 33 0,'4'-24'335'15,"0"0"105"-15,-2 5 105 0,-1-3 28 16,-1 3 34-16,2 1-4 0,-2 2-33 16,0-1-56-16,0 2-64 0,0 3-65 15,-2 0-82-15,2 2-52 0,-1 1-36 16,1 1-26-16,-2 2-27 0,-1 2-23 0,3-1-28 16,0 2-26-16,0 3-12 0,3 3-6 15,-1 6-2-15,1 5 3 0,2 5 8 16,1 8 8-16,1 6-1 0,0 8-8 15,-1 3-12-15,2 8-10 0,-3 5-12 0,2 4-10 16,-1 4-16-16,-2 2-36 0,1 1-54 0,-1-2-80 16,-3-3-121-16,2-6-215 0,1-8-336 15,-1-7-189 1,-2-10-66-16,-1-7 17 0,-4-10 85 0,-8-7 193 16,-6-8 334-16</inkml:trace>
  <inkml:trace contextRef="#ctx0" brushRef="#br0" timeOffset="-118239.136">22811 9892 41 0,'-20'0'196'15,"3"2"11"-15,1-2 15 16,-3 1 27-16,5-1 33 0,0 2 45 0,-1-2 39 15,6 1 23-15,-4-1-1 16,5 2-20-16,3-2-34 0,0 0-49 0,4-2-47 16,1 2-35-16,3-1-23 0,5-2-22 0,9 1-19 0,4-3-14 15,9 1-17-15,5-2-20 0,11 0-21 16,5-1-14 0,7-2-5-16,11-2-5 15,7 0-6-15,11 1-5 0,7-1-2 0,9 0-3 0,5-1-5 0,5-1 3 16,5 2 1-16,4-1-3 0,8 1-4 15,7 1-1-15,7-1 0 0,-6 2-2 0,2 0-2 16,1 0 0-16,1 3 0 16,1 0-1-16,-1 0-5 0,-1 0-6 0,-7 2-2 0,-4-1 4 15,-7 1-2-15,-4-1 3 0,-10 1 0 16,-8-1-3-16,-8 2-1 0,-8 0-3 16,-8 0-1-16,-12-1 1 0,-9 0 5 0,-8 2 15 15,-9-1 17-15,-6 1 5 0,-4-1 5 16,-6 0 3-16,-5 0-1 15,-1 0-14-15,-5 0-13 0,-4-1-5 0,-2-1-4 0,-3 1-4 16,-3 0-3-16,-3 0-12 0,-3 1-23 16,1-1-43-16,-3 1-63 15,-2 1-100-15,-2 2-172 0,1 0-188 16,-5 2-170 0,0-1-72-16,-3 4 2 0,-3 1 69 0,-4 1 157 15,-2 1 189-15</inkml:trace>
  <inkml:trace contextRef="#ctx0" brushRef="#br0" timeOffset="-99790.91">24075 10359 65 0,'-8'0'262'16,"3"-2"61"-16,1 2 37 15,-3-2 28-15,2 1 22 0,2 0 11 0,-2 1 1 16,1-3-12-16,1 1-8 0,0-1-29 16,1 0-42-16,0 2-43 0,1-3-41 0,-1 2-44 15,2-3-60-15,0-1-44 0,0 0-31 16,3-3-17-16,1 0-13 0,0-3-9 16,6-1-9-16,-1-2-7 15,2-2-5-15,5-1-6 0,0 2-2 0,1-1-2 0,-1 4-1 16,5 1-1-16,-4 3 0 0,1 2 3 15,0 6-3-15,0 4-1 0,-1 6 1 16,-2 6 1-16,-3 3 2 0,-2 8-2 16,-4 4 6-1,-3 4 0-15,-4 4 1 0,-2 2 2 0,-6 2-2 16,-3 2 3-16,-6-2-2 0,0 1-2 0,-3-1 1 0,-3-1-2 16,-1-3 1-16,-2-1 0 0,3-3-2 15,-3-4 1-15,0-4 2 0,2-3 0 0,3-4 0 16,1-4 0-16,4-5-2 15,3-5-1 1,3-7-3-16,4-6-2 0,4-5 2 0,3-5-1 0,5-3-1 0,3-2 0 0,4 1 2 16,1 1-3-16,4 0-2 0,1 3 1 15,3 3 3-15,1 3 3 0,-2 5 0 16,2 2 2-16,0 5 2 0,1 5-3 16,-3 1 1-16,2 4-2 0,-1 4-2 0,-4 2 1 15,1 2-6-15,-2 2-21 0,-2-1-63 16,-3-1-81-16,0 0-106 0,0-3-129 15,-2-1-118-15,1-2-85 16,1-3-31-16,-2-3-10 16,1-3 38-16,2-5 93 0,0-4 104 0,-1-3 97 15</inkml:trace>
  <inkml:trace contextRef="#ctx0" brushRef="#br0" timeOffset="-99571.952">24533 10423 247 0,'5'-25'322'16,"-2"3"55"-16,1 3 57 0,-3 3 48 15,1 2 33-15,-2 2 24 0,1 3-18 16,-1 2-41-16,4 2-55 0,-3 2-63 16,2 8-57-16,2 2-64 0,1 4-36 0,1 5-38 15,1 5-36-15,1 2-31 0,0 2-26 16,1 4-22-16,0 1-18 0,2 3-11 0,-2-2-22 16,-1 1-44-16,2-2-59 0,-3-2-102 15,0 1-142-15,0-7-182 0,-4 1-159 16,1-2-116-16,-2-5-51 0,1-1 43 15,-3-1 108-15,3-2 165 0,-1-3 163 16</inkml:trace>
  <inkml:trace contextRef="#ctx0" brushRef="#br0" timeOffset="-98587.356">25117 10546 108 0,'0'-2'172'0,"0"0"-2"16,0-1-4-16,0 1-4 0,0-1-8 15,0 2-5-15,0-1-3 16,0-1 1-16,0 1 2 0,0 1-3 0,0 0 3 0,0-1-4 16,0 1-1-16,0 1 1 15,0-2 7-15,0 2 6 16,0 0 0-16,0-1-3 0,0-1-14 0,0 2-18 16,0 0-21-16,0 0-15 0,0-1-9 0,0 1-5 15,0-2-2-15,0 2-5 0,0 0-9 0,0 0-11 16,-3 0-10-16,3 0-15 0,0 0-8 15,-2 0-5-15,2 2-4 0,0 1 1 16,-3 0-3-16,3 0 2 0,-1 3-2 16,-1-2-1-16,0 4-1 0,1-2 0 15,1 0 0-15,-2 0 3 0,2 0-2 16,0-2-1-16,0 1 2 0,2-2-3 0,-1-1 1 16,3 2-3-16,-3-3 3 0,7-1 0 0,-4 0-1 15,1-3 2-15,2 0-1 16,-2 0 0-16,1-3-2 0,0 2 2 15,-1-2 3-15,-2 0-1 0,0 1 2 16,-1 0 0-16,-2 0-2 0,-2 0 1 0,1 1 1 0,-3-1 3 16,3 2 0-16,-6 0 6 15,3 0 1-15,-1 3-2 0,-1 0-4 0,-1 0-3 16,2 3-3-16,-2 0-5 16,1 1 1-16,1 3 8 0,-2 0 12 0,1 2 22 0,3 2 28 15,-3-2 27-15,3 1 23 0,1-1 11 16,0 0-1-16,2-1-9 0,0-1-15 0,0-2-19 15,0-1-11-15,4-1-8 16,-1-1-5-16,-2-2-9 0,4-2-8 0,-1-3-7 16,1 1-8-16,2 0-14 0,-2-4-8 15,-1 1-2-15,1-1-3 0,-2 0-10 0,0 3-27 16,-1-3-45-16,-1 1-63 0,1-2-88 16,0 0-127-16,-1 1-132 15,2 0-108-15,-1 0-78 0,1-1-21 0,0 1 41 0,2-1 102 16,-1 2 127-16</inkml:trace>
  <inkml:trace contextRef="#ctx0" brushRef="#br0" timeOffset="-98186.108">25353 10288 132 0,'4'-18'311'0,"4"0"67"0,-2-1 40 0,2 1 2 15,-1 0 5-15,2 0-5 0,-1 1-10 0,2 1-8 16,-2 1-27-16,4 0-41 0,-1 1-53 16,5 4-47-16,-2-1-45 0,5 4-51 15,0 1-43-15,3 1-29 0,0 5-13 0,2 3-11 16,-2 3-8 0,0 3-1-16,-1 4-4 0,-3 4-3 0,-1 3-2 0,-4 2-6 15,-4 5-2-15,-3 0-5 0,-4 5 2 0,-2-1-3 16,-4 2 1-16,-5 0 4 15,1 0 10-15,-1-1 6 0,-5-1 6 0,2-2 2 16,1-3 2-16,2-1-6 16,3-3-8-16,-1-4-6 15,7-3-5-15,2-2-4 0,4-3-2 0,7-6-1 16,3-4 0-16,6-3-2 0,1-6-4 0,3-1 0 16,2-5-12-16,2-2-17 0,0-1-21 0,2-3-27 15,-2 2-46-15,-1-2-62 0,-1 1-64 16,-1 1-76-16,-4 1-92 0,-2 1-82 0,-2 2-52 15,-3 3-31-15,-4 2-12 0,-3 2 13 16,-3 1 67-16,-3 1 85 0,-6 3 88 16</inkml:trace>
  <inkml:trace contextRef="#ctx0" brushRef="#br0" timeOffset="-97285.233">24592 10134 37 0,'-5'-6'128'0,"5"1"-10"0,-1 1-15 31,-1 2-17-31,2-1 6 0,0 3 22 0,0 3 22 0,0 0 20 16,2 5 22-16,-1 1 30 0,4 3 5 0,-4 1-8 15,1 4-14-15,1 2-20 0,0 2-22 16,1 3-27-16,-3 2-30 0,2 1-29 0,-1 0-24 15,0 1-14-15,1 1-14 16,0-2-57-16,1 0-85 0,0-2-85 0,0-2-93 16,1-1-98-16,0-2-46 15,0-2 23-15,0-3 65 0</inkml:trace>
  <inkml:trace contextRef="#ctx0" brushRef="#br0" timeOffset="-96372.569">25417 10110 79 0,'0'2'107'0,"2"2"-2"16,0-1-3-16,-2 0-1 15,0 0 2-15,1 0 1 0,-1-2 1 0,0 1 7 16,3 1 7-16,-1-2 6 0,-2 1 4 15,0-1 3-15,1 1 5 0,-1-2-1 0,2 1 2 16,-2-1-5-16,0 2-5 0,0-2-2 0,0 0-1 16,1 0 3-16,-1 0 1 15,0 0 5-15,0 0 3 0,0 0-1 16,0-2-9-16,2 1-13 0,-2-1-13 0,2 1-9 0,-1-2-6 16,2-2-11-16,2 1-10 0,-1-4-11 15,0 1-9-15,5-1-14 0,-2 0-15 16,3 0-8-16,-1 0-2 0,-1-1 0 15,1 2-3-15,4-1 0 0,0 1-2 16,-1 1 1-16,2-2-2 0,1 4-2 0,0-1-12 16,0 2-49-16,0 0-88 0,0 2-125 15,0 1-140-15,-3 1-138 0,-3 4-63 16,0-1 9-16,-4 4 70 0,-5 2 114 16</inkml:trace>
  <inkml:trace contextRef="#ctx0" brushRef="#br0" timeOffset="-95052.623">22924 10456 63 0,'8'-9'92'0,"-4"0"-6"16,1 1-8-16,2 1-10 0,-2-2-13 15,2 2-8-15,-1-1-7 0,-1 1-7 16,2 1-6-16,-2 0-3 0,-2 1-1 0,0 1 1 16,1 1 5-16,-2 0 6 0,1 1 5 15,-1-1 7-15,-1 3 4 0,-1-1 1 0,0-1-1 16,2 0-1-16,0 2-1 0,-2-1-3 15,0 1-1 1,1-1-3-16,-1 1-3 0,0 0-4 0,0 0-2 0,0 0 2 0,0 0-1 16,0 0 2-16,0-2-1 0,0 2-2 15,0 0-4-15,2 0-4 0,-2 0-5 16,0 0-5-16,0 0-2 0,0 0-4 16,0 0-2-16,0 0-5 0,0 0-3 0,0 0-12 15,0 0-30-15,0 0-42 0,0 0-54 16,0 0-64-16,0 0-63 0,0 2-21 15,-2 2 10-15,2-1 33 0</inkml:trace>
  <inkml:trace contextRef="#ctx0" brushRef="#br0" timeOffset="-94336.418">23005 10332 140 0,'0'-8'175'0,"-4"3"2"15,4 3-1-15,0-3-4 0,-1 2-7 16,-1 0-12-16,0 2-15 0,1-1-16 0,-2 2-12 0,-2 2-7 16,1-1-6-16,-5 5-1 15,1 1 0-15,-2 3 0 0,-2 2-5 0,1 2-7 16,-4 5-11-16,0 0-9 16,-2 0-11-16,3 4-9 0,-4 0-12 0,4 1-8 15,0-1-6-15,3 0-6 0,-2-2-3 0,5 0-2 16,3-1 0-16,1-2-3 0,4-2 0 15,0 1 0-15,1-5 0 16,4 1 1-16,2-2 2 16,2-2 0-1,0-2 4-15,3-1 2 0,1-1 0 0,0-2-1 0,1-2-1 16,-1-1-3-16,2 2-1 0,-3-2-4 16,-2 1-3-16,-1-1-1 0,0 1 2 0,-4 3 1 0,-2 3 1 0,1 2 0 15,-8 5 2-15,1 4 2 0,-3 3-3 16,-5 4-1-16,0 1 0 0,-2 2-1 0,-3 1-1 15,4-1 0 1,-4 1-1-16,5-2 2 0,0-2 3 16,3-1 4-16,3-3 10 0,5 0 13 0,3-4 20 0,4-1 20 0,5-4 20 15,3-4 10-15,7-4-3 0,4-4-7 0,4-4-17 16,5-4-24-16,3-2-20 16,4-6-15-16,-2 2-37 0,0-4-72 15,-3 1-93-15,-4 2-97 0,-5 2-92 16,-3 2-90-16,-4 4-56 0,-7 1 23 0,-1 4 65 0,-9 2 85 15</inkml:trace>
  <inkml:trace contextRef="#ctx0" brushRef="#br0" timeOffset="-93763.135">22742 11566 4 0,'0'-6'155'0,"0"1"1"15,0 3 0-15,0 0-4 16,-1-1-5-16,-1 0-9 0,2 2-16 16,0 1-11-16,2 0 7 0,-1 1 17 0,4 4 17 15,-2 0 17-15,2 6 15 0,-1 0 14 16,1 1-6-16,2 3-17 15,0 0-19-15,0 0-22 0,-3 3-18 0,1-3-25 0,0 1-25 16,3-1-21-16,-4 0-18 0,1-1-49 0,0-2-84 16,-2-2-99-16,2 1-103 15,-2-2-111 1,2-2-81-16,-4-3-8 0,-1 1 53 0,2-2 84 16</inkml:trace>
  <inkml:trace contextRef="#ctx0" brushRef="#br0" timeOffset="-93557.084">22751 11503 149 0,'-4'-21'214'0,"-1"1"-15"0,4 6-40 0,-1 0-36 15,2 2-32-15,3 3-35 0,2 3-54 16,-1 2-66-16,4 2-81 0,1 2-51 0,1 2-28 16,1 2-6-16</inkml:trace>
  <inkml:trace contextRef="#ctx0" brushRef="#br0" timeOffset="-93361.451">23003 11457 7 0,'-2'-2'161'0,"2"-1"-6"16,0-1-23-16,4 1-25 0,-3-3-21 0,4 1-19 0,1-2-17 0,3-1-17 15,1 1-15-15,1-1-16 0,2 1-25 16,0 1-33-16,1 0-45 0,-2 3-52 16,0 1-27-16,-3 2-8 0</inkml:trace>
  <inkml:trace contextRef="#ctx0" brushRef="#br0" timeOffset="-93163.992">23142 11601 119 0,'6'6'240'0,"2"-3"25"16,0-2 21-16,0-1 2 0,5-3-13 0,-2-1-26 16,1-2-33-16,3-3-47 0,0 0-49 15,1-3-44-15,3-1-69 0,-1 0-82 16,1 0-85-16,-5-1-83 0,3 1-90 16,-2-1-62-16,-1 2 2 0,-5 0 42 15,-1 0 61-15</inkml:trace>
  <inkml:trace contextRef="#ctx0" brushRef="#br0" timeOffset="-92986.354">23479 11245 84 0,'3'-10'277'0,"2"2"63"16,-2 0 42-16,0 4 47 0,0 1 33 0,-1 3 36 16,3 3 21-16,0 1-8 0,-1 3-58 15,2 2-82-15,1 0-84 0,-1 1-89 16,1 4-78-16,-3-2-53 0,2 2-29 0,1 2-36 15,-1-1-71-15,-1-2-102 0,1 2-161 16,0-1-178-16,1-2-170 0,-2-2-94 16,-1-1 2-16,1-2 65 0,-2-3 143 15,3-3 165-15</inkml:trace>
  <inkml:trace contextRef="#ctx0" brushRef="#br0" timeOffset="-91601.043">22666 10257 103 0,'2'-3'204'0,"-1"0"6"0,-1 3-11 15,4 1-7-15,-3 2-2 0,2 3 0 16,-1 3-10-16,0 2-17 0,0 1-18 16,2 1-13-16,-4 2-6 0,0 1 3 0,0 0 6 15,0 0 8-15,-2-1 4 0,0-1-3 0,-2-2-6 16,1-2-7-16,1 0-10 16,1-2-14-16,-3-2-11 0,4-1-12 15,-1-1-7-15,-1-1-16 16,2 0-11-16,0-3-14 0,2-1-8 15,-1-2-6-15,3-5-9 0,-3-1-3 0,6-4-6 0,-1-2 0 0,2-1-1 16,0-2-2-16,0 2-1 0,2 1 0 16,-2 0-1-16,1 3 0 15,0 2-3-15,-1 2 0 0,1 2 1 0,-1 3-1 0,5 3 2 16,-2 2-1-16,1 2 3 16,0 4-19-16,0 1-84 0,1 4-117 0,0 1-145 15,-3 0-153-15,0 5-80 0,-2 0-23 0,-2 0 60 16,-1 3 107-16</inkml:trace>
  <inkml:trace contextRef="#ctx0" brushRef="#br0" timeOffset="-74601.521">19918 13684 305 0,'-5'2'396'0,"-1"3"76"0,3 6 34 0,2 6-56 16,-3 5-64-16,3 3-51 16,1 7-52-16,1 1-63 0,3 2-58 15,-3 2-50-15,2 1-31 0,2-2-27 16,-2-2-19-16,0-1-13 0,-1-3-8 16,1-3-4-16,0-4-7 0,-1-2 6 0,-1-7 21 15,-1 0 18-15,0-3 5 0,0-7 4 16,0-1 2-16,-3-6-9 0,3-6-22 0,-1-7-14 15,-1-4-7-15,2-7-5 0,0-6 0 0,2-6 5 16,1-4 0-16,2-2-5 0,-1 0 2 16,5 1 0-16,1 2-4 0,-2 5-4 15,5 5-4-15,-2 7 0 0,0 3 0 16,3 11 0-16,-1 3 2 0,1 9 4 0,-1 7 1 16,2 6 3-16,-2 4 1 0,0 6 2 15,-1 1-3-15,0 2-2 0,1 0 3 0,-3-2 0 16,0 4 5-16,-1-5 7 15,-3 2 14-15,1-4 17 0,-2-1 13 0,-1-3 13 16,0-1 9-16,0-6 7 16,-1 2 6-16,-3-4-11 0,3-3-12 0,-3-3-11 15,0-3-11-15,0-6-19 16,0-5-17-16,4-4-3 0,-3-7-6 16,4-7-2-16,1-2-2 0,4-5 4 0,-1 0-1 15,3-2-3-15,1 2 2 0,2 3-4 16,0 3-1-16,2 4-3 0,0 7 1 15,-1 2 0-15,3 7 1 0,-1 6 2 0,0 4 1 0,-1 4 0 16,1 6 4-16,1 4-2 0,-3 4 1 0,-1 2 0 16,1 1 0-16,2 1 4 0,-6 2-1 15,2 0-12-15,-2-3-53 0,-2 0-74 16,-2-2-125-16,2-2-148 0,-2-3-155 0,4-4-149 16,-2-2-38-16,1-5 28 0,3-5 98 15,-1-2 134-15</inkml:trace>
  <inkml:trace contextRef="#ctx0" brushRef="#br0" timeOffset="-74180.199">21009 13680 126 0,'0'-8'419'15,"-1"-1"119"-15,-3 2 118 0,1-1 23 0,-2 1-23 16,2-1-60-16,0 1-92 0,-1 1-102 15,0-2-106-15,3 2-104 0,1-2-70 0,1 1-47 16,4 0-33-16,3-1-18 0,1-2-11 16,3 1-6-16,3-3-3 0,1 1-7 15,2 0-24-15,-1 1-37 0,0 3-75 16,0-1-97-16,0 4-124 0,-2 1-126 0,-2 4-72 16,-2 4-33-16,2 2 19 0,-7 4 64 15,1 2 102-15,-6 2 122 0,-2 5 91 16,-3 1 72-16,-2 4 60 0,-2 0 50 15,-3 3 56-15,3 1 51 0,-3 0 55 16,2 3 68-16,-1-2 72 0,2-3 50 16,1-2 8-16,3-1-3 0,-1-5-11 0,4-2-35 15,2-3-39-15,7-7-33 0,3-2-31 16,4-7-30-16,3-5-36 0,4-5-28 0,5-6-37 16,2-4-40-16,1 0-60 15,1-3-100-15,3-4-137 0,-3 2-146 0,2-2-153 16,2 3-105-16,0 0-13 0,2 1 59 0,-1 1 116 15,3 3 131-15</inkml:trace>
  <inkml:trace contextRef="#ctx0" brushRef="#br0" timeOffset="-73673.428">22381 12997 58 0,'4'-25'376'16,"-3"-2"83"-16,1-2 68 0,-2 2-8 0,-2-3-28 16,-1 1-51-16,-2-2-63 0,-4 0-41 15,1-3-35-15,-3 3-42 0,-2 1-45 16,-3 2-42-16,-1 2-40 0,-2 5-38 0,-1 3-28 15,-2 4-21-15,1 7-11 0,-3 4-6 16,0 6-7-16,3 8-3 0,-2 4 1 16,3 5-2-16,-1 5-2 15,5 2-2-15,2 3-3 0,3-1-4 0,3 5-1 16,2-1-2-16,4-2 0 0,2-1 0 0,5-3-3 16,1-3 5-16,2-3-3 0,3-4 2 15,5-5-1 1,0-5 2-16,4-4 0 0,2-4-1 0,2-7 3 0,0-2 0 0,1-5 0 15,1-2-3-15,-1-1-2 0,-4 0-6 16,1 2-1-16,-5 2-3 0,-1 1-2 0,-1 4 3 16,-3 2 10-16,-3 7 19 15,2 4 9-15,-3 3 13 0,-3 5 10 16,-2 4 9-16,0 6 1 0,2 0-9 0,-4 4-6 16,2 1-13-16,1 3-6 0,1 0-8 15,-1-2-8-15,1 2-7 16,3-2-14-16,-2 1-30 15,1-3-44-15,1-2-74 0,-2-5-98 16,3-1-148-16,-2-3-153 0,1-4-122 16,2-4-92-16,2-2 0 0,2-7 60 0,2-1 128 0,-2-4 155 0</inkml:trace>
  <inkml:trace contextRef="#ctx0" brushRef="#br0" timeOffset="-73357.207">22845 12648 81 0,'-4'-30'332'16,"1"3"116"-16,2 1 96 0,-5 4 31 0,3 4 36 16,-1 1-2-16,3 4-54 0,-2 2-82 15,3 4-74-15,-2 7-77 0,2 4-72 16,2 10-45-16,1 5-20 0,2 5-19 0,-1 8-25 15,5 1-25-15,1 4-25 0,1 3-24 0,3 1-19 16,-2 3-12-16,2-1-10 0,-3-1-9 16,0-1-18-16,1-2-35 0,0-3-47 15,-3-4-68-15,0-3-114 0,-1-5-184 16,1-4-205-16,0-7-185 0,0-4-69 16,1-6 4-16,1-4 80 0,2-4 166 15,-4-4 207-15</inkml:trace>
  <inkml:trace contextRef="#ctx0" brushRef="#br0" timeOffset="-72282.574">22408 13978 97 0,'-25'12'247'15,"-2"0"47"-15,-1 2 3 0,-1-1 2 0,-2 2 8 16,-1 2 15-16,2-1 21 15,2-1 8-15,3-1-10 0,2-2-30 0,4-3-43 0,6-2-51 16,3-1-55-16,6-5-50 0,11-2-45 16,8-8-30-16,12-4-13 0,10-8-1 15,15-8-4-15,9-5 3 0,17-5 6 16,12-5 5-16,8-1 2 31,8-2-4-31,3 0 1 0,5-1-3 0,3 0-8 0,-1 0-5 0,2 1-9 0,-3 3 1 0,-8 4-6 0,-7 3-6 16,-6 3 2-16,-9 6-16 0,-9 3-38 15,-9 5-52-15,-9 4-44 0,-11 4-52 16,-5 4-72-16,-12 2-80 0,-5 3-64 16,-7 5-55-1,-8 1-58-15,-3 1-5 0,-6 1 43 0,-2 2 80 0,-7 2 94 0</inkml:trace>
  <inkml:trace contextRef="#ctx0" brushRef="#br0" timeOffset="-71486.487">22772 14497 91 0,'-4'-6'261'0,"-3"2"52"16,1-2 3-16,-1 0-9 0,1 0-9 15,2 1-5-15,0 0-14 0,-1 0-25 16,2-1-25-16,2-1-25 0,2 0-32 16,2 0-30-16,2-4-24 0,3-1-21 0,5 0-22 15,0-1-20-15,2-1-17 0,1 2-18 16,1 0-9-16,4 3-2 0,-4 3-2 0,4 3-3 0,-2 6 1 16,1 3 2-16,-1 7 0 15,-1 4-1-15,-3 5 1 16,-2 4 2-16,-5 4 5 0,-2 5 10 15,-3 1 12-15,-4 3 7 0,-5 1 9 0,-2 1 3 0,-3 1 4 16,-3-2-1-16,-2-1-3 0,-3 0 4 0,0-3 3 16,-3-1 4-16,0-4 6 15,-4-1 8-15,4-4 5 0,-2-2 2 16,2-6-1-16,0-2-4 0,3-4-10 0,0-4-16 16,5-5-14-16,1-6-14 0,2-4-13 15,5-4-8-15,2-4-5 0,6-3-1 0,3-3-1 16,5 1-4-16,4-1 1 0,3 2 0 15,4 2 2-15,1 4-4 0,0 2-1 16,3 2 5 0,1 5 0-16,-1 2 0 0,-2 2 0 15,0 2 3-15,0 4-10 0,-1-1-51 16,-2 5-80-16,-2-2-123 0,1 2-141 0,-1 0-135 0,-1-2-110 16,-2-1-58-16,0-1 19 0,0-1 93 0,-1-4 125 15,-2-1 124-15</inkml:trace>
  <inkml:trace contextRef="#ctx0" brushRef="#br0" timeOffset="-71073.604">23300 14379 131 0,'-8'-24'282'0,"0"1"57"16,4 4 35-16,-3 1 38 0,2 3 16 0,-2 0-6 15,2 4-37-15,0 2-57 0,2 2-44 16,1 3-1-16,1 4-12 0,2 5-7 0,3 4-4 16,0 8-1-16,1 4-17 0,2 6-60 0,0 3-43 15,0 4-35-15,1 4-31 0,0 1-20 16,2 1-17-16,-2 2-12 0,4 0-13 16,2-1-31-16,-5-2-42 0,5-2-78 0,1-2-114 15,0-6-160 1,1 0-163-16,1-5-120 0,1-6-93 15,4-4 6-15,-1-6 76 0,1-4 138 0,2-4 154 16</inkml:trace>
  <inkml:trace contextRef="#ctx0" brushRef="#br0" timeOffset="-70752.725">23779 14622 213 0,'0'-6'298'0,"4"-1"36"0,-4 3 1 15,0 0-17-15,1 1-23 0,-1 1-25 16,0 2-23-16,0 2-26 16,0 2-29-16,0 2-22 0,0 2-19 0,0-1-22 15,0 2-29-15,3-1-28 0,-1-1-23 16,1-2-18-16,0-1-12 0,0 1-5 0,0-2 4 16,2-3 8-16,-2 0 10 15,2-3 8-15,0-2 10 0,-1 1 9 0,1-4 5 16,-3 1 3-16,-1-1 4 0,1 1 3 15,-4-1-1-15,1 1-5 0,-2 1-12 16,-3-2-13-16,-1 2-16 0,1 0-13 0,-1 0-12 16,1 1-5-16,-2 1-5 0,4 1-18 0,-1 2-55 15,2-2-97-15,-1 1-132 16,3 1-134-16,1-1-122 0,1 0-85 16,4 1-3-16,2-2 68 0,3-3 118 0,2-2 124 15</inkml:trace>
  <inkml:trace contextRef="#ctx0" brushRef="#br0" timeOffset="-70272.952">24062 14049 108 0,'-4'-20'313'15,"0"2"79"-15,1 2 48 0,2 1 11 0,-3 1-1 16,1 4-17-16,2-1-24 0,1 2-45 15,-2 3-67-15,2 0-58 16,2 2-40-16,-1-1-32 0,6 4-30 0,1-1-24 16,1 2-4-16,4 0-10 0,0 3-19 0,4 0-15 15,-1 3-11-15,3 3-3 0,-1 2-5 16,-2 2-4-16,3 4-4 0,-4 4-4 0,-1 3-1 16,-5 4-6-16,-1 2 2 0,-1 5-3 15,-6 1-5-15,2 1-1 0,-6 1 0 16,0-2-2-16,-2 1-4 15,-1-2-2-15,-1-1 1 0,1-4-3 0,-2-3-7 16,4-3-2-16,0-4 0 0,4-2 0 0,0-5-1 16,4-4 4-16,4-3 4 0,2-3 8 15,6-6 6-15,3-1 4 16,3-5 1 0,2-3 0-16,3-3 0 0,3-2-5 0,-1 1-4 15,-1-3-4-15,0 1-3 0,-2 0-3 0,-1 2-1 0,-4 0-1 0,1 2-2 16,-4 1-8-16,-3 1-16 0,-1 3-29 15,-4 0-45-15,-1 3-73 0,-2 0-101 0,-3 3-164 16,-2 0-171-16,-2 3-153 0,0 0-52 0,-4 3 21 16,-2 1 75-16,-2 2 154 15</inkml:trace>
  <inkml:trace contextRef="#ctx0" brushRef="#br0" timeOffset="-65585.67">24851 12978 71 0,'-8'0'401'0,"-1"0"103"0,-1 0 89 15,1-2 33-15,0 1-55 0,2-1-68 16,2-1-82-16,4 0-86 15,1-1-78-15,5-2-73 0,3-2-65 0,6-2-45 0,3-2-30 16,7-2-18-16,3-1-12 16,3 0-7-16,5-3-4 0,-2 3-5 0,2 0-17 0,1 0-32 15,-5 4-45-15,-1 1-51 0,-4 4-52 16,-2 0-55-16,-4 5-29 16,-4 2-11-16,-2 2 7 0,-4 3 22 0,-6 3 38 0,-2 2 47 15,-5 3 42-15,-4 2 40 0,-1 0 38 16,-4 4 26-16,-2 1 18 15,-4 3 33-15,2-2 42 16,-2 5 53-16,0-1 52 0,1-2 48 0,2-2 38 0,1-1 6 16,6-3-15-16,2-3-19 0,3-1-5 0,6-7-13 15,5-1-23-15,6-6-13 16,8-6-17-16,7-3-25 0,2-6-47 16,7-3-30-16,6-1-20 0,-1-4-36 0,4 0-65 15,-2 3-97-15,-4 0-142 0,-3 2-157 0,-7 1-134 0,-2 7-111 16,-7 1-12-16,-3 3 56 15,-6 3 121-15,-5 5 142 0</inkml:trace>
  <inkml:trace contextRef="#ctx0" brushRef="#br0" timeOffset="-64071.752">24050 14055 27 0,'0'0'155'16,"0"-2"2"-16,-2 1-2 0,0 1-1 0,2 0 3 16,0 0 7-16,0 0 7 0,0 0 7 15,-1 0 12-15,1 0 12 0,0-2 10 16,0 2 8-16,0 0 1 15,0-1-4-15,0 1-11 0,0 0-13 0,0-2-13 16,0 2-14-16,0 0-14 0,0-1-8 16,0-1-6-16,0 2-6 0,0-1-13 0,0-1-14 0,0 1-12 15,0-1-14-15,0-1-10 0,0 0-8 16,0 0-5-16,0 0 0 0,1-1-6 16,-1-1-5-16,0-1-9 0,2 2-8 15,0-2-5-15,-2 1-9 0,1 0-3 16,-1 0-1-16,3 0-1 0,-3 1-8 0,4-1-2 15,-3-1-1-15,2 2 4 0,1-1-2 16,0-1-2-16,-1 0 2 0,2 2-1 16,0-3 2-16,0 3-6 0,1-2 2 0,2 0 0 15,-4 2 3-15,3-1 1 0,-1 1-2 16,-1-1-1-16,3 2 2 0,-2 0-1 16,1 0-10-16,-3 0-36 0,1 3-51 15,3 0-86-15,-4 2-147 0,3 1-164 0,-1 3-163 16,-1 4-55-16,3 4 3 0,-7 1 63 15,2 3 131-15</inkml:trace>
  <inkml:trace contextRef="#ctx0" brushRef="#br0" timeOffset="-56467.42">26129 12429 140 0,'3'-32'256'0,"-2"1"27"15,1-1 30-15,-1 1 29 0,-1 1 29 0,2 0 22 16,-2 1 8-16,2 4 5 15,-2-1 1-15,0 5-18 0,0 2-37 16,0 2-44-16,0 4-45 0,1 0-56 0,-1 3-64 0,0 2-49 16,0 3-38-16,0 0-25 15,2 4-7-15,0 4-2 0,-1 4 2 16,4 7 8-16,0 4 8 0,2 5 6 0,1 9-1 0,0 6-8 16,0 5-6-16,5 4-6 0,-4 2-8 15,3 1-7 1,0-2-6-16,1-2-4 15,2-5-3-15,0-4-2 0,2-7-2 0,-1-3 1 0,5-6-1 0,-3-5 2 0,2-3-2 16,-2-6-5-16,3-5-7 0,0-6-5 16,1-3-6-16,-3-5-4 0,1-7-1 15,1-2 4-15,-4-6 7 0,1-3 6 16,-4-5 6-16,-2-1 5 16,0-3 3-16,-4-3 4 0,-2 2 7 15,-2-1 8-15,0 4 14 0,-3 2 12 16,-1 5 7-16,0 5 4 0,-1 4-2 0,1 4-5 0,-2 7-3 0,2 7-2 15,0 4 4-15,0 8 4 16,2 4 4-16,1 9 5 0,2 3-4 0,-2 7-9 0,2 4-7 16,2 4-7-16,0 4-8 15,-3 4-8-15,3 0-13 0,-1 0-21 16,0-2-39-16,1-2-55 0,1-4-85 16,-2-4-109-16,3-4-134 0,1-5-137 15,1-6-116-15,2-5-97 0,-2-7 6 0,0-5 67 16,1-2 118-16,-2-5 146 0</inkml:trace>
  <inkml:trace contextRef="#ctx0" brushRef="#br0" timeOffset="-56090.638">27027 12473 73 0,'0'-11'369'0,"0"-3"99"0,-3 7 86 0,1-1-2 16,-1 2-30-16,0 3-45 15,0 2-55-15,-1 4-59 0,3 1-63 16,-1 4-57-16,2 2-55 0,0 1-50 0,3-1-48 16,1 2-35-16,1-2-25 0,1-2-14 0,3 1-7 15,1-4-3-15,-1-1 2 0,4-4-4 16,0 0 0-16,-3-3-2 0,2-1 1 0,-3-2-2 15,2 0 1-15,-3-2 5 0,-2-1 3 16,-1 1 6-16,0 0 3 0,-3-2 6 16,-2 2 0-16,-2-3-3 0,-3 2 0 15,0-2-4-15,1 3 0 0,-4-2-5 0,-2 2-4 16,1 2-1-16,1 0-5 0,0 3-10 16,0 1-32-16,2 1-69 0,-1 2-103 15,4 1-153-15,1 1-162 0,2-1-148 16,4 0-82-16,2 1 6 0,2 0 70 15,4-1 137-15,3-1 155 0</inkml:trace>
  <inkml:trace contextRef="#ctx0" brushRef="#br0" timeOffset="-55572.57">27504 12116 1 0,'-8'-16'316'0,"-1"0"103"16,0 1 100-16,-3 0 21 0,3 0-3 0,0 1 1 16,1-1-30-16,3 0-60 0,0 0-74 15,3-1-67-15,1 2-61 0,2-1-71 0,4 2-56 16,2-1-34-16,2 2-24 0,3 0-17 15,5 5-12-15,3-1-8 0,0 4-4 16,1 2-4-16,3 4 0 0,-2 4-2 16,-3 3 2-16,0 6-1 15,-3 2 1-15,-4 5-1 0,0 2 1 16,-3 3 3-16,-6 4 2 16,-2 2 2-16,-4 2 2 0,-6 2 3 0,0 2 1 0,-4 0-4 15,-4 2-2-15,-2-1 3 0,-1 1 0 0,-2-2-1 0,2-2 0 16,1-2-1-16,0-4 2 15,4-4-7-15,3-3-8 0,3-4-2 16,4-4-2-16,1-4 0 16,11-4-3-16,4-5 2 0,10-8 1 0,7-5-3 0,7-5-1 0,5-6-2 15,7-5-1-15,-1-4-12 16,4 0-19-16,2-1-29 16,-2-1-36-16,-5 0-63 0,-2 3-83 0,-5 0-88 0,-3 2-115 0,-2 5-124 15,-6 2-114-15,-3 2-65 0,-6 3 18 16,-2 5 61-16,-3 2 117 0,-7 4 143 0</inkml:trace>
  <inkml:trace contextRef="#ctx0" brushRef="#br0" timeOffset="-54833.662">28537 11857 38 0,'4'-18'281'0,"1"0"45"15,-2-1 26-15,1-3-1 0,-4 0 5 0,0 0 1 16,0-1-9-16,-4-1-2 0,-2 2-7 16,0-1-18-16,-3 2-26 0,-3 2-29 15,-2-1-24-15,0 5-23 0,-3 1-29 0,-3 4-33 16,-2 2-39-16,0 6-31 16,0 2-23-16,-3 2-15 0,-1 6-9 0,1 2-8 15,2 4-3-15,-2 3-3 16,2 2-5-16,3 2-3 0,0 1-1 0,5 3 0 15,0 0 0-15,5-1-5 0,1 2-1 0,5-4-1 16,2-1-2-16,5 0-2 16,2-3-3-16,2-3 0 0,5-1 1 0,1-2-3 0,2-3-2 15,1-5 3-15,5-1-2 0,1-3 2 16,-1-3-2-16,1-1 0 0,3-5 0 16,-3 0-1-16,2-3 0 0,0-1-1 15,-3 0 0-15,-1 3-2 0,-1-2 3 0,-3 3 0 16,1 0 1-16,-4 4 7 15,2 2 11-15,-2 5 17 16,1 4 17-16,-3 3 15 0,2 6 14 0,-4 4 10 0,-1 4 0 16,0 4-7-16,-2 1-14 0,-1 5-9 0,0 3-15 15,-2 2-12-15,2-1-12 0,1-1-7 16,0-1-11-16,4-2-30 0,1-3-46 0,5-3-87 16,-2-3-156-16,5-6-261 0,-1-4-240 15,2-3-104-15,-1-3-26 0,-1-5 47 16,-1-2 137-16,-6-1 250 0</inkml:trace>
  <inkml:trace contextRef="#ctx0" brushRef="#br0" timeOffset="-53571.73">30123 12009 56 0,'5'-17'249'16,"1"5"37"-16,0 2 19 0,-3 1 23 0,-3 4 22 15,-2 4 42-15,-2 5 53 0,-5 8 42 16,-3 4 10-16,-5 10-14 0,-2 6-38 0,-6 3-71 16,-1 9-91-16,-4 4-81 15,2 6-55-15,-5 5-40 0,-1 4-29 0,0 3-24 16,0 1-17-16,-1-1-15 0,4 0-8 0,1 0-6 16,5-4-7-16,3-4-19 15,4-4-22 16,4-4-28-31,6-7-38 0,5-5-54 0,4-7-55 0,6-8-50 0,6-7-61 0,5-8-68 0,6-10-49 0,4-7-15 0,7-9 2 16,3-7 27-16,4-8 55 0,2-5 79 0,-1-7 78 16,2-6 66-16,0-7 54 15,2-5 46-15,-1-5 39 16,1-2 36-16,-2-1 46 0,2 2 44 0,-4 2 42 0,-2 2 46 16,0 3 46-16,-5 7 36 0,-3 4 15 0,-4 9 1 15,-4 4-6-15,-4 7-27 0,-2 4-30 16,-2 6-28-16,-3 4-19 0,0 7 14 15,-2 6 14-15,-4 7 8 0,0 7-1 0,-7 10-7 16,2 7-7-16,-6 7-34 0,-5 10-23 0,-1 5-16 16,-9 8-12-16,-4 6-14 0,-8 5-18 15,-3 5-19-15,-8 0-19 0,0 6-15 16,-2-3-13-16,-3 2-9 0,3-1-6 0,-1-2-6 16,6-5-29-16,3-2-49 0,5-7-70 15,3-2-137-15,9-9-237 0,3-3-225 16,6-6-153-16,3-5-51 0,6-6 17 0,1-5 111 15,4-4 219-15</inkml:trace>
  <inkml:trace contextRef="#ctx0" brushRef="#br0" timeOffset="-49295.246">26679 12753 27 0,'0'4'43'0,"0"1"10"0,0-2 22 15,0 0 29-15,0-2 29 16,0 1 26-16,0-1 22 0,0-1 20 0,0-1 13 16,0-1 18-16,0-1 25 0,0-1 25 15,-1 1 18-15,1-3-2 16,-2 1-11-16,2-2-27 0,0-1-39 0,2-1-43 0,-1-1-40 15,2-2-27-15,2 0-25 0,-1-2-20 16,0 1-16-16,1-2-10 0,-1 1-8 16,1 1-9-16,0-1-4 0,-1-1-6 15,3 3-1-15,-6-2-2 0,4 3-3 16,-2-1 0-16,1-2 0 0,-3 2 6 0,2 0 6 16,-1-2 9-16,0 3 6 0,-2 0 10 15,2-3 11-15,-2 4 8 0,0 0 3 0,-2-1 7 16,2 2 5-16,0 2 1 0,-4-1-5 15,4 1-3-15,-3 1-4 0,3-1-8 16,0 3-10-16,-1 1-9 0,1 0-10 0,0 0-10 16,0 3-9-16,0 0-4 15,1 6 1-15,-1 1 2 0,2 7 4 16,-1 3 7-16,-1 5 4 0,2 4 0 0,-2 5 2 16,-2 2 0-16,2 3-1 0,-3 2-2 15,0 1-4-15,0 1-1 0,0 0-2 0,-1 1-4 16,0 0-1-16,0-2-2 15,2 0 0-15,-2-3-3 0,4-2-1 16,0-1-1-16,0-3-3 0,2-1-2 0,0-4-1 0,0-1 1 16,2-3 2-16,-1-1-1 15,0-2 0-15,0-5 1 0,-1 1 2 16,1-4 3-16,-1-2 2 0,-2-1 2 16,1-2 2-16,-1-4-1 0,0-2 2 0,-1-2-7 0,-1-3 0 15,0-4-4-15,1-1-3 0,-2-6 1 0,1-1 0 16,0-4 0-16,1-3-1 15,-2-3 1-15,-1-2 2 0,0-5 1 0,-1 1-2 16,0-3-1-16,1 1 1 16,-3-2-2-16,1 2 0 0,-2 2-3 0,3 2 2 15,-1 4 0-15,1 3-2 0,0 5-1 16,1 1 2-16,1 6 1 0,1 3-3 16,1 2-1-16,-3 5 0 15,4 5 1-15,-1 4 0 0,1 2 1 0,0 6 1 0,1 3 1 16,3 2 2-16,-1 5 0 0,-2 3 2 15,4 3 2-15,-1 3 5 16,0 0 3-16,1 2 2 0,-1 1 2 16,1-4-2-16,3 3 1 0,-4-5-3 0,1-2-4 0,2 0-4 15,-1-4 0-15,-1-3-2 0,1-5-2 0,-1 1 1 16,-2-5 1-16,2-2 1 16,-2-4 0-16,0-3 0 0,0-3 0 0,3-5 0 0,-1-2-4 15,-2-4-2-15,1-5-17 16,-1-3-20-16,-2-5-30 0,1-3-63 0,0-2-89 15,-4-2-131-15,2-1-162 0,-2 3-172 16,-1 4-107-16,2 7-10 0,-6 6 51 16,-4 6 115-1,-3 6 166-15</inkml:trace>
  <inkml:trace contextRef="#ctx0" brushRef="#br0" timeOffset="-46372.365">23664 16356 126 0,'-3'1'296'0,"0"2"33"16,-2 3 42-16,2 2-67 0,-1 6-45 16,1 4-24-16,0 5-6 0,1 4-6 0,-2 3-16 15,2 2-21-15,1 4-25 16,-1 0-27-16,1 1-28 0,-3 1-26 0,3-1-21 15,-2-1-16-15,1-1-12 0,0-5-9 0,1-2-2 16,-1-5 3-16,0-3 4 0,2-3 11 16,-1-3 20-16,1-2 15 15,0-5 11-15,1-1 1 0,-1-6-4 0,4-6-16 0,-1-3-19 16,2-6-18-16,1-4-14 0,3-6-7 16,-1-3-6-16,0-5-3 0,4-3-1 15,-2-4-2-15,3-5 3 0,3-2 1 16,-2-1 2-16,5 0 0 0,-1 2-1 0,1 2 3 0,1 5-3 15,-2 6-1-15,-1 5-5 0,0 5 2 16,1 7-1-16,-2 5 1 16,1 8 6-16,-3 6 14 0,2 8 16 15,-5 5 7-15,3 7 12 0,-4 5 4 16,-4 5 1-16,2 3-11 0,-4 2-11 0,0-1-2 16,-3 1 9-16,1-2 18 15,0-3 9-15,-2-2 7 0,-2-2 7 16,0-4-4-16,2-4-15 0,-1-3-7 15,1-3-4-15,-2-1-1 16,0-7-4-16,1-1-1 0,-1-4-4 0,2-4-15 0,0-5-14 0,2-5-5 0,1-5-7 0,0-2-1 16,4-7-1-16,-1-2-2 0,5-5 0 15,-1-2 1-15,1-2 0 0,1-2 0 16,3 1 1-16,0 1 1 0,0 2-4 0,-1 4-2 16,-2 4-1-16,1 6 0 0,1 3 0 15,1 5 1-15,0 8 0 0,-2 3 0 0,3 8 2 16,-3 5-2-16,1 4 1 0,-2 6 1 15,0 4 5-15,-2 2 3 0,-2 3 2 0,1 2 1 16,-5-1 1-16,4 2-1 0,-3 0 0 0,-2 0-3 16,0-1 0-16,0-4-33 0,1-3-76 15,-3 0-104-15,7-6-150 0,-4-2-181 16,6-4-185-16,3-5-65 0,4-5 21 0,0-3 77 16,4-5 134-16</inkml:trace>
  <inkml:trace contextRef="#ctx0" brushRef="#br0" timeOffset="-46114.658">24842 16422 14 0,'0'-11'302'0,"-2"2"89"0,-1 2 86 0,3-1 4 16,0 2-11-16,-1 2-23 0,1-1-56 15,1 1-74-15,2-1-79 0,0 4-75 0,5-2-60 16,4 0-47-16,5 1-23 0,3 1-15 0,4-1-17 16,5 2-60-16,1 0-116 0,1 0-141 15,3 3-137-15,-4 2-128 0,0-1-58 16,-7 5 19-16,-3 3 92 0,-5 0 131 0</inkml:trace>
  <inkml:trace contextRef="#ctx0" brushRef="#br0" timeOffset="-45903.407">25035 16626 27 0,'-22'16'281'0,"2"-1"92"0,2 0 59 0,2-3 25 0,5-1-6 0,-1-2-29 16,3-2-42-16,6-1-58 15,3-1-68-15,5-3-62 0,7 0-45 16,4-5-33-16,10 0-31 0,4-4-44 0,1-1-84 0,7-2-149 16,3-2-163-16,0-2-175 0,3 2-101 15,-1 0-40-15,0 2 29 0,-1-1 121 0,-2 4 151 16</inkml:trace>
  <inkml:trace contextRef="#ctx0" brushRef="#br0" timeOffset="-44854.009">25871 16083 100 0,'5'-17'222'16,"-2"-1"10"-16,2 0-1 0,-1 0 10 15,-1-1 9-15,1-1 5 0,-1 1 4 0,0 1 10 16,-1 0 14 0,-1 2 12-16,1 5-2 0,0-1-17 0,-2 3-31 15,0 1-50-15,1 2-50 0,-1 3-51 0,0 5-5 0,-1 2 11 16,1 7 16-16,-4 5 18 0,1 7 10 15,0 1 8-15,0 6-23 0,-1 1-32 16,3 2-26-16,-1 3-21 0,2 0-14 16,0 0-11-16,0-1-8 0,3-1-6 0,4-4-4 0,-1-1-3 15,2-4-3-15,3-2 1 0,0-4 1 16,3-2 0-16,-1-4 3 0,2-4 0 16,0-1 1-16,4-5-2 15,-1-3 1-15,4-3-2 0,-5-2-3 0,4-4 1 0,-1-1 1 16,-1-2-1-16,0-3 1 0,-2-2-1 15,-2-2 0-15,-2-4 1 0,-1-1-1 0,-2-3-1 16,-2 0-1-16,-2-1 0 0,-2-1 0 16,-2 1 0-16,0-1-1 0,-2 2 1 15,-2 3 0-15,2 3-3 0,-2 3 0 0,2 3 2 16,-1 3-2-16,1 3 3 16,0 2 4-16,0 5 10 0,0 4 18 0,0 4 20 15,0 6 14-15,0 5 15 0,1 5 12 16,-1 5 4-16,2 3-8 0,-2 2-12 0,0 5-13 15,0 1-12-15,-2 3-13 0,-1 3-8 0,0 1-8 16,-1-2-7-16,1 1-18 0,3-2-33 16,0-5-44-16,0-1-66 0,3-3-96 15,3-5-138-15,0-3-157 0,2-6-143 0,2-4-122 16,2-4-23-16,3-6 47 0,0-3 114 16,1-4 159-16</inkml:trace>
  <inkml:trace contextRef="#ctx0" brushRef="#br0" timeOffset="-44516.616">26621 16441 56 0,'0'-9'328'0,"0"0"77"0,0 2 75 16,0 2-17-16,-2 0-29 0,-1 3-40 15,0 0-49-15,-4 4-55 0,2 0-60 16,1 3-57-16,-2 0-50 0,2 1-38 0,3 1-29 15,-1 1-23-15,4-4-13 0,-1 2-8 0,3-1-5 16,0-1 0-16,1-1-1 16,1-3-5-16,1 2 1 0,-2-4 3 0,-1 2 0 15,2-3 1-15,-1 2 14 0,-2-4 31 0,0 2 35 16,-1-3 26-16,-2 3 19 0,-2-1 7 16,-1-1-11-16,-3 1-27 0,-3-1-34 15,-1 1-27-15,-1 1-18 0,-2-2-12 0,1 3-4 16,-2 0-2-16,4 0-4 0,0 1-8 15,4 1-59-15,2 1-80 0,0 1-137 16,8-1-167-16,3 2-172 0,4-1-113 16,2-1-8-16,6 2 47 0,1-1 118 0,4-1 157 15</inkml:trace>
  <inkml:trace contextRef="#ctx0" brushRef="#br0" timeOffset="-44037.711">27125 16086 5 0,'0'-20'205'0,"-3"1"23"16,3-1 20-16,-2 2 17 0,2-1 6 15,2-1 0-15,-2 1-3 0,3 1-7 16,2 0-17-16,-1 1-25 0,3 2-22 0,-1 0-23 0,5 3-29 16,0 1-26-16,3 1-19 0,1 2-16 15,0 4-11-15,3 1-4 0,1 5-2 16,-3 2-1-16,3 4 4 0,-3 3 7 0,-1 5 9 15,-4 3 14-15,2 5 14 16,-7 3 10-16,-3 2 10 0,-3 2 2 0,-4 4-5 16,-4-1-18-16,-6 1-19 0,-1 1-19 0,-4-2-20 15,-1 1-11-15,1-2-11 16,-3-2-1-16,1 0-2 16,5-3-1-16,2 0-2 0,3-4-4 0,3-1-1 0,5-2-5 0,4-3-1 15,7 0-2-15,5-6-1 0,8-2 0 16,7-4-3-16,7-3-10 0,7-4-33 15,8-3-72-15,2-3-102 0,1-2-151 16,1-1-160-16,0-4-134 0,0 1-99 0,-7-2-2 16,1 0 60-16,-5 0 131 0,-1-2 147 15</inkml:trace>
  <inkml:trace contextRef="#ctx0" brushRef="#br0" timeOffset="-43654.75">28238 15991 60 0,'6'-28'262'0,"-2"-2"63"15,-4 1 15-15,-4 1 19 0,-4 1 9 0,-1 1-4 16,-5 4-13-16,-2 1-22 0,-2 0-30 16,-3 4-31-16,1 2-36 0,-2 5-29 0,0 1-34 15,1 3-28-15,-1 3-29 0,0 4-26 16,0 5-20-16,5 1-15 0,-2 6-14 16,4 2-10-16,2 3-6 0,0 1-5 0,5 2-5 15,2 2-5-15,6 0 2 0,1 0 0 16,7 0-3-16,0-4 2 0,5-2-2 0,4-2-4 15,3-3 0-15,4-3-1 0,3-3 5 16,2-2-1-16,2-4-1 0,-1-1 4 0,4-2-6 16,-4-2 1-16,-4 1-5 0,0 0-4 15,-5 3 0-15,-1 1 33 0,-5 3 33 16,-2 3 29-16,-2 6 30 0,-6 5 27 0,-4 3 28 16,-2 5-11-16,-7 2-12 0,3 3-16 15,-4 1-19-15,1 2-19 0,-3-1-22 16,1 1-21-16,4-2-18 15,-1 1-9-15,4-4-24 0,2 1-43 0,1-4-75 0,1-2-134 16,6-2-253-16,1-3-270 0,5-5-130 16,4 1-39-16,2-5 31 0,-2-3 111 15,4-2 239-15</inkml:trace>
  <inkml:trace contextRef="#ctx0" brushRef="#br0" timeOffset="-37117.537">1035 12172 150 0,'-6'-24'303'0,"1"0"57"0,-1-3 16 0,-2 0 2 16,-3 0-12-16,0 0-8 0,-1-2-11 15,-1 4-26-15,-2 0-39 0,0 2-46 0,0 2-45 16,-2 3-42-1,1 3-33-15,0 3-25 0,2 3-15 0,-2 3-19 16,2 5-17-16,-2 2-11 16,3 5-10-16,-2 5-8 0,2 7-8 15,-1 4 1-15,3 5 0 0,1 6 5 0,2 3 2 0,1 5 1 16,5-1 3-16,2 5-1 0,3-2-1 16,6 3-2-16,2-3-3 0,8 1-21 0,2-4-37 15,4-2-57-15,5-4-60 16,4-5-60-16,2-7-48 0,3-7-23 0,1-4 0 0,0-8 18 0,-1-5 32 15,4-5 40-15,-4-4 29 0,-1-4 28 16,0-1 27-16,-3-5 28 0,-2 0 25 0,-3-2 17 0,-3-1 17 16,-5-1 15-16,0-2 10 0,-1-2 12 15,-5 0 20-15,-2 1 32 16,-1-2 37-16,-4 0 50 0,-1 2 51 0,-2 1 54 16,-4 1 40-16,-1 4 24 15,-2 2 3-15,-1 2-27 0,-3 3-43 0,-1 5-52 16,-3 2-54-16,-1 4-52 0,-1 4-40 0,-1 2-22 0,-1 6-9 0,-1 5-10 0,1 4-2 15,-1 2 1-15,3 4 2 0,1 3-2 16,4 2 2-16,-2-1 1 0,5 3-3 16,3 0 2-16,2-1-3 0,1-1 1 15,3-2-5-15,0-4 0 0,2-1-3 0,0-4-3 16,3-2 1-16,0-5-2 0,0-5 3 0,3-2 3 16,1-6 1-1,-1-3-2-15,2-5 5 0,-2-2 1 0,0-4 1 16,0-2-1-16,-3-1 0 15,1-2 4-15,-3-1 1 0,-3-1 2 0,-1 2 19 0,0-1 35 0,-3 0 29 0,-2 4 25 0,0 3 15 16,-2 1 8-16,2 1-11 0,-2 3-32 0,1 4-26 16,-1 1-28-16,0 5-21 0,1 2-14 15,-1 4-9-15,2 3-2 0,0 6 2 0,2 3 2 16,1 1 3-16,2 1 4 0,0 4 2 0,4-3-1 16,-1 5-2-16,2-3-1 0,2 2 0 0,-1-2 0 15,2 0-2-15,1-3-3 16,0-1-1-16,2-4-2 0,0-4-1 0,1-2 1 0,-2-5 1 15,2-3 3-15,2-5 1 0,-3-2 2 0,-1-7-2 16,0-1 1-16,0-3-2 16,-2-4 0-16,-3-2 2 0,1-2 2 0,-5-2 2 0,-1-2 0 15,-2-4 1-15,-3 2-3 0,-3-3 1 16,0 1-4-16,-4-4-1 16,2 2-3-16,-2-3-1 0,-1 2 4 0,0-1 0 31,1 4 0-31,0 4 0 0,2 1 4 15,0 8-1-15,0 3-3 16,0 3-3-16,2 3-1 0,2 5-2 0,-2 2-1 16,3 8 2-16,0 3 1 0,0 6 1 0,4 6 1 0,-1 5 1 0,2 4 0 15,0 3-1-15,3 1 1 0,1 4 1 0,-1 2 0 0,5 1 3 0,0 1-2 0,1 1-21 0,0-1-69 16,2-1-120-16,3-4-187 0,0 1-185 16,0-6-151-16,3-1-60 0,-1-6 26 0,1-4 96 0,0-3 175 15</inkml:trace>
  <inkml:trace contextRef="#ctx0" brushRef="#br0" timeOffset="-36300.463">2259 11992 209 0,'0'-21'377'0,"0"0"115"16,0 3 55-16,-1 2 44 0,-1 1 13 16,-1 1-27-16,-1 4-61 0,1-1-88 0,-2 4-90 15,-1-1-103-15,0 4-81 0,0 1-55 16,-2 3-36-16,0 3-29 0,-3 3-18 0,3 3-9 15,-2 2-4-15,1 5-4 0,1 2-2 16,2 3 2-16,1 3-2 0,0 1 2 16,3 3 0-16,2 1 5 0,2 3 1 0,1 0-5 15,2 0-10-15,1 0-19 0,2-4-30 16,3-1-56 0,-1-3-42-16,3-4-26 0,1-4-5 0,0-2 8 0,3-7 26 15,-1-4 49-15,3-3 42 0,0-6 28 0,0-4 16 0,2-2 9 16,-3-5 4-16,-2-1 2 15,0-1 3-15,-3-2 3 0,-2-5 14 0,-2 2 31 16,-1-3 38-16,-3 0 32 0,-2 0 24 0,-1 1 23 16,-2 1 8-16,0 4-11 15,-2 2-29-15,1 4-24 16,-1 1-23-16,0 5-26 16,1 3-24-16,1 3-20 0,3 4-9 15,-1 7-6-15,1 2-4 0,2 6-1 0,2 3 2 0,0 2 4 0,2 3 0 0,2 2 0 16,0 0-2-16,2 2 1 0,3-3-7 0,-2-1-18 15,2-1-20 1,-2-5-13-16,2-3-7 16,-2-3-3-16,2-5 3 0,-2-4 15 0,0-3 16 0,1-6 13 0,0-3 7 15,-4-3 7-15,1-3 5 0,0-3 1 0,-2-2 1 0,-4-2 7 16,-1 0 2-16,1-2-1 16,-5-1 4-16,1 2 13 0,-2 0 18 0,-2 1 9 0,1 2 9 15,-1 4 4-15,-2 2-2 0,2 4-16 16,1 1-19-16,-1 4-16 0,1 2-10 15,1 6-6-15,1 2-6 16,1 5 4-16,1 2 0 0,1 5 1 0,3 1 2 0,-1 1 2 16,4 1 1-16,2 2-8 0,-2 1-13 15,3-2-18-15,-1-2-15 0,2-1-15 16,0-5-10-16,-1 0 5 16,3-4 10-16,-2-5 19 0,0-4 16 15,2-6 15-15,0-3 6 0,-2-4 5 0,3-6 4 0,-2-1 0 0,1-4-1 16,-4-2 2-16,1-4 5 15,-4-1 0-15,1-4 6 0,-5-3 3 0,-2-1 5 16,0-2 5-16,-3-3 0 0,-3-1 4 0,0 2-5 16,-2 2-1-16,-1 4 4 15,-1 4 1-15,1 6 2 0,0 4-3 16,1 5-3-16,0 6-5 16,2 5-8-16,1 7-10 0,1 7-2 0,1 8-4 0,1 8 1 0,3 5 3 0,2 5-3 15,0 3-1-15,5 3-28 0,0 0-79 16,5 1-132-16,0 3-186 0,3-4-174 0,2 0-146 15,4-2-52-15,0-2 38 16,4-3 109-16,-1 0 174 0</inkml:trace>
  <inkml:trace contextRef="#ctx0" brushRef="#br0" timeOffset="-34067.149">3568 12005 201 0,'2'-4'244'0,"-1"-3"32"16,1 0 31-16,1 0 27 0,-1-2 16 0,-1-1 4 15,2-3-5-15,-1 0-17 0,-2-2-33 16,0-1-36 0,0-1-41-16,-3-2-35 0,0-1-36 0,-2-2-37 0,-2 1-28 0,-1 0-25 15,-2-2-9-15,-2 4-6 0,0-1 0 0,-2 3 2 16,1 4-1-16,-1 3 1 0,-1 2-7 16,3 4-9-16,-1 4-12 0,-1 4-8 0,3 5-7 15,0 5-4-15,-2 4-4 0,4 3 4 16,1 3 1-16,0 0-2 0,5 1 0 15,1 1 0 1,4-2 1-16,1 0-4 0,3-2-2 0,0-2 0 0,4-2 2 0,-2-2-1 16,3-2 1-16,0-4-2 0,-1-1 4 15,2-3-1-15,-1-3 1 0,3-3 1 16,-1-3 0-16,0-4 1 0,3-4 3 16,-4-3 2-16,2 0-2 15,-2-4-2-15,-2-2 0 0,0-1-1 0,-4 0-3 0,1 0 0 16,-2 0-1-16,-1 3 1 0,-1 2 0 0,-1 2 2 15,-2 4-3-15,0 4 0 16,0 1-3-16,0 5-1 0,0 5 0 0,-2 5 0 0,2 4 0 16,2 2 0-16,-2 5 4 0,3 2 3 15,0-1-4-15,4 1 1 0,1 2 0 0,1-2 3 16,2-1 0 0,0 0-1-16,3-2 3 0,1-4 3 15,0 0 2-15,1-4 3 16,2-3 6-16,0-3 7 0,0-5 12 0,2-4 6 0,-2-3 9 0,1-4 4 15,1-4 0-15,-4-4-6 0,0-1-8 0,-3-4-10 16,-2-1-9-16,-2-1-3 16,-2-4-8-16,-4-1-1 0,-2-3-2 0,-1-2-3 15,-3-1 0-15,-2-3-2 0,-1 1 0 0,0-1-1 16,-2 0-1-16,2 1 2 0,-3 2-2 16,2 1 0-16,1 4 0 0,-1 4 1 15,2 3-1-15,-1 5-2 0,1 2-2 0,2 4-3 16,0 2 0-16,0 2 0 0,3 3 0 0,0 3 2 15,0 5 3-15,3 2 0 0,3 5-2 16,-1 5 4-16,1 4 5 16,2 2-4-16,-1 8 4 15,5 1 2-15,-2 7 4 0,1 3-2 16,3 5-1-16,-1 1 0 0,1 2-2 0,0-1-1 0,2-3 0 0,-2 1-3 0,2-5-4 16,2-3-3-16,-1-5-2 15,-1-3-3-15,1-4-6 16,-1-8 1-16,1-1 0 0,0-7 3 15,1-6 1-15,-1-2 3 0,1-7 6 0,-1-4 2 16,-1-3 0-16,1-4 2 0,-4-2-1 0,-2-4-1 0,-1-1 0 16,-4-2 1-16,-1-3 1 15,-4-1 0-15,-1 0 1 0,-1 1 1 0,-1 3 3 16,-1 2 3-16,0 5 2 0,0 3 0 16,-1 4-3-16,1 4-2 0,1 8-3 15,2 4-4-15,0 6-2 0,2 6 0 0,0 6 2 16,3 1 0-16,1 4-1 15,0 1-2 1,5 0 0-16,0 0-3 0,3 1-14 16,-1-3-26-16,0 0-30 0,3-4-19 15,-2-5-6-15,3-3-5 0,-2-2 10 16,0-5 27-16,-2-5 33 0,3-3 15 16,-3-6 11-16,0-4 11 0,0-4 2 0,-3-3 2 15,1-3 2-15,-5-2 0 0,-1-1-3 0,0-2 2 0,-4 0 13 0,-1 0 20 0,-1 1 21 0,-1 2 19 16,-1 3 11-16,1 3 3 15,-1 5-13-15,2 1-24 0,-1 4-23 0,2 7-17 16,3 4-9-16,0 6-12 0,-1 6 3 16,4 4 2-16,0 2 2 0,2 1 1 15,-1 3-3-15,1-3 3 16,3 1 2-16,-5-4-4 16,2-1-1-16,-3-3 0 0,1-3 5 0,-1-1 2 0,-2-4-1 15,0-2 4-15,0-2 3 0,-1-6-4 0,-2-2-3 16,3-5 0-16,-3-4-3 0,3-2-3 15,-3-7-1-15,2-1 2 0,0-4 1 16,-1-2-2-16,2 0-1 0,0 3 1 0,0 0-3 0,-1 4-4 16,3 4-2-16,-1 4 2 0,3 3 2 15,1 6-2-15,3 4 3 0,0 5 4 0,3 6 0 16,-1 6 0-16,2 5 4 0,-2 4 2 16,0 1 1-16,1 5-6 0,-4 0-38 15,-2 0-64-15,-1-1-96 0,-4-2-126 16,-1-2-138-16,-2-2-133 0,-5-2-101 15,-1-5-8-15,-3-3 52 0,-3-2 106 16,-3-5 126-16</inkml:trace>
  <inkml:trace contextRef="#ctx0" brushRef="#br0" timeOffset="-33840.811">4101 11767 96 0,'-32'-16'305'0,"6"1"31"0,5 0 19 16,2 1-87-16,8 1-82 0,3-1-68 0,10-2-50 15,7 0-30-15,5 0-45 0,10 1-61 16,6-1-72-16,6 2-92 0,4 4-69 0,4-1-34 16,4 7 9-16,-1 2 40 0</inkml:trace>
  <inkml:trace contextRef="#ctx0" brushRef="#br0" timeOffset="-33447.963">5041 11855 129 0,'13'-8'324'16,"1"-3"90"-16,-4-1 51 0,1-3 22 16,-2-1 4-16,-1-2-4 0,-3-3-18 0,0-2-49 0,-2-3-64 15,-3 1-58-15,-1-3-52 0,-3 1-56 16,-2-3-56-16,-2 1-36 0,-3 4-23 15,-2-1-17-15,-1 4-11 0,0 2-7 0,0 5-12 16,-1 3-10-16,0 3-9 0,2 6-5 16,0 3-6-16,1 3-1 0,2 6-2 15,2 5-2-15,2 4-13 0,1 4-26 16,4 1-43-16,4 2-61 0,3 0-75 0,0 1-85 16,4-2-74-16,4-1-43 0,-1-2 4 15,3-3 38-15,3-3 67 0,-2-2 82 0,2-4 92 16,2 2 82-1,-1-1 69-15,2 2 68 0,2 3 60 16,0 3 54-16,-1 6 42 16,-2 5 25-16,1 2 8 0,-3 7-13 15,-3 2-8-15,-4 4-4 0,-2 1-11 0,-4 0-7 0,-4-2-10 16,-2 1-9-16,-3-4-21 0,-2-3-31 0,-3 0-27 0,-3-4-25 16,0-5-23-16,-5-2-19 0,0-5-19 15,-1-5-29-15,-2-4-52 16,0-6-105-16,-1-6-192 0,2-7-241 0,1-10-198 0,4-8-88 15,5-13-11-15,2-10 69 0,10-9 171 16,4-13 228-16</inkml:trace>
  <inkml:trace contextRef="#ctx0" brushRef="#br0" timeOffset="-32558.723">6623 11650 72 0,'-13'-30'195'0,"-1"2"26"0,1-2 28 0,-1 1 27 16,3 1 27-16,1 2 22 0,-2 2 23 16,4 3 12-16,1 3-15 15,1 3-39-15,0 1-51 0,1 6-55 0,2 2-60 0,3 2-50 16,0 6-22-16,3 6 0 0,2 2 10 15,3 5 13-15,1 3 10 0,1 2 3 16,2 0-13-16,1 2-18 0,3-1-21 16,0-3-18-16,-1-4-11 0,3 0-9 15,-1-5 2-15,1-3-4 0,1-3 0 0,-2-6 2 16,2-1-1-16,-2-7 0 0,-4-1-4 0,0-3 1 16,-1-3-3-1,-2-3-3 1,-4 0-3-16,0-1-2 0,-4-2 2 0,1-2 14 15,-3 1 15-15,-2 1 18 16,1 3 19-16,-2 3 14 0,-2 1 8 16,4 7-10-16,-2 1-13 0,-1 6-16 0,1 6-10 0,0 9 0 0,1 9 4 0,-1 8 10 0,0 10 9 15,1 10 13-15,-2 5-1 0,2 4-8 0,1 5-12 16,-2 2-15-16,3-1-10 0,0 1-11 16,0-1-19-16,3-4-38 0,0-3-67 0,1-4-108 15,1-7-189-15,3-4-197 0,2-9-171 16,2-7-83-16,1-10 0 15,4-9 76-15,-1-9 170 0,5-9 185 16</inkml:trace>
  <inkml:trace contextRef="#ctx0" brushRef="#br0" timeOffset="-32311.448">7129 11622 301 0,'-2'-8'412'15,"-1"2"97"-15,0 5 41 16,0-1-12-16,-1 1-39 0,3 1-60 16,-1-2-75-16,4 2-85 0,3 0-86 0,4-1-73 15,5-1-48-15,4-2-41 0,4-2-68 0,6-5-121 16,2-1-168-16,2-3-177 0,3-3-143 16,-2 0-63-16,0 0 13 15,-4 0 89-15,-1 3 154 0</inkml:trace>
  <inkml:trace contextRef="#ctx0" brushRef="#br0" timeOffset="-31702.451">7611 11308 150 0,'0'-14'386'0,"-2"4"114"0,2-2 70 16,0 3 22-16,-3 0 1 0,3 0-32 16,-1 1-70-16,-1 3-85 0,2 0-79 15,-2 4-71-15,2 2-66 0,0 2-43 0,-1 6-27 16,1 3-21-16,0 3-13 0,0 3-17 16,1 3-15-16,1 2-17 0,1 2-13 0,0 2-8 15,2 2-6-15,2 1-7 0,0 1-14 16,1-1-25-16,0 0-34 0,0-3-42 15,3-3-33-15,-1-3-16 0,-1-4-1 0,2-6 16 16,0-1 31-16,-1-6 42 0,2-4 29 16,-2-6 17-16,2-3 13 0,0-3 7 0,-3-6 6 15,2 0-6-15,-3-4 3 0,0-1 2 16,-3-2 3-16,2-2 5 0,-5 0 4 16,1 0 18-16,-3 0 11 0,2 4 7 15,-1 2 3-15,-1 3-3 0,0 5-6 0,2 5-10 16,0 4-11-16,-1 5-9 0,1 5-3 15,-1 6-2-15,1 5 1 0,1 4-5 16,0 0 3-16,1 3 2 0,0 0 5 16,-1 0 3-16,0-2 8 0,-1 1 8 15,1-4 9-15,-3-2 17 0,2-2 9 16,-1-4 9-16,-1-1 0 0,0-4-2 0,0-2-5 16,0-2-17-16,0-5-15 0,0-5-13 0,0-3-7 15,2-5-7-15,3-4-8 0,-2-3 0 16,3-4 0-16,0-3-2 0,1-4-1 0,1 2 2 15,1 0 1-15,-1 1 0 16,2 5 0-16,-1 2-2 0,2 5-1 16,-1 4 0-16,-1 4-2 15,5 5 1-15,-4 6 1 0,4 5 3 0,-3 4 0 16,0 3 6-16,2 6-2 0,-4 0 0 0,1 3 1 16,-2 3-18-16,-2-2-36 0,-1 2-73 15,-4 0-99-15,1 0-153 0,-4-1-169 0,1-2-152 16,-4-2-98-16,2-2-2 0,-5-4 61 15,2-4 132-15,1-6 159 0</inkml:trace>
  <inkml:trace contextRef="#ctx0" brushRef="#br0" timeOffset="-31275.79">7810 11095 22 0,'-12'-12'346'0,"0"2"114"0,-2-2 107 0,2 0 25 16,0 0-9-16,3 1-43 15,1 1-75-15,0-1-101 0,3 2-102 16,-1 2-91-16,3 1-111 15,0 1-106-15,3 1-121 0,3 4-156 0,0 0-157 0,3 1-150 0,1 4-59 16,2 1 8 0,1 2 68-16,1 5 127 0</inkml:trace>
  <inkml:trace contextRef="#ctx0" brushRef="#br0" timeOffset="-30202.295">8438 10890 126 0,'-3'-35'203'16,"-1"1"3"-16,0 4 13 0,-4 1 17 16,3 1 25-16,-3 4 24 0,2 3 18 15,-3 1 5-15,2 4-7 0,2 0-26 0,-1 6-38 16,1 2-50-16,2 3-49 0,0 3-24 0,-2 8 4 16,4 6 33-16,-1 9 34 0,1 6 20 15,-1 5 15-15,2 5-7 16,-2 5-34-16,2 2-50 0,2 1-47 0,0 4-26 15,-1 2-18-15,4 1-12 0,1 4-7 16,0 0-4-16,1-1-3 0,-1-2-1 0,5-2-5 16,-3-6-5-1,2-2-1-15,-1-5-4 0,4-7-3 0,-2-5-3 0,1-5 1 16,1-5 4-16,3-7-2 0,0-6 4 0,1-6 1 16,2-6 3-16,0-6 0 15,1-4 0-15,0-4-1 0,-2-4-1 0,0-1 4 0,-1-5 0 16,-2-2 8-16,-3-1 6 0,-1-1 11 15,-4-1 10-15,-1-1 8 16,-5 2 8-16,-1 1 6 0,-4 3 5 0,-1 3 0 16,0 3-6-16,-3 4-7 0,3 7-9 15,-4 4-14-15,1 4-11 0,-1 5-11 16,-1 6-4-16,1 8-4 0,1 1-4 0,1 6 3 16,1 4 1-16,2 2-2 0,2 3 2 15,2 0 1-15,0 2 2 0,6 1-1 16,0-1-1-16,1 2 0 0,1-5-4 0,4 0-2 15,-1-5-5-15,2-3-7 0,3-3-9 0,0-4-3 16,1-5 0-16,2-5 1 16,0-6 5-16,0-2 6 0,3-6 8 0,-3-4 7 15,3-4 1-15,-3-3 2 0,0-1 0 16,-3-4 0-16,-2-3 1 16,-4 0-1-1,-3-3 0-15,-2-1-1 16,-3-1 1-16,-4-1 0 15,-3 2 0-15,-2 3-2 0,-3 5 2 0,1 3-2 0,-4 6-2 16,2 7 0-16,0 6-3 0,0 6 0 0,3 8-1 0,5 3 1 0,1 7 2 0,4 4 0 0,3 3 1 0,4 2 1 16,4 3 0-16,1 2 1 15,5 1 0-15,0 1 2 0,0 2 3 16,1-1 0-16,2-1 1 0,-4-3 1 16,1 1 2-16,-3-5-2 0,-1-1-31 0,-3-4-52 15,-3-4-62-15,0-1-114 0,-5-4-172 16,-3-4-178-16,-2-3-143 0,-3-3-38 15,-5-4 15-15,0-4 86 0,-6-2 157 0</inkml:trace>
  <inkml:trace contextRef="#ctx0" brushRef="#br0" timeOffset="-29968.617">8490 10963 142 0,'3'-13'216'0,"8"-2"-21"0,5-3-35 15,6-2-38-15,5-1-55 0,5-3-89 16,4 2-103-16,2-1-55 0,0 2-31 16,-2 3-17-16</inkml:trace>
  <inkml:trace contextRef="#ctx0" brushRef="#br0" timeOffset="-28615.587">9374 10914 26 0,'-3'-20'181'15,"1"2"14"-15,1 0 16 0,-3 3 16 0,1 0 16 16,0 2 11-16,-2 2 14 16,2 2 8-16,-3 0-2 0,1 2-14 0,2 1-24 15,-2 1-26-15,0 2-35 0,-1 2-37 0,0 1-31 16,0 3-22-16,-1 1-4 0,-1 4 10 15,-1 2 15-15,3 5 23 0,-1 3 25 16,-1 3 25 0,-1 3 6-16,1 3-9 0,1 3-18 15,1 0-25 1,1 0-28-16,2 3-29 0,0-1-25 0,3-1-17 0,3 1-10 0,0-2-9 0,4 0-8 0,2-4-3 16,4 0-2-16,1-5-2 0,5-1 1 15,2-5-3-15,4-6 1 0,2-4 2 0,1-5 3 16,2-1-1-16,0-6-2 0,-1-2 1 15,-1-5 1-15,-1 1-3 0,-3-4 1 0,0 1 1 16,-4-3 0-16,-2 3 1 0,-3-4 2 16,-2 1 0-16,-2-1-2 0,-5 0-2 15,-1 0 0-15,-5-2 1 0,0-1 1 16,-3 1-2-16,-2-1-1 0,-1 2 1 0,-5 0 3 16,3 2-2-16,0 1-2 0,-3 4 0 15,5 2 0-15,-1 4-3 0,1 4-1 16,-2 4 2-16,0 4-2 0,3 7 2 15,-1 3 0-15,3 4-1 0,0 3 2 16,1 1-2-16,2 2 0 16,3 0 2-16,2 0-1 0,3 2 1 0,0-3 1 15,4 2 0-15,1-4 2 0,1 0-4 0,2-5-4 16,1-2 3-16,1-4-1 0,3-6 0 16,0-4 0-16,0-4 3 0,3-5 5 0,-2-3 0 15,0-4-1-15,-1-2-3 16,-1-3 2-16,-4-2-4 0,0-3 0 0,-5 0 1 15,0-5-1-15,-5 2 5 0,-4-3-2 0,1 4 4 16,-3 1-2-16,0 4-3 16,0 5-4-16,0 5-2 0,0 8-3 0,0 7 0 0,0 7 2 15,3 9 7-15,2 6 10 0,6 5 7 16,-1 5 4-16,2 5 1 16,4 1 0-16,0 4-2 15,3 1-6-15,0 0-3 0,-2 1-1 0,0-3-3 16,-2 0 0-16,-3-4 0 0,1-5-1 0,-5-4 1 0,1-6 0 15,-4-3 4-15,-2-5 0 0,-3-6-1 16,0-4 0-16,-4-6-3 0,-2-3-5 0,-1-5-4 16,-1-4-2-16,-2-3-1 15,-2-3-6-15,1-4-4 0,1-4-5 16,-2-5-2-16,4-2-5 0,-2-6-2 16,1-2 0-16,4-2 3 0,2-4 2 0,3 1 2 15,3-1 4-15,2 5-2 0,3 3 5 0,1 6-4 16,1 6 2-16,2 6 2 0,3 8 1 0,0 3 2 15,3 9 1-15,-1 6 4 0,-1 2 3 16,0 4-1-16,-3 2 5 16,-1 4 2-16,-4-1 2 0,-2 4 3 15,-6-1 0-15,0-1 2 0,-6 2-2 0,-2-1-1 0,-3-2-2 16,0-1-2-16,-3-2 0 0,3-1-10 16,0-4-45-16,1 0-69 15,2-3-102-15,2-4-129 0,3-4-121 0,4-3-86 0,4-5-28 16,3-5 11-16,5-6 59 0,1-6 98 15,6-6 100-15,1-7 83 16,3-4 67-16,-1-4 61 0,1-3 53 0,1 0 50 16,-4 0 52-16,1 0 47 15,-3 5 43-15,-3 2 44 0,1 5 46 0,-6 5 48 16,-1 3 37-16,-1 8 23 0,-2 2-2 0,-3 4-15 16,1 5-3-16,-3 6 9 0,1 9 12 15,0 8 0-15,-3 8 6 0,2 8 2 16,1 8-28-16,-2 6-58 0,1 6-66 15,1 3-50-15,2 2-36 0,1 1-30 16,2-1-24-16,1-1-19 0,1-2-35 0,3-3-48 16,1-3-70-16,0-4-87 0,4-4-99 0,-2-5-88 15,2-8-56-15,1-7-35 0,-1-7-20 16,1-8 4-16,-2-8 13 0,2-4 16 0,-2-4 12 16,-5-4 41-16,-3-2 66 0,-6-1 71 15</inkml:trace>
  <inkml:trace contextRef="#ctx0" brushRef="#br0" timeOffset="-28376.458">10509 10839 45 0,'-8'-2'179'0,"5"-1"-7"0,6-1-30 0,5-1-29 15,8-2-61-15,5-4-105 0,6-1-78 16,4-4-44-16,4-4-24 0</inkml:trace>
  <inkml:trace contextRef="#ctx0" brushRef="#br0" timeOffset="-1204.323">2148 13815 17 0,'-3'1'210'0,"0"1"32"0,-2-1 2 15,4-1 2-15,-1 2 5 16,-1-1 8-16,3-1 8 0,-2 0 7 0,2 2 7 16,-1-2-2-16,-1 0-12 0,2 0-15 0,0 0-16 15,-1 0-26-15,-1 0-19 0,2 0-16 0,0 0-9 16,0 0-12-16,0 0-15 0,0 0-13 15,0 0-13 1,0 0-16-16,0 0-19 0,0 0-12 0,0 0-6 0,0 0-5 0,0 0-7 16,0 0-5-16,0 0-6 15,0 0-4-15,0 0-4 0,0 0-5 0,0 0-6 16,0 0-2-16,0 0-3 0,0 0-2 16,0 0-4-16,0 0-4 0,0 0 3 0,0 0-6 15,0 0 2-15,0 0-4 0,0 0 3 16,0 1 2-16,0-1-5 0,0 0 3 0,0 0-1 15,0 0 0-15,-2 0-3 16,2 2 2-16,0-2 0 0,0 0-1 0,0 0 1 0,0 0 2 16,0 0 1-16,0 0-1 15,0 0 0-15,0 0 0 0,0 0 0 0,0 0 0 16,0 0 0-16,0 0 0 0,0 0-1 0,0 0 0 16,0 0 2-16,0 0-2 0,0 0 2 15,0 0 0-15,0 0-1 0,0 0-1 0,0 0-1 16,0 0 1-16,0 0-2 0,0 0 1 15,0 0 3-15,0 0-1 0,0 0-1 16,0 0 2-16,0 0-1 0,0 0-1 0,0 0 0 16,0 0 0-16,0 0 2 15,0 0-1-15,0 0-1 0,0 0 0 0,0 0 0 16,0 0-1-16,0 0-1 16,0 0 2-16,0 0 2 0,0 0 2 0,0 0-1 0,0 0 2 15,0 0 2-15,0 0-3 0,0 0-1 16,0 0 4-16,0-2 0 0,0 1 2 0,0 1 1 15,0-2-2-15,0 1-1 0,0-1-2 16,0-1-2-16,0-1-2 0,0 1-3 16,0 0 2-16,0-2 1 0,0 1-1 0,0 1 0 15,0-3 0-15,0 1 4 0,2 2-5 0,0-1 1 16,-1-1-1-16,1 0 0 0,-1 3 0 16,3-3-2-16,-1 1 0 0,0-1-2 15,3 2 1-15,-1-1-3 0,0-1 1 16,1 2 1-16,-1-1 2 0,2 0-1 15,1 3 2-15,-1 1 2 0,1-1-1 0,3 2-1 16,-3-1 2-16,1 3-2 0,-1 2 0 16,3-1-1-16,-3 2 1 0,0 2 2 0,-2 1-2 15,-1 1 5-15,0 2 3 0,-4 3 0 16,-1 2 2-16,-3 2-2 0,0 1 2 16,-5 1-2-16,2 1-4 15,-2-1 1-15,-2 2-3 0,-2-1 1 16,2 1-4-16,-1-1 0 0,0-3 3 0,0 1-1 15,1-2 0-15,1-1 0 0,1-2 1 0,3-3-3 0,0-2-4 0,2-1-2 16,-1-1 0-16,4-1-4 0,3-2-1 16,-2 1 1-16,6-2 2 0,1 1 4 15,3-2 1-15,5 1 3 0,-2-1 2 16,5 0 1-16,3 2-2 0,0-1 0 0,2 2 0 0,1 2 0 16,0-1 2-16,-1 2 0 15,0 2 6-15,0 1 6 0,-4 1 6 0,-1 1 10 16,-3 1 14-16,-2 1 18 15,-1 1 18-15,-5-1 13 0,-5 2 10 0,0-1 5 16,-6-1-2-16,0 2-11 0,-4 0-15 0,-4-1-17 0,-3 1-15 16,-2-2-17-16,-3-1-13 0,0-2-7 15,0 0-7-15,-3-3-15 0,2-1-28 16,-1-4-32-16,2-3-46 0,-1-2-54 16,0-4-77-16,3-5-86 0,1-3-114 0,2-3-125 15,3-2-109-15,3-1-88 16,2 0 1-16,6-1 59 0,0 1 121 15,4 0 146-15</inkml:trace>
  <inkml:trace contextRef="#ctx0" brushRef="#br0" timeOffset="19750.339">2249 14176 132 0,'-23'-25'167'16,"0"1"11"-16,1 1 3 0,0 3-1 16,2 2-3-16,2 2-4 0,1 3-8 15,3 2-4-15,0 1-2 0,1 2-14 0,3 2-21 16,-1 2-23-16,5 2-26 0,1 4-29 16,5 4-23-16,0 4-8 0,3 5 16 15,4 8 23-15,5 2 22 0,-2 8 18 0,4 2 10 31,2 1 1-31,3-1-20 0,-2-1-23 0,4-3-24 0,-2-3-16 0,3-3-11 0,0-4-2 16,0-3 4-16,-1-5 9 0,2-5 11 16,-2-4 4-16,0-5 3 15,-1-7 2-15,-3-4-6 0,-1-6-4 0,-2-3-7 0,-4-4-6 16,0-4 0-16,-7-3-5 0,-2 3 0 0,-4-4-4 16,-5 1-2-16,-5-1-1 0,-4 3-3 15,-5 0-7-15,1 3-10 0,-6 3-7 0,2 3-10 16,0 5-9-16,3 1-12 0,1 4-14 15,2 4-14-15,3 1-26 16,4 4-32-16,2 2-29 0,5 5-33 16,4 1-26-1,2 3-18-15,6 1-17 0,4 4-8 16,8-1-16-16,5 2-17 0,4 0 14 0,7 0 25 0,4-1 42 16</inkml:trace>
  <inkml:trace contextRef="#ctx0" brushRef="#br0" timeOffset="20298.753">3291 13479 213 0,'-12'-20'313'0,"2"2"62"0,-3 2 0 15,1 0 2-15,-1 5 5 0,2 0-9 16,-1 4-18-16,2-2-33 0,0 4-51 0,3 1-61 16,0-1-60-16,4 4-51 0,2 2-34 15,4 4-19-15,3 4-7 0,7 4 4 16,3 2 6-16,6 5 4 0,4-1 2 0,6 5-7 16,1 0-12-16,2 2-7 0,0-1-7 15,2 2-7-15,-3 0-2 0,1 2-1 0,-5-2 2 16,-5-1 10-16,-1 3 14 0,-5 0 15 0,-5 1 11 15,-3 0 5-15,-5 0 4 0,-2-2-8 16,-4-1-13-16,-2-1-12 16,-3-2-11-16,2-5-7 0,-4 1-5 0,0-4 4 15,2-4 0-15,-1-1-3 0,1-4-2 0,-1-2-3 16,1-5-6-16,2-5-7 0,0-4-7 16,1-3-4-16,1-6 2 0,-1-3 2 15,2-3 4-15,-2-4 3 0,2-2 2 0,-1-5 1 16,-1-2 2-16,-1-4 0 0,-1 1 1 15,-1-4 0-15,0 1 6 0,-3-1 8 0,1 0 15 16,-3 5 12-16,2 2 13 0,-2 4 14 16,-2 5 2-16,1 4-5 0,-5 3-13 15,1 6-16 1,-2 3-14-16,-2 6-15 16,-3 4-12-16,0 7-8 0,1 5-14 15,-1 5-17-15,0 3-23 0,6 5-43 0,-1-2-77 0,4 1-117 16,5 2-159-16,5-2-137 0,6 1-112 15,5 0-63-15,3-1 23 0,8 1 94 16,5-4 153-16,1-1 145 0</inkml:trace>
  <inkml:trace contextRef="#ctx0" brushRef="#br0" timeOffset="20683.772">3769 13506 97 0,'9'-15'358'0,"-4"4"107"15,0 1 84-15,-2 1 8 0,-1 1-8 16,-1 2-31-16,1 2-57 0,-2 4-69 15,0 3-72-15,0 4-63 0,0 5-60 0,0 6-46 16,0 1-37-16,1 6-32 0,3 2-25 0,0 0-16 16,4 1-15-16,0 2-9 15,3 0-4-15,3-1-3 0,2-1-2 0,3-2-2 16,0-4-3-16,0-2-3 0,3-4 0 0,0-4-1 16,-3-4 0-16,2-5 3 0,-1-5 4 15,-2-2 1-15,-1-5-2 0,-1-2 2 16,-2-1 2-16,-3-1 0 0,-4-3-1 15,0 0 2-15,-4 0 8 0,-3-1 5 16,-1-2 3-16,-5-1-2 0,-4-1 4 0,-1-2-2 0,-3 1-6 16,-4 0-6-16,-2-1-5 15,0 2-2-15,-3 3-2 0,0 3-5 0,-1 4 0 16,-1 4 0-16,2 4-4 16,-2 3-3-16,0 3-12 0,3 4-21 0,3 1-34 0,1 1-66 15,6 0-81 1,1 2-121-16,4-2-134 15,6 1-126 1,4-1-107-16,5 0-31 0,4-1 33 0,3-2 94 0,7 0 133 0</inkml:trace>
  <inkml:trace contextRef="#ctx0" brushRef="#br0" timeOffset="21161.266">4591 13540 97 0,'-3'-1'276'16,"1"-1"79"-16,1 2 41 0,-3 2 37 15,3-1 20-15,-1 0 5 0,-1 3-30 16,3-1-55 0,0-2-72-16,0 2-77 0,3 0-56 0,-1-1-38 0,3-1-15 0,1 2 5 15,2-1 7-15,1-2 4 0,2-2-6 0,2 0-10 16,1 0-11-16,1-4-25 16,2 0-22-16,-1-2-18 15,1-1-12-15,0 2-6 0,-2-2-9 0,-1-1-3 0,2 3-3 16,-3 0-5-16,1 1 2 0,-3-2-2 15,1 2 1-15,-2 0-4 0,1 2-2 0,-2-1 2 16,-1 0 0-16,-1 3-1 0,-1-3 2 16,-1 2 0-16,1 2 2 0,-1-2-3 15,-2 1 1-15,0 1 1 0,0-1-2 0,-1 0-8 16,1 2-28-16,-3 0-68 0,2-1-111 16,-2 1-165-16,0 1-173 0,-2 1-156 15,-1 1-73-15,1 2 16 16,-2 2 83-16,-1 1 151 0,-2-1 163 15</inkml:trace>
  <inkml:trace contextRef="#ctx0" brushRef="#br0" timeOffset="23534.346">5557 12787 356 0,'-8'-3'477'0,"0"3"90"0,0 3 51 0,-1 3-25 15,-1 3-42-15,2 5-68 0,2 2-75 16,-3 5-69-16,4 5-64 0,3 2-73 15,-1 5-68-15,5 5-42 0,1 4-27 16,3 1-20-16,4 7-18 0,1 1-9 16,2 1-5-16,4 2-6 0,2-1-6 15,0-1-7-15,5-1-17 0,1-4-29 0,0-2-56 16,3-6-79-16,0-5-101 0,0-5-112 16,2-5-104-16,0-8-88 0,0-4-70 15,0-9-8-15,-1-5 57 0,-1-6 94 0,-1-6 110 16</inkml:trace>
  <inkml:trace contextRef="#ctx0" brushRef="#br0" timeOffset="23975.853">5924 12954 203 0,'-10'-15'336'0,"2"1"85"0,-1 4 33 16,0 0 9-16,-1 5-5 0,2 2-16 15,-1 1-27-15,4 4-42 0,0 2-54 16,2 4-53-16,3 5-48 0,2 5-42 0,2 3-42 16,3 5-38-16,2-1-33 0,5 4-23 15,2-2-15-15,0 0-11 0,3-2-6 16,0-1-4-16,1-4-2 0,1-2-1 16,0-3-2-16,-1-2-1 0,1-4 2 15,-2-5 3-15,0 0 1 0,-2-6 0 0,-1-2 2 16,1-4 1-16,-4-2 1 0,-2-2-4 15,0-5-1-15,-3 1 0 0,-3-4-1 16,-4-1 1-16,-1-3-1 0,-3 0 3 0,-2-3 0 16,-1 1 4-1,-2 1 7-15,0 1 9 16,2 2 11-16,-2 4 8 0,3 3 4 0,-1 1-2 0,3 5-7 16,1 2-11-16,1 4-13 0,2 6-8 0,1 4-3 0,3 7-1 15,2 4 1-15,1 6 2 0,2 4 1 0,2 4 1 16,0 2-2-16,2 2-3 0,3 3-21 15,0-1-49-15,-1-1-94 0,0-3-152 16,0 1-180-16,1-5-163 16,-1-3-123-16,1-3-29 0,0-4 52 0,-2-4 129 15,0-4 169-15</inkml:trace>
  <inkml:trace contextRef="#ctx0" brushRef="#br0" timeOffset="24405.192">6706 13068 141 0,'-3'3'241'0,"0"3"18"16,3 1-15-16,0 0-15 15,0 1-21-15,0 1-22 0,3-1-26 0,-1-1-29 16,1 1-33-16,0-2-33 0,0-2-15 0,2 1-2 16,-1-3 13-16,0 0 23 0,2-2 30 15,-1-2 31-15,-2 1 29 0,0-2 22 16,1-1 8-16,-3-1 1 0,3-1-5 15,-4 0-7-15,0 2-4 0,0-4-10 0,-4 2-6 16,1 0-11-16,0 2-17 0,-2-2-24 16,0 1-29-16,-2 1-27 15,0-1-25-15,1 1-19 0,1 2-30 0,-1-1-67 16,0 2-104-16,1-1-160 0,2 2-184 0,3 0-166 16,0 0-69-16,3-1 12 0,0 1 76 15,5-2 148-15</inkml:trace>
  <inkml:trace contextRef="#ctx0" brushRef="#br0" timeOffset="24965.351">6944 12847 176 0,'-10'-4'287'0,"1"-1"41"0,-1-1 20 15,1 2 11-15,1-2 7 0,0 0-2 16,0-1-17-16,0 3-32 0,3-2-44 0,-1 0-48 0,3 0-53 15,0 0-49-15,1 0-40 0,2 0-29 0,3 0-18 16,2 2-16-16,1-1 0 16,4 4 4-16,6-1 8 0,-2 4 2 0,6 2 0 15,2 2 2-15,-1 4-4 0,3 4-7 0,-2 4-3 16,-2 2 4-16,-2 3 5 16,-1 3 10-16,-6 4 8 0,-1 2 4 15,-4 2 5-15,-4 1-6 0,-4 1-3 0,-2-2-11 16,-3 0-2-16,-1 0-2 0,-1-3 1 15,-2-1-1 1,0-3 1-16,-1-1 5 16,0-5-2-16,1-3-1 0,0-3-3 0,1-5-4 15,1-2-5-15,-2-5-8 0,5-6-8 0,-1-2-7 0,2-4-4 0,0-3-1 16,4-1 0-16,1-1 0 0,1 1-2 16,4-1 0-16,0 2 0 0,3 2 2 0,3 1-2 0,0 1-1 15,2 4 6-15,3 1-1 0,2 3 1 16,-2 0-5-16,3 4-41 15,-1 1-66-15,2 2-116 0,-2 2-147 16,4-1-144-16,0 1-134 0,0-2-56 16,-1-1 15-16,2-1 85 0,-1-5 134 15,-1 0 136-15</inkml:trace>
  <inkml:trace contextRef="#ctx0" brushRef="#br0" timeOffset="25382.652">7543 12790 119 0,'-7'-25'294'0,"-2"2"77"0,-2 2 30 16,0 5 13-16,-3 2 5 0,-1 2-14 0,0 5-37 15,-1 2-58-15,-1 5-72 16,2 5-65-16,-2 3-58 0,4 6-42 0,1 1-29 16,2 5-22-16,2 2-8 0,3-1-8 0,1 2-4 15,2-2-2-15,4-3-4 0,2 0 2 16,1-2 0-16,2-2 3 0,1-2-2 15,2-5 1-15,-2 1 3 0,4-5-2 16,0-3 1-16,-1-3-2 0,0-3 1 0,3-2-1 16,-4-3 2-16,1 0 1 0,0-3-1 15,-3 1 5-15,0-3 17 0,1 2 19 16,-4-3 20-16,1 2 24 0,-1 0 25 0,0 1 11 16,-2 4-10-16,3 1-14 15,-4 3-7-15,4 3 0 0,-1 3 0 0,2 3 7 16,-1 5 6-16,3 4 6 0,1 3-8 15,-1 3-22-15,4 3-21 16,-2 3-19-16,1 1-13 16,0 1-9-16,-1 0-5 0,3 2-19 0,-3-3-32 0,-1-1-76 15,0-1-91-15,0-4-123 0,-2-1-134 0,0-4-111 16,0-2-76-16,-2-3-31 0,-1-5 5 16,1-4 77-16,-1-3 109 0,-2-4 110 15</inkml:trace>
  <inkml:trace contextRef="#ctx0" brushRef="#br0" timeOffset="25720.551">7671 12345 43 0,'-5'-20'270'0,"2"2"58"0,-2 3 33 0,2 2 0 16,0 0 0-16,3 5 7 0,0 0 3 16,5 2 8-16,3 2 2 0,3 2 1 15,6 2-24-15,2 3-36 0,8 2-45 16,2 5-53-16,4 5-57 0,3 6-53 16,2 5-34-16,0 4-26 0,2 4-17 15,0 7-11-15,-3-1-7 0,-2 5-7 0,-5 2-2 0,-4 1-3 16,-6 0 0-16,-5 3 1 0,-3-2-1 15,-6-1-17-15,-6 0-58 0,-2-3-105 16,-2-3-187-16,-4-6-221 0,-1-1-180 16,-3-7-79-16,-1-4 5 0,-1-4 76 0,-2-7 175 15</inkml:trace>
  <inkml:trace contextRef="#ctx0" brushRef="#br0" timeOffset="26568.841">8491 12079 147 0,'-7'-10'322'0,"1"2"111"0,1 5 64 16,0 5 47-16,3 5 36 15,-1 6 15-15,3 9-36 0,0 6-75 0,0 5-96 16,3 9-88-16,2 8-82 0,2 4-63 16,3 3-36-16,3 4-30 0,4 1-20 0,1-1-17 15,6-2-11-15,2-2-12 0,1-3-11 16,6-6-20-16,-1-7-37 15,3-2-78-15,1-7-112 16,-1-7-186-16,3-3-198 0,1-8-174 0,-2-6-68 0,-1-5 19 0,-1-6 82 0,0-5 168 16,-5-3 191-16</inkml:trace>
  <inkml:trace contextRef="#ctx0" brushRef="#br0" timeOffset="27986.475">8963 12384 125 0,'-3'-4'260'0,"-1"2"48"0,1-3-4 0,0 1 6 16,1-2 11-16,-2 0 15 16,1 0 6-16,1-2-2 0,-1-1-22 0,3-2-34 15,0 1-38-15,0-2-41 0,3 0-32 16,-1 0-28-16,1 0-25 0,1-1-24 0,0 2-20 15,0-1-15-15,1 0-16 0,0 3-15 16,1-1-10-16,2 1-6 0,-2 1-7 16,4-1-7-16,0 3 0 0,2 2 0 15,1 1 0-15,1 3 0 0,0 1 1 0,0 2 3 16,-1 5-4-16,0 1-4 0,-1 2 4 16,-4 6 0-16,-1 1 3 0,-4 4 1 15,-3 3-1-15,-3 2 3 16,0 0-2-1,-4 1-2-15,2 1 1 0,0-2-3 16,-2-2 0-16,1-2 0 0,2-1-2 16,1-4 0-16,3 0-1 0,0-1-2 0,3-4-2 0,4-1 2 0,0-1 4 15,3-1-1-15,3-2-2 0,1-1 3 16,0 1 2-16,3-2-1 0,-2 0-3 0,2 0 14 16,-1-2 31-16,0 2 23 15,-3 0 20-15,0 0 15 0,-3 0 14 0,-2 2-1 0,-3-1-19 0,-1 2-18 0,-2 2-14 16,-4-1-12-16,-4 2-13 0,-2 0-10 15,-3 2-8-15,-3-2-6 0,1-1-9 16,-1 0-21-16,0 0-35 0,1-4-76 16,-1-1-102-16,4-3-147 15,2-3-157-15,1-3-136 0,4-1-99 16,3-5 5-16,1 0 64 0,6-2 125 0,0-2 152 16</inkml:trace>
  <inkml:trace contextRef="#ctx0" brushRef="#br0" timeOffset="28297.223">9496 12530 56 0,'3'-2'266'16,"1"0"62"-16,1 2 37 0,-2 0 2 0,1 0-9 15,0 2-5-15,0-1-18 0,0 0-30 16,2 3-39-16,-1-3-38 0,0 1-32 0,3-2-17 15,-2 0-6-15,5 0 5 0,-3-2 10 16,0-1 3-16,3-1-7 0,-3-1-18 16,0-1-23-16,-3-1-29 0,1-1-34 15,0 2-26-15,-3-1-15 0,-1 2-13 16,-2-1-6-16,-2 1-9 0,-1 4-8 16,-3 0-19-16,-2 1-44 0,0 1-61 0,-1 2-73 15,-2 2-79-15,1-1-105 0,2 1-104 16,-3-1-83-16,5-1-68 15,1-3-15-15,2-1 37 0,3-5 84 0,0-2 107 16</inkml:trace>
  <inkml:trace contextRef="#ctx0" brushRef="#br0" timeOffset="28748.305">9704 11997 240 0,'-3'-20'369'0,"0"2"91"0,1 3 29 0,-1 1 10 0,0 4-7 0,0 0-21 16,-2 2-44-16,4 4-68 0,-1 1-62 15,-1 3-53-15,1 3-48 16,2 6-43-16,0 4-30 0,0 2-13 0,4 3-20 0,0 2-26 16,5 1-16-16,0 1-11 0,2 1-11 15,3-1-9-15,0 1-6 0,2-1-3 16,0-2-5-16,3-4-3 0,-2-3-3 15,2-3 1-15,1-4-3 0,-2-5-1 0,1-2 3 16,1-4-4-16,-2-4 1 0,-1-3-1 16,-1-4-2-16,1-2 1 0,-2-2-3 15,-1-1 4-15,-5 0 0 0,1-1 2 16,-2-1 2-16,-5-1-1 0,-2 0 3 0,-1 0 3 16,-3 2 11-16,0-1 13 15,-3 5 12-15,1 2 8 0,0 4 3 0,-1 3-1 16,3 3-5-16,-2 6-4 0,1 6 5 0,2 4 3 15,2 7 5-15,3 4 4 0,2 4-4 16,1 2-6-16,2 5-10 16,2 1-11-16,2 1-9 0,-1 4-5 0,3-2-21 0,1-2-45 15,0 0-96-15,-2-2-143 16,4-3-205-16,-2-5-205 0,2-3-142 16,-1-3-44-16,-2-5 47 0,0-4 118 0,2-6 193 15</inkml:trace>
  <inkml:trace contextRef="#ctx0" brushRef="#br0" timeOffset="29107.511">10319 11560 107 0,'-6'-3'291'0,"1"1"43"15,0 0 19-15,1 0 7 0,4 2 11 0,-2-1 11 16,4-1 17-16,-2 2 28 0,4-1 19 16,1-1-29-16,-2 2-50 0,2-1-54 0,2 1-45 15,-1 0-52-15,3 0-52 16,-1 0-24-16,3 1-14 0,0 2-9 0,2 0-7 16,3 1-5-16,1 3-3 0,2 2-9 15,0 4-8-15,3 2-7 0,0 6-9 16,2 5-12-16,0 4-11 15,-2 4-9-15,0 5-9 0,-3 3-8 0,-1 4-5 0,-4 3-2 16,-3 2-3-16,-5-1-3 0,-1 2-13 16,-3-3-47-16,-6-2-73 0,0-2-149 15,-3-3-271-15,-5-3-285 0,-1-2-140 16,-4-2-34-16,-6-4 29 0,-2-4 124 0,-7-3 257 16</inkml:trace>
  <inkml:trace contextRef="#ctx0" brushRef="#br0" timeOffset="36729.487">4408 15601 21 0,'-5'-1'315'16,"3"-1"66"-16,-3 1 64 0,2-1-11 16,0 2-28-16,0 0-38 0,2-1-40 15,-1 1-35-15,1-2-35 0,1 2-29 0,0-1-25 16,0 1-7-16,0 0-11 0,1 1-8 16,2 2-7-16,3 2-16 0,-3 1-21 0,4 4-28 15,-1 4-24-15,2 1-19 0,0 6-19 16,0 1-13-16,2 7-12 0,0 1-6 0,-2 3-4 15,2 1-4 1,-2 1-1-16,-1-1-2 0,2-1 1 0,-3-1-1 0,0-4-2 16,0-2 0-16,-1-5 1 0,0-2 0 0,-2-4 2 15,-1-2 2-15,1-3 3 0,-1-3 0 16,-1-1-3-16,-1-4 2 0,-1-5-6 16,-1-5-2-16,-1-4-4 0,0-4-1 0,-2-5 0 15,0-5-1-15,-3-4 0 0,2-1 2 0,1-4-3 16,0-1 1-16,0 2-1 0,4-1-4 15,1 4-1-15,1 1-1 0,3 3 0 16,2 4-5-16,1 2-3 0,3 5 3 0,3 2 2 16,3 5 6-16,3 6 2 15,0 3 8-15,0 6 2 0,1 2 4 0,1 4 2 0,-2 1 1 16,-2 2 6-16,-1 5 5 16,-2-2 5-16,-1 1 6 15,-2 2 0-15,-3-1-3 0,0-1-4 0,-2-2-3 0,-1-2-5 16,1-2-3-16,-3-1 0 0,2-4 4 0,-3-1 3 15,1-1 2-15,-3-3 1 0,0-1-2 16,0-5-1-16,-3-5-6 0,1-4-6 0,-3-6-7 16,1-4-1-16,-2-4-4 0,1-3 1 0,2 0-1 15,-1 0 0-15,3 1 3 16,1-1-2-16,0 7 0 0,3-1-3 0,0 4-4 16,2 2 1-16,3 2 0 0,1 5 0 0,3-1 1 15,3 4 6-15,1 2 3 0,3 2-3 16,3 5 3-16,-1 2 0 0,2 4 5 0,1 4-1 15,1 4 1-15,-2 4 3 16,0 4 0 0,-2 3-14-16,-2 3-29 15,0 1-57-15,-2 2-92 0,-3 0-157 16,2 0-175-16,-3-2-157 0,1 0-95 0,-1-4-10 0,0-3 55 0,-1-6 137 0,-1-7 165 16</inkml:trace>
  <inkml:trace contextRef="#ctx0" brushRef="#br0" timeOffset="37036.185">5416 15423 166 0,'-1'-6'393'0,"-3"1"111"0,1 2 88 16,-1 0 9-1,1 0-9-15,1 2-48 0,-1-2-79 0,3 1-99 0,-2 2-100 16,4-3-92-16,0 3-77 0,2-3-48 16,2 0-22-16,4 0-12 0,3-3-6 15,4 0-4-15,-1-1-34 0,4-1-70 16,1 2-118-16,-2 0-148 0,0 2-132 16,-2 4-108-16,-4 3-62 0,0 4-12 0,-4 5 67 15,-3 5 119-15,-4 2 120 0</inkml:trace>
  <inkml:trace contextRef="#ctx0" brushRef="#br0" timeOffset="37310.096">5592 15675 7 0,'4'12'191'0,"3"-4"18"16,1-1 9-16,0-4 11 0,4-3 4 0,1-5-12 0,1-2-29 0,2-5-38 0,3-3-37 0,-1-3-40 16,2-3-80-16,0-2-113 0,1 1-132 0,0-1-71 15,-1 1-41-15,-2 1-15 0,-1 4 42 16</inkml:trace>
  <inkml:trace contextRef="#ctx0" brushRef="#br0" timeOffset="38898.507">7143 14766 197 0,'-17'-18'277'0,"2"3"31"0,-2 4-47 0,1 2-40 15,0 6-37-15,2 2-27 0,-2 2-28 0,4 4-11 16,0 4 0-16,2 1 1 0,2 5-1 15,4 2 6-15,3-1 7 0,4 2 4 16,5 0 2-16,6 2-2 0,5-2 5 16,3 0-1-16,7 0-6 0,4-2-16 0,3-1-16 15,2-1-16 1,5 1-22-16,-4 0-21 0,1-2-14 0,-2 2-7 0,-4 0 1 16,-3 0 8-16,-6 2 16 0,-1 0 20 0,-4 3 13 15,-5 3 9 1,-5-1-2-16,-3 2-6 0,-6 0-12 0,-4 2-10 0,-2-2 1 15,-1-2 7-15,-5-1 12 0,0-1 4 16,0-5 2-16,0-3-7 0,-2-5-15 0,1-4-17 16,1-5-20-16,-3-6-12 15,1-7-10-15,1-6-7 0,0-6-1 16,4-6-2-16,0-5 3 0,2-2-4 0,1-3 2 16,1 0 3-16,2 0 1 0,0-1 3 15,2-1 2-15,0 3 5 0,0 2 4 0,-1 1 7 16,-1 3 9-16,0 0 7 15,-1 4 9-15,-2 2 2 16,-1 3 2-16,-3 3 0 0,-2 3-8 0,-5 3-9 0,2 3-11 0,-5 5-11 16,1 2-13-16,-4 5-21 0,3 5-23 0,0 2-36 15,2 3-61-15,1 4-73 16,4 1-88-16,3 3-104 0,6 0-88 0,3 2-61 16,5-1-23-16,8 2-13 0,6 0 28 0,6-3 84 15,5-2 91-15,3 0 84 16</inkml:trace>
  <inkml:trace contextRef="#ctx0" brushRef="#br0" timeOffset="39311.079">7625 14626 77 0,'5'-10'343'0,"-2"-1"110"16,-1 4 85-16,-2-1 32 0,-2 1 18 0,2 1-12 16,-2-1-56-16,1 3-87 0,-1 1-95 15,1 3-94-15,-1 3-87 0,2 5-69 16,2 2-38-16,-1 4-19 0,2 4-7 0,2 4-6 15,0 1-5-15,3 2-5 0,4 1-2 16,1-1-5-16,3 1-4 0,0-1-9 16,1-2-10-16,2-4-5 0,0-1-8 15,0-4-6-15,0-6 3 0,-2-1 6 0,1-7 12 16,-1-3 7-16,-2-5 10 0,-1-4 3 16,-3-1 3-16,1-4 1 0,-4-1 1 15,0 0 0-15,-4 0-2 16,-1 0 1-16,-3 0 3 0,-5 2 0 0,-2-2 5 0,-2 0 6 15,-7 0 4-15,-1-1 4 0,-7 1 3 16,0 0 1-16,-1 4-4 0,-2-1-5 16,-1 4-5-16,5 2-9 15,-2 5-9-15,3 2-19 16,5 4-41-16,-1 4-63 0,6 1-92 0,1 4-133 0,6-1-146 16,3 2-128-16,4 0-89 0,4 0-8 0,7-1 59 0,1-1 117 15,7-1 138-15</inkml:trace>
  <inkml:trace contextRef="#ctx0" brushRef="#br0" timeOffset="39643.091">8253 14463 65 0,'0'-4'180'16,"1"2"35"-16,3-1 39 0,-1 1 39 0,2 1 39 15,1-2 39-15,0 1 19 16,0-1 4-16,4 1-12 0,2 0-17 0,-2-3-29 16,6 1-37-16,-2-2-43 0,3-2-46 15,1 1-41-15,2-1-44 0,1-2-37 0,1-2-31 16,0-1-21-1,0 0-12-15,2 0-10 0,0-1-11 0,-2 1-59 0,0-2-96 16,-3 3-155-16,-2 0-164 0,-2 1-170 16,-3 2-107-16,-2 2-5 0,-4-1 60 0,-1 2 136 15,-3 2 153-15</inkml:trace>
  <inkml:trace contextRef="#ctx0" brushRef="#br0" timeOffset="48745.469">9394 13630 98 0,'-4'-6'240'0,"0"2"34"16,0-2-14-16,-1 1-21 0,2 2 56 0,0 2 69 15,1-2 51-15,-1 1 37 16,1 0 38-16,2 4 11 0,2 1-59 0,1 3-73 16,2 3-61-16,4 5-48 0,1 4-53 0,1 4-54 15,5 4-35 1,0 3-28-16,1 6-21 0,-1 1-20 0,3 3-15 15,-2 0-11-15,1 0-10 0,0 3-5 0,-2 0-9 47,3 0-28-47,-3 0-43 0,1-4-83 0,-4-4-100 0,1-4-139 0,-4-3-156 0,4-5-122 16,-4-4-100-16,-1-2-8 0,0-7 53 16,-1-6 114-16,0-6 148 0</inkml:trace>
  <inkml:trace contextRef="#ctx0" brushRef="#br0" timeOffset="49224.039">9648 13678 62 0,'-7'-18'327'0,"-1"2"108"16,0 2 77-16,-1 0 29 0,1 3 20 0,0 0 12 15,-1 2-31-15,2 1-63 0,2 4-71 16,-1 1-64-16,1 2-64 0,2 4-69 0,-1 4-47 15,4 4-31-15,1 4-21 0,4 4-20 16,-1 2-19-16,4 3-15 0,2 0-15 16,2 3-15-16,1 0-2 15,3 0-9-15,-2-1-5 0,5-1-7 0,0-1-2 0,0-3 1 16,1-3-5-16,1-1 1 0,0-6 4 16,1-3-1-16,0-3 0 0,0-5-3 15,0-3-2-15,0-5-2 0,-1-4-3 0,0-1 0 16,-3-5-2-16,-2-2 0 0,0-1 2 15,-5-1 0-15,-1-6 0 0,-4 2 0 16,-1-5-1-16,-4 2 2 0,-1-1 4 0,-1-2 1 16,-4 2-2-16,1 1 2 0,-3 4 2 15,2 4-2-15,-1 2-4 0,1 5-2 16,-1 4 1-16,1 5 0 0,2 5 0 16,3 8 5-16,0 7 6 0,0 6 7 0,3 4 6 15,2 7 5-15,4 0 2 0,-1 4 1 16,2 2-2-16,2 1-4 0,1 2-5 15,3-2-15-15,-2 1-28 0,3-2-48 0,-1-2-69 16,0-3-116-16,-2-3-159 0,2-3-165 16,-3-5-125-16,0-2-83 0,-1-5-36 15,-1-5 58-15,0-6 131 0,-3 0 158 16,2-8 143-16</inkml:trace>
  <inkml:trace contextRef="#ctx0" brushRef="#br0" timeOffset="49771.169">10389 13776 146 0,'0'-2'288'0,"0"-1"63"0,0 0 31 0,0 1 19 0,0 2 17 0,0-1 10 16,0 1 2-16,2 1-5 0,-1-1-19 15,-1 2-31-15,0 1-44 16,3 0-46-16,-1 2-51 0,-1-1-55 0,1 2-55 0,-1 0-40 16,1 0-25-16,-2-1-22 0,3 1-11 15,0-3-9-15,-1 1-6 0,0-1-4 16,1 0 0-16,0-1 1 0,0-1-1 15,3-2-1-15,-1-1 0 0,0-1 1 0,0-3-3 16,-2 2 1-16,3-6-2 0,-4 3 2 16,4-2-3-16,-3 0-2 0,-1 0 0 15,-2 0 0-15,0 0 3 0,-2 2-4 0,0 1 1 16,-1 0 1-16,-3 1 0 0,2 2-1 16,-3 0-4-16,1 2 2 0,-1 1-2 15,0 1 1-15,0 2-2 0,2 0 1 0,1 2-1 16,0-1-1-16,1 2 1 0,0-1-1 15,0 1 1-15,3-2 0 0,0 2 2 16,3-2 1-16,0 1 0 0,-1-2-5 16,1 0-15-16,0 0-20 15,0 0-41-15,-1-2-64 0,1 1-85 0,1 0-118 0,-1-2-145 16,0 0-135-16,1 0-106 0,-2-4-10 0,1 3 44 16,-3 0 103-16,0 1 146 15</inkml:trace>
  <inkml:trace contextRef="#ctx0" brushRef="#br0" timeOffset="50400.244">10512 13194 13 0,'-4'-5'274'0,"0"2"70"0,0 1 54 16,2 0 8-16,-1 0-5 16,-1 2-13-16,3-1-29 0,1 1-37 15,0 1-32-15,1 2-21 16,6 2-10-16,-1 2-1 0,4 2-5 16,6 3-14-16,1 2-21 0,5 1-34 15,3 3-43-15,4 0-42 0,1 1-30 0,0 4-21 0,2-2-18 0,-1 1-11 16,1 2-8-16,-1 0-4 0,-2 0 0 15,-2 0-1-15,-2-2 0 0,-3 3 0 16,-3-4-2-16,-3 0 1 0,0 0-4 0,-5-2 1 16,-2-1-2-16,-2 0 4 0,-3 0 0 15,-4-1-2-15,-3-1-7 0,0 1-18 0,-5-1-33 16,-4-1-71-16,-3 0-88 0,-2 0-132 16,-3-1-149-16,-1-2-130 0,-4-3-109 15,-1-3-12 1,-2-3 45-16,1-5 108 0,-1-2 146 0</inkml:trace>
  <inkml:trace contextRef="#ctx0" brushRef="#br0" timeOffset="50756.184">10553 13309 111 0,'3'-21'281'16,"1"3"55"-16,2-1 19 0,2 1 1 15,4 1-17-15,3-1-25 0,5 2-47 0,2-1-57 16,4 0-56-16,2 3-49 0,2-1-37 15,2 1-64-15,-2 2-100 0,0 3-115 0,-3 3-121 16,-3 3-111-16,-6 5-59 0,-2 2 1 16,-3 4 67-16,-2 2 96 0</inkml:trace>
  <inkml:trace contextRef="#ctx0" brushRef="#br0" timeOffset="51332.851">11055 13086 131 0,'-9'-3'225'0,"2"1"0"0,-1-1-17 0,3 2-19 15,0-1-13-15,0 0-7 16,2 2-6-16,-1-1 3 0,2 1 15 0,2 1 26 16,0 1 26-16,5 3 22 0,-1-2 16 15,3 3 8-15,1 0-2 0,6 1-6 16,0 0-12-16,7 3-13 0,0 0-23 16,5 2-24-16,1 2-30 0,3-1-36 0,0 2-36 15,2 0-34-15,-2 2-19 0,2 1-18 16,-2 0-7-16,-4 1-7 0,1 1-5 15,-5 1-2-15,-2 0-1 0,-3 1 2 0,-4 1 0 16,-3-2 1-16,-5 1-1 0,-2-1-1 16,-3 0-3-16,-3-1 1 0,-2-2 1 15,-2-2-3-15,0-1 1 0,1-5 2 0,-1 1-1 16,0-5-1-16,1-1-1 0,1-4-3 16,-2-2 0-16,2-5-4 0,-2-3-2 15,4-5 1-15,-2-4 1 0,3-3 5 16,-1-4 1-16,1-5-2 0,-1-2 2 15,3-3 2-15,-1 0-2 0,-1-5-5 16,2 3 0-16,0-3 3 0,-2 1 3 0,1 1-2 16,-1 2 8-16,-2 1 5 15,-1 3 9-15,0 2 7 0,-1 3 7 0,-4 2 7 16,0 5-2-16,-3 0-1 16,-5 5-8-16,1 5-9 0,-7 2-9 0,1 5-8 15,-3 3-6-15,1 5-6 0,-1 2-14 16,1 3-33-16,0 6-65 0,5 0-94 0,2 2-164 15,8 2-178-15,3-1-151 0,7 1-85 0,7 0 2 16,3 2 62-16,4-3 148 16,5 2 172-1</inkml:trace>
  <inkml:trace contextRef="#ctx0" brushRef="#br0" timeOffset="53983.305">8441 15814 146 0,'-2'2'132'0,"-1"-1"-10"15,2-1 1-15,-1 2 7 0,0-2 8 16,1 1 8-16,1-1 8 0,-2 0 6 16,1 2 1-16,1-2-8 0,-2 0-12 0,2 0-15 15,-3 1-14-15,3-1-11 0,0 2 0 16,-1-2 5-16,1 1 8 0,-2-1 9 15,2 0 4-15,0 0 2 0,0 0-7 0,-2 1-12 16,2-1-14-16,0 0-16 16,-1 0-7-16,1 0-9 0,0 0-4 0,0 0 2 0,0 2 4 15,0-2 2-15,0 0-1 0,0 0-5 16,-2 0-3-16,2 0-9 0,0 2-4 0,0-2-8 16,0 0-11-16,0 0-1 15,0 0-7-15,0 0-5 0,0 0-7 0,0 0-1 0,0 0 0 16,0 0-5-16,0 0-1 0,0 0 0 15,0 0-1-15,0 0-1 16,0 0 1-16,0 0 1 0,0 0 2 0,0 0-1 0,0 0 1 16,0 0-1-16,0 0-2 15,0 0-1-15,0 0-1 0,0 0 1 16,0 0 0-16,0 0 1 0,0 0 1 0,0 0 2 0,0 0-2 16,0 0 1-16,0 0-1 15,0 1-1-15,0-1 0 0,0 0 0 0,0 0 1 16,0 0 2-16,0 2 0 15,0-2-1-15,0 0-1 0,0 0 1 0,0 0-2 16,0 0 0-16,0 0-1 0,0 0 2 0,0 0-1 16,0 0 1-16,0 0 2 0,0 0-1 0,0 0 1 15,0-2-1-15,2 2 0 0,1-1-2 16,0-1 1-16,0 0 0 0,2 0-1 0,0-3 5 16,1 2-2-16,1-1 2 0,2-4-4 15,0 1-1-15,1-1 1 0,2-1-2 0,1-2 0 16,0 1-2-16,4-2 4 0,-4 2 2 15,6-1-2-15,-2 1-10 16,1 1-36-16,0 0-49 16,-1 0-76-16,1 1-104 15,1 1-110-15,0 1-100 0,3 0-75 0,-1 1-11 16,-2 2 42-16,1 0 87 0,-4 3 103 0</inkml:trace>
  <inkml:trace contextRef="#ctx0" brushRef="#br0" timeOffset="54303.218">8711 16038 91 0,'-12'10'272'0,"1"1"42"0,1-2 10 16,2 0-44-16,1-3-25 0,2 1-13 15,0-2 1-15,3 1 7 0,2-2 7 0,2 2 4 16,3-1-1-16,1-2-15 0,5-2-23 15,0-1-25-15,2 0-25 0,4-4-27 16,5-2-30-16,-1-3-18 0,4-2-24 0,4-4-21 16,1-1-20-16,1-4-12 0,1 1-7 0,3-2-39 15,-4-2-75-15,1 3-129 16,-2 2-152-16,-3 2-156 0,-3 3-128 0,-3 2-38 16,-6 2 34-16,-1 3 111 0,-6 4 139 15</inkml:trace>
  <inkml:trace contextRef="#ctx0" brushRef="#br0" timeOffset="57448.772">9989 14892 6 0,'2'-6'286'0,"-4"0"72"0,1 0 85 0,-1 1 14 16,-1 1 2-16,-1 1-1 16,1 0-13-16,-2 1-18 0,2 1-37 15,0-3-57-15,-1 3-54 0,0 1-50 0,1-1-50 16,0-1-48-16,3 2-44 0,-2 0-29 15,2-1-25-15,-1 1-14 0,-1 0-7 16,2 0-1-16,0-2-2 0,0 2 1 16,0 0 5-16,0 0 5 0,0 0 3 0,0 0 3 0,-1 0 0 15,-1 0-3-15,2 2 0 16,-2-1-4-16,-1 1-3 0,2 0-2 0,-3 2-2 16,0 2 0-16,-1 1-3 0,2 2-1 0,0 2-1 15,-2 2-2-15,2 2-3 16,-2 5-4-16,3 2 2 0,-2 5 1 15,4 3 0-15,-2 5 0 0,2 2 4 0,2 4 0 16,2 2 0-16,-2 1-3 16,4 1 2-16,2 0 0 0,2 1 0 0,2-1 2 0,3-3-3 15,2-1 4-15,-1-2 0 0,4-6-4 16,2-2 0-16,1-4-2 0,1-4 3 0,1-5 0 16,2-3 0-16,-1-8 1 15,1-1 0-15,0-6 1 16,-3-3-2-1,1-3-1-15,-3-1 0 0,0-4 1 0,-4-3-1 16,-1 0 1-16,-4-1 0 0,1 0 6 0,-6 0 7 0,-3-1 9 16,-4 2 7-16,-1-1 3 15,-3 1 4-15,-5-1-4 0,-3 2-9 0,0 1-10 16,-4 1-8-16,-1 2-5 0,-2 3-4 0,-1 2-5 0,-1 4 0 0,-1 2-6 16,2 5-11-16,0 0-23 0,0 4-34 0,3 2-62 15,2-1-84-15,3 2-118 16,3 1-137-16,3-2-125 0,5-1-111 0,2-1-45 15,4-2 26-15,2-2 92 0,6-2 133 16,1-2 142-16</inkml:trace>
  <inkml:trace contextRef="#ctx0" brushRef="#br0" timeOffset="59052.654">10520 14841 14 0,'0'-2'107'0,"0"1"10"0,0-1 6 16,0 2 3-16,0-2 8 0,0 2 2 16,0 0 3-16,0 0 0 0,0 0 1 0,-2 0 2 15,2 0 2-15,0 0 5 16,0 0 5-16,0 0 4 0,0 0-4 0,0 0-5 16,0 0-11-16,0 0-14 0,0 0-14 15,0 0-12 1,0 0-6-16,0 0-13 0,0 0-10 0,0 0-12 0,0 0-11 15,0 0-13-15,0 0-10 0,0 0-2 0,0 0-5 16,0 0 6-16,-2 0 3 0,0 0 1 0,2 0-1 16,0 0-3-16,-2 0-2 0,2 0-7 15,0 0-5-15,0 0-3 16,-1 0 0-16,-1 0-3 0,2 0-2 0,0 0 0 16,-1 0 0-16,-1 2 1 0,0-2-2 15,1 2 2-15,-1-1 1 0,1 1 0 0,-1 1-2 16,0 0 1-16,-1-2-1 0,1 2 0 15,-1 0 1-15,2 0 1 0,-2 0 8 16,1 1 6-16,-1-2 10 0,0 1 7 16,1-2 9-16,1 3 11 0,-1-1 9 15,-1 0 6-15,3-2 4 0,-2 2 2 16,1-1-3-16,-1 1-5 0,0-2-10 16,1 1-10-16,-1 1-13 0,1-2-10 0,-2 2-8 15,3 2-8-15,0-1-3 0,-2 2 1 16,2 0 2-16,2 3 7 0,-2-1 12 15,4 0 15-15,-2 2 15 0,1 0 11 0,2-1 16 16,1 0 11 0,-1 2 2-16,3-3-5 15,0 2-8-15,1-2-8 0,3 0-11 16,2 0-13-16,2-2-8 0,2 0-6 0,3-3-4 0,0 1-5 0,2-2-2 16,1-1-5-16,3-1-7 0,-2 0 0 15,2 0-4-15,0 0-2 16,0 1 2-16,1 1 3 0,1 0 3 15,-4 1 3-15,2 0 1 0,-5 1 2 0,0 2-1 16,-3 2 1-16,0-2 5 0,-2 3 2 0,-2 0 10 0,-1 1 10 0,-3 2 6 16,1 0 1-16,-3 3-1 15,-1-1-4-15,-2 2-8 16,-2 1-11-16,-2-1-7 0,0 2-8 0,-4 0-5 0,-2 2-4 16,-1-2-2-16,-3 1-1 0,-2-1-4 15,-2 2-15-15,-3-1-36 0,-2-1-51 0,-1-1-96 16,-2-2-147-16,-2-3-187 0,1-3-160 15,1-2-121-15,-4-4-35 0,3-3 50 0,-2-4 122 16,-1-5 177-16</inkml:trace>
  <inkml:trace contextRef="#ctx0" brushRef="#br0" timeOffset="59380.479">10563 15168 151 0,'-13'-27'238'0,"4"1"6"0,1 2 24 0,3 0 24 15,5 0 13-15,3 0 2 0,5-1-18 16,3-1-31-16,7 1-44 0,5-1-52 0,4 1-45 15,3 2-39-15,3 2-66 0,2 3-126 16,0 3-144-16,2 3-150 0,-1 3-82 0,0 3-41 16,-3 3 15-16,0 5 95 15</inkml:trace>
  <inkml:trace contextRef="#ctx0" brushRef="#br0" timeOffset="59660.459">11377 15227 190 0,'-1'-4'321'0,"-1"1"38"0,2 0 0 0,0 2-42 16,0-1-31-16,0 1-18 0,3 1-13 15,-1 1-12-15,4 1-9 0,-3-1-17 0,3-1-27 16,-2 0-24-16,2-1-10 0,-1-2 0 16,1-2 11-16,-3-1 12 0,2-1 6 15,-2-2-2-15,-1 0-16 0,-1 1-23 0,-2 1-32 16,-1-1-37-16,-1 1-28 0,-2 2-24 16,0-1-14-16,-2 3-24 0,-1 0-53 15,0 3-61-15,0 2-82 0,-1 0-115 16,0 3-133-16,5 1-132 0,-3 0-91 15,4 0-14-15,3-1 41 0,0-4 96 0,3-2 126 16</inkml:trace>
  <inkml:trace contextRef="#ctx0" brushRef="#br0" timeOffset="60100.773">11619 14506 118 0,'-8'-16'327'0,"0"1"88"0,-3-1 60 16,3 6 9-16,2 0-3 0,-1 1-14 15,3-1-27-15,-1 3-49 0,2 3-67 16,0-3-70-16,1 6-62 0,2 0-37 0,2 3-28 15,1 5-22-15,0 4-13 0,3 3-4 16,2 3-2-16,0 2-20 0,0 1-18 16,5 1-14-16,-2 0-7 0,4-2-5 0,0 0-8 15,1-2-3-15,-2-2-4 0,3-1 1 16,1-5 0-16,1-3-1 0,-2-2-1 16,2-5 0-16,1-2 1 0,-2-5-4 15,1-4-1-15,0-1-1 0,-5-4 2 16,1-1 0-16,-3-1 0 0,-4-4 1 15,-3-1-3-15,-4-1 0 0,-1-2-1 0,-3-2 0 16,-3 1 0-16,-4 1 0 0,-1 0 7 16,0 1 6-16,-2 5 7 0,1 3 10 0,2 1 4 15,2 6 3-15,-1 2 0 0,4 3-3 16,4 6 9-16,1 3 7 0,3 6 12 16,5 5 13-16,1 6 12 0,4 6 3 0,2 1-10 15,0 3-16-15,4-1-14 16,-2 5-15-16,2-1-14 0,2-2-7 0,-2-1-8 15,1 0-24-15,1-2-38 0,-2 0-51 16,1-6-80-16,-2-1-119 0,2-3-165 0,-2-3-168 16,-1-5-152-16,0-2-71 15,-2-5 15-15,0-3 83 0,-2-4 149 0,1-5 180 16</inkml:trace>
  <inkml:trace contextRef="#ctx0" brushRef="#br0" timeOffset="61064.131">12221 14107 161 0,'-5'-1'267'15,"2"-3"27"-15,-3 2 31 0,3-3 29 0,0 2 23 16,0-1 8-16,0-2-4 0,3-2-11 15,0 2-17-15,3-1-23 0,3-2-23 0,3 1-32 16,1-2-32-16,4 2-39 16,2-1-44-16,2 0-45 0,2 3-37 0,2 2-22 15,2 2-13-15,-2 4-11 0,3 4-4 0,-1 3-1 16,0 5-6-16,-5 6-4 16,0 4-1-16,-5 5-3 0,-2 2-2 0,-5 5 2 0,-2 0 0 15,-4 2 3-15,-1-1 4 0,-3-1 6 16,0-1 10-16,-2-4 1 0,2-2 0 15,-2-5-3-15,2-3-7 16,2-5 1 0,2-2 5-16,2-4 8 0,5-5 6 0,5-5 6 0,4-8 4 15,4-4-5-15,7-6-13 0,2-4-13 0,6-4-9 0,-1-3-6 16,2 0-5-16,-1-1-3 16,-1 3 1-16,-2-1-2 0,-3 5-2 15,-1 2 1-15,-6 1-3 0,-1 5-18 0,-6 0-36 0,-2 5-53 16,-2-1-96-16,-3 4-141 0,-4 2-199 15,2 2-193-15,-5 3-106 0,1 3-22 16,-4 3 57-16,-3 3 120 0,0 3 190 16</inkml:trace>
  <inkml:trace contextRef="#ctx0" brushRef="#br0" timeOffset="63967.354">5013 15405 172 0,'-9'-12'357'16,"1"3"106"-16,-3 1 48 0,-2 2 10 16,2 2-13-16,-3 1-28 0,-4 4-51 0,-2 5-69 0,1 3-64 15,-2 6-48-15,-2 6-40 0,2 5-31 16,-1 7-32-16,3 4-27 16,3 8-26-16,2 3-18 0,4 6-14 0,4 3-18 15,1 0-11-15,7 2-7 0,3-2-5 0,4-2-4 16,7-1-1-16,3-6 2 0,6-3 1 15,2-4 4-15,8-7 0 0,3-5 3 0,6-7 2 16,5-5 3 0,3-8 3-16,5-6-1 15,2-10 0-15,-1-4-2 16,1-7 0-16,-4-5-3 0,-1-2-3 0,-4-5-1 0,-5 0-2 0,-3-1 0 0,-7 3-3 0,-5-1 0 0,-5 6 0 16,-4-1 2-16,-4 4-3 0,-4 4-1 15,-2-1-3 1,-3 5-2-16,-3 0-6 0,-2 3-16 0,0 0-29 0,-1 3-46 0,-2 0-81 15,0 2-124-15,1-1-183 16,1 4-164-16,1 1-130 0,2 3-70 0,-1 3 17 16,1 1 94-16,3 4 165 0,0 4 168 15</inkml:trace>
  <inkml:trace contextRef="#ctx0" brushRef="#br0" timeOffset="64844.449">7796 15942 59 0,'-16'-15'263'15,"2"4"48"-15,-2 1 16 0,-3 5 14 0,0 6 12 16,2 6 11-16,-4 4 2 0,2 9-3 16,0 6-15-16,0 5-25 0,5 2-27 15,3 5-28-15,2 2-30 0,4 1-29 16,3 1-30-1,5-2-38-15,4 2-39 0,5-3-39 0,1 0-23 0,6-3-17 16,2-4-9-16,4-2-6 0,3-6-1 0,2-3 0 0,2-5 5 16,3-4-2-16,4-4 8 15,-1-8 4-15,3-3 6 16,2-5 0-16,-2-5 3 0,2-5 1 16,-2-3-3-16,-2-2-4 0,-2-2-4 0,-4-2 0 0,-1-2-6 0,-4 2-2 15,-3 0-5-15,-3 3 0 0,-4 2-1 0,-3 4-2 16,-2 0 0-16,-3 4-1 0,-1 2 2 15,-2 3-3-15,-3 2-22 16,-2 1-65-16,0 1-111 0,-2 2-202 0,-2 2-206 16,0 2-170-16,-1 4-69 0,0 0 15 0,-2 3 84 15,0 3 186-15</inkml:trace>
  <inkml:trace contextRef="#ctx0" brushRef="#br0" timeOffset="71514.836">13260 14383 29 0,'6'-6'69'0,"-1"2"6"0,-2-1-7 16,-1 2-14-16,-2 2-17 0,-2-1-12 0,-1 2-6 15,-2 0-4-15,2 2-3 0,-3-1-1 0,1-1 0 16,-1 1-2-16,1 3-1 0,-1-3-2 15,3 1 1-15,-3-2 0 0,2 3 0 16,1-3-4-16,0 0-1 0,1 1-1 16,2-1 0-16,-3 2-1 0,3-2-1 0,-1 0 0 15,-1 1 1-15,0-1 1 16,1 2-1-16,-1-1 1 0,1 0-1 0,1 1 2 0,-4 0-1 16,2 1 0-16,0 0-1 0,0-2-1 15,-1 1 1-15,2-1-2 0,-1 2 1 16,0-3 1-16,-1 1-1 0,2 1 1 15,-1 0-1-15,0-1 1 0,1 1 1 0,-1-1-1 16,0-1 1-16,1 2-1 0,-1-2 0 16,2 1 1-16,-1-1 0 15,1 0-1-15,-3 0 1 0,3 0-1 0,0 0 1 16,0 0-2 0,0 0 2-16,0 0 0 0,0 0 0 15,0 0 0-15,-2 2 0 0,2-2 1 0,0 0-2 0,0 0 1 16,-1 0-1-16,-1 0-1 0,2 0 2 0,0 1 0 15,-1-1 1-15,-1 0 1 0,2 0 1 16,0 2 1-16,-2-1-1 0,2-1 1 16,0 0 1-16,-1 0-3 0,-1 0 2 0,2 0-3 15,0 0 3-15,-1 0-1 0,1 0-1 0,0 0 0 16,0 0 1-16,0 0-3 0,0 0 0 16,0 0 0-16,0 0 0 0,0 0 0 15,0 0-3-15,0 0 2 0,0 0-1 0,0 0-1 16,0 0 0-16,0 0 1 0,0 0 1 15,0 0-1-15,0 0 0 16,0 0 1-16,0 0 1 0,0 0-1 16,0 0-1-16,0 0 1 0,0 0 1 0,0 0 0 15,0 0-1-15,0 0 0 0,0 0 2 0,0 0-2 16,0 0 0-16,0 0 0 16,0 0 0-16,-2 1 1 0,0-1-1 0,2 0 2 15,0 0-1-15,0 0 2 0,0 0-2 16,0 0 1-16,0 0 0 0,0 0 1 15,0 0 4-15,0 0 2 0,0 0 1 0,0 0 1 16,0 0 1-16,-1 0-3 0,1 0-1 16,0 0 1-16,0 0 1 0,0 0 2 0,0 0 0 15,0 0 3-15,0 0 1 0,0 0 3 16,0 0-2-16,0 0 1 0,0 0-4 16,0 0-1-16,0 0-2 0,0 0-1 0,0 0 0 15,0 0-1-15,0 0 3 0,0 0-2 16,0 0-1-16,0 0-3 0,0 0-1 15,0 0 0-15,0 0-3 16,0 0-1-16,0 0 2 0,0 0 1 0,0 0 0 0,0 0 0 16,0 0 0-16,0 0 2 15,0 0-2-15,-2 0-1 0,2 0-1 16,0 0-1-16,-2 0-2 0,1 0 1 0,-1 0 0 16,2 2 3-16,-1-2-1 0,-2 0-2 15,3 0 2-15,-2 0-1 0,2 2 0 0,0-2 1 16,-1 0-1-16,-1 0 3 15,2 0 1-15,0 0 1 0,-1 0 2 0,1 0-1 16,-2 0 0-16,2 0 2 0,0 0-1 0,-2 0 1 16,2 0-2-16,0 0 0 0,0 0 0 15,0 0 2-15,0 0 0 0,0 0 1 16,0 0 0-16,0 0 0 0,0 0-2 0,-1 0-1 16,-1 0 0-16,2 0-1 0,0 0-2 15,-2 1 2-15,2-1 0 0,0 0 0 16,0 0 1-16,0 0 0 0,0 0 0 0,0 0 1 15,0 0 0-15,0 0 0 16,0 0-1-16,0 0-2 16,0 0-1-16,0 0-1 0,0 0 1 0,0 0-2 15,0 0 0-15,0 0 1 0,0 0-2 0,0 0-2 0,0 0 1 16,0 0 0-16,0 0 2 16,0 0 0-16,0 0 3 0,0 0 4 15,0 0 2-15,0 0 1 0,0 0 0 0,0 0-1 16,0 0-1-16,0 0-2 0,0 0-2 15,0 0-1-15,0 0-1 0,0 0-1 0,0 0-1 16,0 0 1-16,0 0-1 0,0 0-2 16,0 0 0-16,0 0 0 15,0 0 1-15,0 0-2 0,0 0 1 0,0 0 0 16,0 0 0-16,0 0 0 0,0 0 0 0,0 0 1 16,0 0 1-16,0 0 0 0,0 0 1 15,0 0 3-15,0 0 2 16,0 0 0-16,0 0 2 0,-1 0 1 0,-1 0 0 0,2 0-4 15,0 0-1-15,0 0-1 0,0 0-1 16,0 0 0-16,0 0-1 0,0 0 0 16,0 0 1-16,0 0-4 0,0 0 0 0,0 0 0 15,0 0 1-15,-1 0 2 16,1 0-1-16,-2 0 0 0,2 0 4 16,0 0-4-16,0 0-2 0,0 0 0 15,0 0 0-15,0 0 0 0,0 0-1 0,0 0 0 16,0 0 1-16,0 0 0 0,0 0 0 0,0 0 2 15,0 0 2-15,0 0 1 0,0 0-1 16,0 0 4-16,0 0 0 16,0 0 2-16,0 0-1 0,0 0 2 15,0 0 2-15,0 0-1 0,0 0 0 0,0 0-3 0,0 0 0 16,0 0-2-16,0 0-3 0,0 0 0 16,0 0-1-16,0 0-2 0,0 0 0 0,0 0 0 15,0 0 0-15,0 0 0 0,0 0 0 16,0 0 0-16,0 0 0 15,0 0-1-15,0 0 0 16,0 0 2-16,0 0-2 0,0 0 0 0,0 0 1 0,0 0 1 16,0 0 0-16,0 0 0 0,0 0 1 0,0 0-2 15,0 0 0-15,0 0 2 0,0 0-1 16,0 0-2-16,0 0 1 16,0 0 2-16,0 0 0 0,0 0-4 0,0 0 1 15,0 0 0-15,0 0 1 0,0 0-1 0,0 0 2 16,0 0 2-16,0 0 1 15,0 0 1-15,0 0 0 0,0 0 1 0,0 0-1 16,0 0 0-16,0 0 1 0,0 0 0 0,0 0-2 16,0 0-2-16,0 0 3 0,0 0-2 15,0 0-1-15,0 0-3 0,-2 0 1 16,2 0 1-16,-1 0 0 0,1 0 5 0,-2 0 3 16,2 0 4-16,-1 0 6 0,-1 0 8 15,-1 0 4-15,0 0 1 0,2 0 1 16,-3 0 1-16,3 0 0 0,-1 0 1 15,0 0 0-15,-1 0 3 0,0 0 1 16,1 0-1-16,1 0-4 0,-1 0-9 0,1 0-5 16,-1 0-11-16,-1 0-6 15,2 0-19-15,-1 0-40 0,2 0-57 0,0 0-70 16,0 0-84-16,0 0-77 0,6 0-28 16,-3 2 14-16,2-2 47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5-09T09:49:59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 1852 119 0,'2'-16'413'0,"1"4"80"16,-1 0 54-16,-1 4-26 0,-1 0-69 15,2 6-57-15,2 0-34 0,-2 4-19 16,1 4-13-16,0 6-10 0,-1 4-24 0,1 7-45 16,2 8-67-16,-2 8-50 0,0 6-35 0,3 6-28 15,-3 6-23-15,1 1-15 0,-1 1-9 16,0 1-9-16,0-1-3 0,2-4-5 16,0-1-26-16,-1-4-36 15,1-5-71-15,0-3-98 16,-2-8-145-16,2-3-155 0,-2-3-119 0,2-7-112 0,-1-3-8 0,-2-6 55 0,-2-6 119 0,0-6 145 15</inkml:trace>
  <inkml:trace contextRef="#ctx0" brushRef="#br0" timeOffset="221.803">1913 2271 115 0,'-13'-21'326'0,"4"-1"74"0,-1 3 44 0,2-2-27 0,2 0-30 0,-2 0-37 15,5-1-48-15,1-2-54 0,2-2-58 0,5 2-46 16,1-3-45-16,4 0-36 0,3 2-25 16,4-1-18-16,5 2-6 0,3-1-5 0,7 4-5 15,4 1-40-15,2 7-101 16,0 4-125-16,2 4-137 0,-1 10-128 16,-4 4-65-16,-5 9 4 0,-5 4 79 15,-7 5 116-15</inkml:trace>
  <inkml:trace contextRef="#ctx0" brushRef="#br0" timeOffset="657.679">2050 2710 72 0,'0'21'158'0,"3"-4"-34"16,2-5-26-16,3-2-17 0,3-5-15 16,5-2-11-16,4-6-9 0,1-5-10 0,4-1-9 15,4-6-12-15,-1-3-5 0,4-3-3 0,-2-3-4 16,0-1 2-16,-2-4-3 0,-1-1 3 15,0-3-2-15,-6-1-1 0,-1-2 0 16,-4-3 6-16,0-2 12 0,-5-2 17 0,-2-2 27 0,-4 1 37 16,0-1 49-16,-5 3 57 0,0 3 50 0,0 3 48 15,-2 3 33-15,-1 6 15 0,0 2-19 16,1 4-42-16,1 4-56 0,-1 2-59 16,-1 5-65-16,3 2-46 0,0 5 3 0,0 6 30 15,3 9 31-15,-1 8 17 16,-1 6 19-16,2 12 11 0,1 4-23 0,-1 6-42 0,3 6-42 15,-1 5-14-15,4 4-13 0,-1 4-11 16,2 1-11-16,4 1-5 0,-1-2-4 0,2-1-17 16,0-6-11-16,2-6-7 15,-1-7-8-15,1-7 0 0,-2-8 4 16,0-7 9-16,0-8 12 0,0-7 4 0,-3-8 9 16,-1-8 0-16,1-5 3 0,-5-4-2 15,-3-6-2-15,-2-1-1 0,-4-6-4 0,-4 0-2 16,-4-3 0-16,-5-1 5 0,-6 1-2 0,-1-1-2 0,-3 4-1 15,-4 2-15-15,-1 4-40 0,2 2-76 0,1 6-125 16,2 3-180-16,7 3-185 0,1 1-122 16,9 1-35-16,6 1 35 0,4 1 104 15,9-2 171-15</inkml:trace>
  <inkml:trace contextRef="#ctx0" brushRef="#br0" timeOffset="1202.634">3824 1814 119 0,'-5'-18'397'15,"1"4"109"-15,-3 0 85 0,1 4-13 0,3 1-64 16,-2 1-84-16,2 2-106 0,1 5-94 15,1 5-48-15,1 7-24 0,1 7-4 0,1 7-4 16,1 7 6-16,-1 4-10 0,3 7-36 0,-1 4-46 16,1 4-78-16,0 0-101 15,-1 0-148-15,3-2-157 0,-1-2-137 16,0-7-111-16,2-4-53 16,-1-3 31-16,-1-6 108 15,-1-3 138-15,-2-6 123 0</inkml:trace>
  <inkml:trace contextRef="#ctx0" brushRef="#br0" timeOffset="1905.964">3631 2350 98 0,'-15'-7'253'16,"2"-1"19"-16,3 4-30 0,-1-2-67 0,7 2-59 0,0 0-40 0,4 1-21 15,4-1-5-15,4 1 13 0,4-2 15 16,3 2 18-16,5-3 7 0,5 0 10 0,2-1 5 0,6-4 0 16,2-2-7-16,3-4-13 15,2-2-13-15,2-5-17 0,-2-1-14 16,1-3-17-16,-2-1-12 0,-2 1-7 0,-6-1 15 15,-2 3 29-15,-4 0 30 16,-6 2 29-16,-3 0 23 0,-5 2 11 0,-6-1-3 0,0 2-20 16,-4 1-12-16,-2 2-12 0,-1 2-4 15,-1 4-4 1,1 0-9-16,-1 3-16 0,1 3-21 16,1 3-17-16,-1 4-19 0,2 9-12 0,0 3-5 0,0 10 1 0,0 5 6 0,2 5 8 15,1 8 11-15,0 4 8 0,2 3 8 0,1 0 2 16,-1 1-1-16,1-1-9 15,1-3-5-15,-1-1-8 0,0-5-5 0,0-3-2 16,-1-6-3-16,0-3-3 0,0-5 1 16,0-2 4-16,-2-4 22 0,1-4 12 15,-1-3 10-15,2-4 3 0,-1-7-1 0,0-4-2 16,3-6-25-16,0-4-12 16,1-5-12-16,-1-5-6 0,1-4-4 0,1-3-5 15,2 0 1-15,-1-1-1 0,2 2-3 0,-2 4-3 16,1 2-3-16,0 4 0 0,-2 5-2 0,3 4 2 15,-2 5 3-15,0 5 4 16,1 6 3-16,0 5 7 0,0 8 4 0,-3 3-3 16,1 9 0-16,0 0-3 0,-3 4 5 0,2 1-5 15,1 0 1-15,-1-1-5 0,0-1 1 16,3-1 3-16,0-3 0 0,-1-3-2 0,2-4 2 16,1-2 7-16,-2-2 1 0,5-6 9 0,-2-4-5 15,2-4 0-15,0-5-1 0,3-6-3 16,-1-3-2-1,0-5-9-15,1-2 2 0,-1-5 0 0,-3-5 1 16,1-3 3-16,-2 0 0 0,-4-6 11 16,1 1 14-16,-5 1 17 0,-3 1 15 0,-1 4 8 0,-2 4 4 15,-2 4-4-15,-4 4-16 0,-2 7-17 16,-3 2-17-16,1 10-12 0,-4 7 3 16,0 6 0-16,2 5 6 15,-1 3 6-15,3 3 5 0,1 3-3 16,4 0-2-16,4 2-4 0,2 1-7 15,4-1-4-15,4 2 1 0,1-3-10 0,5 1-34 0,0-4-49 0,2-1-77 0,2-4-107 16,2-2-149-16,-2-5-151 0,3-4-132 16,0-3-69-16,-2-4 17 0,0-2 72 15,0-5 128-15,-4-1 154 0</inkml:trace>
  <inkml:trace contextRef="#ctx0" brushRef="#br0" timeOffset="13858.785">5976 2128 49 0,'7'-18'275'0,"-1"3"66"16,0-2 40-16,0 1 17 0,1-2 13 15,-1 2 8-15,-1-2-10 0,1-2-18 16,0 1-28-16,-1-2-39 0,0-1-49 16,1-1-53-16,0-1-41 15,-1 0-41-15,0-2-31 0,-2-1-32 0,-1 1-18 0,-1 1-12 0,-1 3-2 16,-3 1 0-16,0 3-2 0,0 1-5 16,-4 2-5-16,0 3-2 0,0 3-11 15,-1 2-8-15,2 1-12 0,-3 3-7 16,2 3-6-16,-1 1-9 0,3 5-6 0,2 3-6 0,2 5-2 15,1 4 1-15,3 3 7 16,5 4 6-16,3 4 5 0,6 2 3 0,1 4 4 16,4 1 2-16,3 1-3 0,0 1 4 15,2-1 4-15,-3-1 6 0,0-1 4 0,-2-4 5 16,-3-1 2-16,-5-1 4 0,-1-4 6 16,-4-2 5-16,-4-4 5 15,-2 0 2-15,-3-2 4 0,-5-2-4 0,-1 0-6 16,-3-5-6-16,-4 1-8 0,-1-4-4 0,-2 0-17 15,-1-4-15-15,-1-3-29 0,1-3-51 0,-1-2-58 16,1-4-64-16,3-2-68 0,0-3-89 16,2-4-72-16,4-5-34 0,2-4-10 0,5-3 8 15,4-4 36-15,5-2 68 0,1-3 74 16,4-3 72-16,6 0 62 0,1-3 51 16,1 1 42-16,1 1 38 0,0-1 38 15,-1 5 35-15,-1 2 28 16,-2 2 37-16,-4 5 37 0,0 5 37 15,-3 4 24-15,-3 3 7 0,0 4-8 0,0 2-14 0,-2 3 18 16,1 8 31-16,1 2 40 0,1 9 40 0,-1 7 56 16,0 7 55-16,3 8-3 15,-2 5-41-15,1 3-53 0,1 7-56 16,-2 3-65 0,1-1-70-16,0 5-48 15,0 0-49-15,-2 0-72 0,2-3-90 0,-1 0-111 0,-1-6-138 16,0-1-130-16,-1-7-93 0,0-4-32 0,0-6 20 0,-3-5 53 0,0-4 83 0,-3-4 96 15,-1-6 93-15</inkml:trace>
  <inkml:trace contextRef="#ctx0" brushRef="#br0" timeOffset="14031.764">6416 2311 39 0,'-16'-15'227'0,"-1"1"25"0,4 0-3 0,0 2-21 0,5 0-32 0,0 1-32 0,3-1-32 0,2 2-29 16,3-2-23-16,2 0-20 0,1-4-15 15,5 3-14-15,3-2-10 16,3-1-9-16,1-1-23 0,2-1-37 0,3 3-58 0,1-1-75 15,4 1-90-15,-1 1-53 0,1 1-11 16,-2 4 22-16</inkml:trace>
  <inkml:trace contextRef="#ctx0" brushRef="#br0" timeOffset="14337.338">6703 1993 49 0,'0'-1'326'0,"0"1"91"0,0-2 76 0,0 1-8 0,0 1-33 15,0 1-43-15,0 2-42 0,0 3-44 16,0 2-35-16,3 5-19 0,-1 4-17 0,1 2-23 16,2 2-33-16,0 5-35 0,4-1-48 15,-1 0-39-15,0 3-28 0,3 0-13 0,2-2-17 16,0-4-21-16,0 1-13 16,2-4-10-16,1-2-1 0,-2-5 3 0,3-3-1 15,-1-3 15-15,0-6 12 0,0-2 7 0,-1-5-1 16,0-4-1-16,0-2 0 0,0-4-2 15,-3-2 0-15,-2-2 0 0,-2-4 3 16,-2 2 2-16,0-3 0 0,-4-1-2 16,-2 0-6-16,0 2-20 0,-2 2-43 0,1 5-67 15,-2 2-105-15,1 4-130 0,2 2-140 16,0 6-115-16,0 4-76 0,0 3 3 0,5 3 73 16,-2 3 113-16,5 5 132 15</inkml:trace>
  <inkml:trace contextRef="#ctx0" brushRef="#br0" timeOffset="15483.084">7446 2194 140 0,'10'-15'362'0,"-4"-1"88"16,-1-4 65-16,-2-1-1 16,-3-3-32-16,-3-1-33 0,-3-1-31 0,-1-1-44 15,-2 2-46-15,-4 1-59 0,1 4-49 0,-2 2-52 16,1 3-44-16,-2 3-44 0,1 5-41 0,0 4-26 15,-2 4-19-15,3 5-9 16,-2 8-9-16,2 4-2 0,1 4 2 0,2 5-12 16,5 3-20-16,0 3-47 0,5 0-54 15,2 0-68-15,3 0-66 32,3-3-43-32,3-1-15 0,0-6 22 0,3-1 47 0,0-8 75 0,1-1 91 0,0-6 91 0,-2-4 79 15,3-6 55-15,-2-4 39 0,0-7 15 16,-1-5-3-16,1-5-22 0,-3-5-20 0,-3-2-24 15,0-5-24-15,-2-3-20 16,-3-5-13-16,-3-2-7 16,0-4-15-16,-3 1-4 0,0-4 0 0,-1 1 1 0,-3-1-2 0,2 5-7 0,-3 3 6 15,2 5 1-15,0 5 0 0,1 7-8 16,2 2-18-16,0 6-23 0,0 6-18 16,1 3-11-16,2 8 5 0,0 9 17 0,0 6 30 15,0 8 35-15,0 5 29 0,0 5 22 16,2 5 2-16,-1 4-4 0,2 1-6 15,-1 4-5-15,3 1-18 0,-2 1-12 16,3 1-15-16,0-1-23 0,2-1-37 0,0-3-43 16,3-3-47-16,-1-4-41 0,1-4-20 0,1-5 4 15,1-7 26-15,1-4 47 16,-1-6 64-16,4-4 57 0,-1-8 43 0,3-6 40 16,-3-6 32-16,1-5 21 0,-1-2 16 15,0-4 14-15,-5-1 12 0,2-3 9 0,-4 2 9 16,-1-2 4-16,-4 1-6 0,-3 2-13 0,1 2-12 15,-4 4-18-15,-1 1-33 0,0 5-30 16,-2 5-29-16,-2 4-21 16,1 6-18-16,-3 7-16 0,1 8-6 0,1 6-2 15,1 5 4-15,-2 7-1 0,5 1-1 0,0 5-1 16,1 1-3-16,4 1-1 0,3 0-3 0,1-1 0 16,3-2-3-16,1-4 0 0,1-4-3 15,5-3-3-15,-2-4-1 0,2-4-1 16,-2-5 3-16,2-4 7 0,0-5 7 0,0-7 2 15,2-4 4-15,-2-8 3 16,0-2 2-16,-2-5-7 16,2-4-2-16,-5-4 1 15,1-2-1-15,-2-2 1 0,-2-2-3 16,0 0 1-16,-1 3-1 0,0 0-1 0,-2 3-15 0,0 4-35 0,-2 7-38 0,0 3-27 16,2 6-20-16,-2 5-11 0,3 7 10 15,-1 7 34-15,-2 5 35 0,2 6 27 0,0 5 25 16,-2-1 14-16,0 4 1 0,3-1 1 15,-4-3 3-15,1 0-5 0,0-6 0 16,-1-1 2-16,0-3 14 0,-1-1 41 0,1-5 34 16,-1-3 21-16,-1-2 7 0,0-4 7 0,0-4-9 15,0-5-41-15,0-3-36 0,2-6-13 0,-2-3-9 16,3-5-11 0,-1-2-1-16,1-2 0 0,3-2-1 15,-1 1-3-15,0 2-3 16,-1 4-2-16,3 2-4 0,-1 5-6 15,2 6-5-15,0 6-6 0,2 5-2 0,2 7 5 16,-1 6-1-16,0 7 9 0,2 5 7 16,0 5 5-16,0 3 7 0,0 3-11 15,1 0-18-15,1-2-19 0,-2-2-9 0,1-4-9 0,-3-3-9 0,1-3 11 16,-1-6 25 0,2-3 30-16,-2-7 28 0,2-7 20 0,2-5 15 0,-2-8 15 0,3-8 16 15,-2-4-4-15,0-6-7 0,-2-6-11 0,-1-4-7 0,1-6-14 16,-4-3-17-16,0-3-10 0,0-2-10 15,0-2-1-15,-5 2 2 16,2 5 0-16,-2 5 2 0,-3 7 4 16,3 7 0-16,-3 7-7 0,0 7-3 0,0 8-3 0,0 11-4 15,-1 9-2-15,-1 11 1 0,0 8 9 0,-1 8 2 16,3 6 1-16,0 6-2 0,3 2-40 16,2 0-72-1,0 2-124-15,4-3-172 0,1-1-184 16,-2-1-142-16,4-5-35 0,-2-5 32 0,-2-5 100 15,-2-7 160-15</inkml:trace>
  <inkml:trace contextRef="#ctx0" brushRef="#br0" timeOffset="15635.091">8474 1974 222 0,'-11'-11'436'0,"3"2"71"0,-1 1 36 0,4 3-93 16,2-1-97-16,1-1-134 0,5 0-185 15,6-3-192-15,4-2-199 0,5-5-106 0,9 1-55 16,3-4-3-16,8-1 66 15</inkml:trace>
  <inkml:trace contextRef="#ctx0" brushRef="#br0" timeOffset="16217.76">10941 1701 138 0,'9'-29'290'0,"-3"-1"49"0,2 0-5 15,-3 0-30-15,-1-1-42 16,-3 1-26-16,1 0-22 0,-4 4-22 15,-1 4-24-15,-4 2-27 0,-1 4-22 16,-1 5-33-16,-2 5-37 0,0 6-29 0,-2 5-18 0,-1 8-12 16,0 8 8-16,4 6 25 0,-1 8 26 15,5 4 30-15,3 6 25 0,6 3 21 0,3 3 3 16,5 3-10-16,7 0-13 0,1 1-19 0,3-1-18 16,1-3-14-16,1-1-10 15,0-7-5-15,-3-1 11 0,-3-6 28 0,-6-3 39 16,-4-3 22-16,-5-3 13 0,-6-3 7 15,-5-1-13-15,-8-2-31 0,-2-5-42 16,-5-2-29-16,-4-5-23 0,-2-5-25 0,-2-4-34 16,-1-4-53-16,2-7-49 15,3-4-52-15,3-5-67 0,4-5-87 16,3-2-73-16,7-4-47 0,8-2-33 0,4-2-18 16,8-1 8-16,5-2 36 0,4 1 67 0,2-2 76 0,7 2 70 15</inkml:trace>
  <inkml:trace contextRef="#ctx0" brushRef="#br0" timeOffset="16371.835">11039 1686 35 0,'22'-30'244'0,"0"1"58"0,-4 4 54 16,-3 1 51-16,-2 3 30 0,-1 4 3 0,-4 2-27 16,-1 3-57-16,-1 5-41 15,0 4-12-15,1 4-16 16,-1 8-17-16,2 6-8 0,0 9-2 0,0 6-30 16,-2 5-65-16,2 4-55 0,3 6-37 0,-3 1-21 0,0 3-28 15,-2 3-42-15,3 0-72 0,-2-2-101 16,-1-2-150-16,-1-3-171 15,0-6-143-15,-1-5-102 0,1-4-18 0,-2-6 52 0,-3-6 123 16,2-6 153-16</inkml:trace>
  <inkml:trace contextRef="#ctx0" brushRef="#br0" timeOffset="16775.955">11105 2007 187 0,'-12'-12'209'0,"5"1"-30"0,2 1-24 15,5-1-18-15,5 2-19 16,5-1-14-16,5-1-6 0,6 1-7 15,5-2-19-15,5-2-24 0,2-1-23 0,6 0-35 16,-2 1-50-16,1 0-49 0,0 0-42 16,-3 1-23-16,-1 1-10 0,-6 1 21 0,-3 4 56 15,-3-1 76-15,-5 1 75 0,-3 1 60 16,-4 1 49-16,-1 1 43 0,-4 1 28 0,-2 0 7 16,-1 1-7-16,-2 1-14 0,-2 4 0 15,-1 1 5-15,-2 7-1 0,-1 2-2 0,0 7 13 16,1 2 12-16,0 5-3 0,2 3-21 15,3 0-31-15,3 3-25 0,0 0-35 0,2 0-33 16,3-1-26-16,3-2-27 0,2-3-14 16,1-4-10-16,0-1-7 0,0-5-5 0,2-1 0 15,0-6 0 1,0-5 4-16,0-4 1 0,0-4-1 0,-1-6 3 0,1-4-2 16,1-5 4-16,-4-3 2 0,0-5 2 0,-4-1 7 15,1-2-2-15,-5 0 0 0,-2-3-4 16,-3 2-4-16,0 0-8 0,-3 0-26 15,1 5-38-15,-1 2-56 0,0 4-88 16,0 5-108-16,1 5-110 0,0 5-101 16,2 4-85-16,4 2-9 0,0 8 54 0,3 2 93 0,3 3 103 15</inkml:trace>
  <inkml:trace contextRef="#ctx0" brushRef="#br0" timeOffset="17824.764">12216 1992 204 0,'12'-10'377'0,"-3"-1"85"0,-1-1 32 16,-5-3 0-16,0-3-22 0,-3-3-46 0,-3 0-45 16,-2-2-44-16,-4 2-36 0,-2 0-48 15,1 3-44-15,-2 3-48 0,-1 3-42 0,-1 6-42 16,0 5-43-16,-2 5-24 0,3 7-11 16,-2 3 0-16,2 6-6 0,2 4-8 15,0 3-17-15,3 3-32 16,3 1-40-16,5 3-53 15,0-1-50-15,3-2-37 0,2-1-11 16,1-3 17-16,4-4 31 0,-2-4 52 0,1-5 58 0,2-5 64 0,0-6 50 16,1-6 39-16,1-6 28 0,0-5 23 0,1-5 19 15,-1-5 5-15,-2-5-6 0,0-3-13 32,-3-2-21-32,0-7-7 15,-1 0-21-15,-1-4-19 0,-5-3-18 16,2-3-8-16,-3 0-3 0,-3-2-15 0,2 1-4 0,-1-1-2 15,-2 4 5-15,0 4 7 0,3 6 8 0,-2 5 14 16,1 6 0-16,0 7-11 16,2 3-7-16,-1 8-10 0,1 8-6 0,0 6-8 15,0 10 14-15,0 6 27 0,1 5 38 0,-1 7 31 0,2 2 11 0,0 5 3 16,1 3-5-16,2 2-13 0,2 1-29 0,1 0-22 0,2 1-12 16,2-1-9-16,1-1-5 0,3-4-6 0,-2-1-6 15,3-3-3-15,-1-4-5 0,0-5-2 16,-2-4 0-16,0-3 0 15,-1-5 7-15,-2-6-2 0,2-3 6 0,-2-6 2 16,3-6-1-16,-3-3-1 0,0-6-2 16,-1-1-2-16,-2-6-1 0,0 0 2 0,-2-3 1 0,-3-3 1 15,3-1 6-15,-4-3 5 16,-1 0 5-16,-1 4 8 0,-1-1 10 16,-1 6 10-16,1 0 2 0,-1 5-3 0,-1 5-15 15,2 1-13-15,-1 4-14 0,2 7-11 16,0 4-6-16,0 6 0 0,3 6 8 15,0 6 5-15,0 4 6 0,0 2 1 0,2 5 0 0,2 1 0 16,-1 1-3-16,3 2 2 0,-1 0-8 16,2-2-15-16,-2-2-13 0,4 0-7 15,-4-7-5-15,2-3 0 0,2-3 7 0,-2-6 13 16,2-4 11-16,1-4 10 0,2-8 3 0,0-8-3 16,4-4 2-1,-1-6-3 1,0-4 2-16,0-5-2 0,1-4 3 15,-3-2 6-15,1-3 0 0,-4-1 7 0,1-2 6 16,-4-1-2-16,-2 2-1 0,-1 4 5 0,-4 1 6 0,-1 4-3 0,-2 5-4 0,-2 5 3 0,2 4-4 16,-3 6-10-16,0 4-7 15,-3 8-3-15,3 8-2 0,-2 4-1 16,0 7-4-16,2 7 4 0,0 5-2 0,3 2-15 16,0 5-12-16,3 2-28 0,0-1-52 0,5 2-65 15,0-4-46-15,3-3-13 0,0-2-3 16,3-7 24-16,2-3 53 0,1-9 62 15,0-5 49-15,1-7 34 0,4-7 24 0,1-7 11 16,0-7 13-16,3-4 11 0,-1-6 10 16,0-4 5-16,-2-4-5 0,-1-2-3 15,-1-4 2-15,-3-1 15 0,-2 2 14 16,-5-1 24-16,-3 5 18 0,0 3 6 16,-7 6-6-16,-2 4-25 15,-3 7-37-15,0 6-43 0,-4 6-24 0,2 7-8 0,-2 10-11 0,-2 5 2 0,4 4 9 16,3 5 7-16,3 5 0 15,3 1-1-15,7 3 4 0,2 0 4 0,2 3 0 16,2-1 3-16,0 1 5 0,0-1 0 16,-3-2-13-16,-3-3-31 0,-2-1-49 15,-5-4-90-15,-3-2-124 16,-4-4-154-16,-6-1-155 0,-6-6-78 0,-4-4-5 0,-6-8 56 16,-6-8 109-16,-8-10 144 0</inkml:trace>
  <inkml:trace contextRef="#ctx0" brushRef="#br0" timeOffset="18859.67">15705 1909 105 0,'12'-51'251'15,"-1"-1"35"-15,-1-2-15 0,-4 0-14 16,-1 0-7-16,-3 1 3 0,-2 4 18 0,-2 1 30 16,-3 6 16-1,0 4 6-15,2 7-9 0,-2 2-40 0,2 7-43 0,-2 7-57 16,1 8-54-16,2 14-44 0,-1 9-28 15,0 13-2-15,0 11-4 0,1 11 4 0,1 9 5 16,1 11-4-16,0 7-7 0,1 6-12 31,1 4-12-31,1 2-34 0,3 0-36 0,2-1-27 0,2-5-20 0,-1-7-11 0,5-6-5 0,-3-10 18 16,2-8 28-16,-2-11 28 0,0-7 17 16,2-11 12-16,-4-10 9 0,-1-7 7 0,0-10 11 15,-2-8 7-15,-3-5 15 0,-6-7 13 16,-4-6 3-16,-6-2 2 15,-7-5-10 1,-6-3-10-16,-4-3-17 16,-3 0-10-16,-5-1-1 0,-2 2 1 0,1 4-1 15,-1 2 5-15,6 5 1 0,2 3-4 0,5 5-18 16,6 2-29-16,2 4-36 0,8 1-29 0,1 3-17 0,8 0-4 16,5 0 8-16,9-2 25 15,3 1 34-15,9-4 24 0,2 1 17 16,4-4 8-16,4 1 1 15,0-1 2-15,3 1 3 0,-2 2 0 0,-2 2-3 0,1 2-3 0,-2 2 5 0,-5 6 5 0,-1 4 6 0,-3 4 18 16,-1 6 17-16,-6 6 22 0,-2 5 10 0,-3 4 5 16,-4 3-1-16,0 4-14 0,-2 4-9 15,-2-1-21-15,1 2-10 0,-1 0-10 16,0 0-10-16,3-1-17 16,2-4-16-16,0-1-6 0,0-4-6 0,3-7 1 15,2-1 3-15,0-6 13 0,2-6 15 16,1-4 7-16,3-7 6 0,-3-6 3 0,4-5 5 15,-1-5 18-15,-3-6 16 0,1-3 22 16,-4-3 24-16,0-3 7 0,-7-3 8 0,-3 0-2 16,-6-2-15-16,-2 3-23 0,-6 0-21 15,-5 3-14-15,-2 6-19 0,-6 5-32 16,0 6-32-16,-5 4-36 0,3 7-52 0,-3 4-71 16,4 4-86-16,0 7-81 15,4 1-75 1,4 1-60-16,5 4-32 0,3 0 22 0,6 0 63 15,5 0 85-15</inkml:trace>
  <inkml:trace contextRef="#ctx0" brushRef="#br0" timeOffset="19121.333">16146 1834 27 0,'15'-7'230'0,"0"1"44"0,-1-1 31 0,-1 3 24 0,2 1 20 0,0 2 14 16,2 2 1-16,1 2-22 0,2 3-35 15,2 5-44-15,0 2-50 0,2 4-55 16,1 2-44-16,-1 4-35 0,-2 2-28 0,-3 1-13 15,0 1 6-15,-6-1 22 0,-2 0 29 16,-3-3 37-16,-4-1 23 16,-4-4 16-16,-1 0-1 0,-2-3-21 0,-3-4-30 15,-1-4-33 1,-1-2-27-16,0-4-20 0,-3-5-17 0,3-5-11 16,2-6-10-16,1-6-5 0,3-9-5 15,4-6-4-15,3-8 0 0,1-4-12 0,4-3-27 0,4 0-73 0,-3 5-129 16,3 4-184-16,-1 6-182 0,-2 6-124 0,3 7-44 15,-4 6 35-15,1 6 110 0,-3 6 177 16</inkml:trace>
  <inkml:trace contextRef="#ctx0" brushRef="#br0" timeOffset="19821.665">19227 1596 213 0,'2'-25'331'0,"0"3"85"0,-1 0 49 16,-2 2 38-16,-1 2 23 0,0 5-1 15,-1-1-39-15,2 5-79 0,-1 2-86 16,0 4-89-16,2 6-72 0,2 4-48 16,3 7-29-16,4 5-13 0,2 7-13 15,5 4-1-15,5 4-7 0,2 4-14 0,4 1-7 16,3 4-6-16,0-1 0 0,-1-2-4 15,-4 0-3-15,-3-3-2 16,-1-3-2-16,-7-2 2 16,-5-2-1-16,-6-1-5 0,-7-2-8 0,-12-2-26 0,-6-2-47 0,-5-4-77 0,-6-5-92 15,-2-6-103-15,-3-4-102 0,0-6-73 0,3-7-34 16,-1-6 11-16,7-7 50 16,-1-7 77-1,7-5 98-15,2-7 95 0,7-4 80 0,2-3 67 0,3-3 51 0,6 0 41 16,5 0 30-16,1 3 20 0,5 3 17 0,4 6 11 15,1 3 11-15,4 5 7 16,3 2 9-16,2 4 6 0,1 4 2 0,4 1-10 16,2 4-13-16,1 2-19 0,1 4-28 0,4 1-54 15,2 1-75-15,-1 2-77 16,5 3-104-16,0 2-69 0,0 2-31 0,-3 3 10 16,0 4 49-16</inkml:trace>
  <inkml:trace contextRef="#ctx0" brushRef="#br0" timeOffset="20327.789">20043 1495 110 0,'-2'-27'434'0,"-1"2"96"0,2-1 93 0,-7 1 34 0,5 2-35 0,0 2-78 0,-2 3-94 15,2 5-80-15,1-1-89 16,0 7-91-16,-1 4-83 0,3 6-51 16,0 7-27-16,0 8-18 0,0 8-4 0,0 7 2 0,0 4 3 15,0 5 2-15,-1 6-1 16,-4 3 7-16,2 2-4 0,0 1-2 0,-2-2-1 15,-1-2-7-15,1-6-2 0,-2-3-3 0,3-7 2 16,-1-3 3-16,4-6-1 0,-3-6 2 0,4-5-4 16,-3-3 0-16,3-8-3 15,0-6-6-15,0-4-1 0,0-4 2 0,0-4-5 0,3-3 1 16,-3-5 0-16,4-1 3 0,-3-3-1 16,4-1-2-16,1-2 2 0,0 1 0 0,1 1-1 15,1 2-5-15,3 5-1 0,-2 0 0 16,3 4 3-16,3 4-1 15,1 3 3-15,4 4 3 16,2 3 3-16,-1 6 0 0,3 3 6 16,0 6-2-16,-2 3-14 0,-2 3-48 15,-1 3-50-15,-3 1-57 0,1 1-74 16,-4 1-102-16,0-2-113 0,-4 1-77 0,-4-2-72 0,3-3-31 0,-5 0 22 16,-3-5 78-16,-2-1 118 0</inkml:trace>
  <inkml:trace contextRef="#ctx0" brushRef="#br0" timeOffset="20893.172">20184 1638 56 0,'9'-11'190'0,"-1"1"23"16,3 1 21-16,3 1 24 0,3 4 11 0,0-1 16 16,0 5 13-16,5 3 16 0,2 3 11 15,0 5-3-15,2 5-12 0,-2 5-24 16,0 6-34-16,0 5-35 0,-2 2-41 0,-6 3-38 15,1 1-32-15,-3-1-26 0,-1-1-10 16,-4-2-10-16,-2-1 11 0,-2-5 14 16,-4-2 11-16,-1-4 2 15,-1-2-7-15,-3-5-7 0,-2-4-18 0,-1-1-20 16,-3-6-16-16,2-4-11 0,-2-4-10 0,1-4-11 0,1-5-4 16,2-4-2-16,2-4-13 0,3-6-14 15,2-3-28-15,4-4-39 0,5-2-41 0,2-2-45 16,6-1-42-16,2 2-52 0,5 2-47 15,2 2-38-15,0 5-29 0,-1 0-18 16,1 8-4-16,-1 0 25 0,0 4 49 16,-4 2 65-16,-2 2 62 0,-1 3 63 0,-3 2 55 15,-2-1 54-15,-2 3 51 0,-2 1 51 0,-2 0 69 16,-1 1 81-16,-1 0 86 0,-3 0 71 16,-1 0 43-16,-4 1 20 0,-1-1-1 0,0 2-35 15,-5 1-43 1,-2 1-46-16,-4 2-43 15,0 3-39-15,-3 3-49 0,1 3-33 16,-3 1-36-16,4 5-37 0,5 4-15 0,0 2-17 0,5 1-13 16,3 5-5-16,7 0-1 0,3 3-3 0,4 2-4 15,5-1-5-15,3-1 7 0,1 0-4 16,1-3-4-16,2 0 5 0,-1-1-1 0,-3-4 2 0,-5-2 0 16,0-1 7-16,-5-2 7 0,-5-2 4 15,-2 0 1-15,-7-3 1 0,-6-1-23 0,-6-1-47 16,-4-5-106-16,-4-3-200 0,-3-3-230 15,-1-7-175-15,-1-2-75 0,2-7-9 0,2-2 74 16,3-6 178-16</inkml:trace>
  <inkml:trace contextRef="#ctx0" brushRef="#br0" timeOffset="21693.75">21728 2298 313 0,'0'-21'408'0,"2"3"84"16,-2 1 13-16,0 3-32 0,0 4-55 15,0 1-73-15,0 3-77 0,0 3-69 16,2 6-56-16,-2 6-41 0,0 6-23 15,-2 8-18-15,0 5-31 0,-4 7-66 16,0 1-116-16,0 3-143 0,-1 0-145 0,2 1-132 0,1 0-53 16,4-2 13-16,2-2 80 0,5-3 122 15</inkml:trace>
  <inkml:trace contextRef="#ctx0" brushRef="#br0" timeOffset="22584.921">22845 1589 214 0,'6'-44'398'0,"-3"-1"116"0,-3 3 77 16,-1 4 20-16,-2 3-8 0,-1 7-38 15,3 4-79-15,-1 5-105 0,0 5-95 0,-1 10-106 16,2 8-68-16,-4 11-42 15,1 11-16-15,0 7-7 0,1 7-8 0,2 6-3 16,-1 4-7-16,2 3-4 0,2 2-5 0,-2 2-6 16,1 0 0-16,1-3-4 0,-1-1-11 0,1-5-18 15,1-5-19-15,-1-5-16 0,-1-5-16 16,4-6 0-16,-4-5 1 0,-1-5 12 16,3-7 16-16,1-5 17 0,1-7 9 0,3-7-1 15,0-6 1-15,2-6 2 0,3-4-9 16,1-7-5-16,2-2-1 0,1-2 5 0,0-2 2 15,1 2-3-15,0 5 7 0,-1 4 5 16,2 4 2-16,-5 7-8 16,4 4 4-16,-6 7 4 0,2 5 3 0,-1 8 3 0,-2 2 1 15,0 8 7-15,-1 2-1 0,-4 2 3 16,2 4-3-16,-2-1 0 16,1 1 3-1,-3-2-7-15,1-2-8 0,0-1-10 0,3-3-2 16,-4-1-3-16,3-5-3 0,-1-3 6 15,2-5 6-15,5-3 6 0,-2-5 5 0,4-3 0 16,-2-4 6 0,5-4-2-16,-2-1-1 0,-1-2 1 0,0-3-5 0,0-3-1 0,-2-2 1 0,0-1 4 15,-1 0 4-15,0 2-1 0,-2 1 4 0,-2 3-5 0,0 4-2 0,-1 4-7 16,0 4 1-16,-2 4-1 0,-2 8 3 16,-1 6 4-16,0 6 0 0,-2 3 5 0,0 5-3 15,-2-1 4-15,2 1-2 0,2-1-2 16,-1 1-3-16,2-3-5 15,2-2 4-15,4-2-3 0,-1-3-1 0,2-3 4 0,1-3 4 16,5-6 5 0,1-1-2-16,2-4 3 0,2-2-1 0,2-5-1 15,1-2-1-15,0-2-6 0,0-2 4 16,-2-1 5-16,-6 0 15 0,-1 0 13 0,-2-2 6 16,-3 1 6-16,-3 1-1 0,-4 0-8 0,-1 2-10 15,-4 1-6-15,-2 3-5 0,-5 1-1 16,0 4-4-16,-2 2 2 0,-1 4-4 0,1 2-9 15,-3 4 0-15,2 2-4 0,1 5-1 0,0 0-5 16,3 5-2-16,4-1-9 0,-1 4-13 16,3-2-22-16,2 3-30 0,2-2-22 15,3 1-16-15,1-2 4 0,4-2 8 0,0-1 21 16,5-4 32-16,0-2 27 16,3-5 18-16,1-4 7 0,1-3 14 0,0-3 12 15,0-3 14-15,0-3 17 16,-2-3 26-16,-1-2 30 0,-4 1 10 15,-3-3 4-15,-3 1-9 16,-2-4-10-16,-5 0-24 0,-5 0-34 0,-2-2-18 16,-8 0-11-16,-4 1-3 0,-5 2-9 0,-4 2-6 15,-4 2-37-15,-4 5-45 0,1 3-60 0,-1 6-67 16,1 2-88-16,5 4-109 0,2 2-87 0,4 5-68 16,6-1-32-16,8 4 3 0,3 1 53 0,7 1 99 0,5 3 113 15</inkml:trace>
  <inkml:trace contextRef="#ctx0" brushRef="#br0" timeOffset="23103.999">24186 1702 110 0,'1'-19'303'15,"-4"-1"70"-15,2-1 40 0,-3 3 15 16,0 3 12-16,0 0-14 0,1 3-26 0,0 1-49 15,0 4-67 1,-2 1-75-16,2 5-69 0,-2 2-49 0,1 8-35 0,0 3-17 16,-1 5-5-16,2 4-2 15,2 3-6-15,1 3-2 0,1 3-8 0,2 1 1 16,2 1-11-16,3-1-8 0,2 1-11 16,1-4-13-16,2-4-11 0,0-3-9 0,0-4 2 15,5-5 5-15,-2-5 11 0,-1-5 12 0,3-5 9 16,1-3 2-16,-2-6 1 0,0-2-2 15,1-4 0-15,-4-1 4 0,2-4 5 16,-7-1 3-16,3 0 3 0,-2-3-2 16,-2 0 0-16,-1 2 13 0,-2 2 10 15,-2 4 6-15,0 2 7 0,1 4 7 0,-4 4 0 0,2 4-17 16,-2 5-15-16,0 5-9 0,0 5-7 16,2 5-3-16,-2 2 3 0,3 2-2 15,2 4 0-15,-1-1 2 0,1 1-13 16,3-2-17-16,1 0-14 0,3-3-6 0,0-2-4 15,2-4-1-15,1-3 8 0,1-4 17 16,2-5 13-16,0-5 19 0,2-4 11 16,-4-4 19-16,3-2 25 0,-3-3 24 0,-2-3 17 15,-2 0 2-15,-3-3-5 0,-5 0-10 16,0-2-24-16,-4-1-20 0,-4 2-19 16,1 1-18-16,-3 2-58 15,-2 3-89-15,0 2-121 16,0 6-147-16,-3 3-140 0,3 5-134 15,-1 3-24-15,2 5 44 0,1 1 99 0,3 3 132 0</inkml:trace>
  <inkml:trace contextRef="#ctx0" brushRef="#br0" timeOffset="24482.554">26366 1761 180 0,'2'-29'204'0,"-2"0"15"0,0 1 31 0,0 4 28 0,0 1 24 0,0 4 2 0,0 3-26 16,0 5-18-16,0 4-3 0,0 5-10 16,0 8-8-16,0 6 0 15,0 8 8-15,0 5-18 0,0 3-37 16,0 6-46-16,0 0-41 0,0 2-32 0,-2 0-24 0,2-1-14 0,-2-3-13 16,2-1-9-1,-1-5-3-15,-1-3 2 0,1-3-2 0,-3-4 0 0,0-4-1 16,-2-1 2-16,-1-7-4 0,-1-4-8 0,-2-3-9 15,1-5-12-15,1-3-13 0,2-7-17 16,1-3-7 0,3-6 0-16,2-3 6 0,4-5 9 0,4-4 12 0,1-1 11 0,7-3 9 15,0 5 3-15,3 0 0 0,3 7 1 16,0 4-4-16,0 7 9 16,3 6-4-16,-3 9 4 0,1 6 5 0,-3 7 0 0,2 6 8 15,-6 6-1-15,0 6 0 16,-3 2-3-16,-2 2-2 15,-2 3 4-15,-2-1 5 0,-6-2 9 0,3-2 18 0,-1-2 15 0,-3-4 31 16,-2-1 23-16,1-6 10 0,-3 0 0 0,3-4-14 31,-3-2-7-31,0-5-33 16,-1-2-27 0,2-5-17-16,-2-5-13 0,4-2-8 0,2-7-8 0,4-2 3 0,1-5-5 15,4-6-1-15,4-4-6 16,0 0 2-16,5-3 0 0,0-1-6 15,2 4 1-15,-3 1 3 0,3 4 4 0,-2 7 1 16,-1 2-1-16,-3 7 4 0,1 5 6 0,-2 5-2 0,1 6 3 16,-5 5 1-16,0 5 2 0,-2 5 1 15,0 4 4-15,-4 4-1 0,0 3 1 0,-1 1 1 16,0-1 2-16,0-1 0 0,-1 0-3 0,1-4 1 0,0-1-4 16,2-4 1-16,-2-1-1 0,2-3 3 0,0-3 1 0,-1-4-3 15,4-2 3 1,3-5-3-16,0-4 4 0,2-1-8 15,1-4 3-15,2-2-3 0,0-2 0 16,-2-2 0-16,2-2-2 0,-2 1 2 0,0-3 0 0,-1 1 1 16,-1-1-1-16,0 0 3 15,-3 2-2-15,1 2 1 0,-6 1-2 16,3 2-2-16,-2 1 0 0,-1 2 0 0,0 2 2 0,-3 2 1 0,2-1 0 16,-1 1 3-16,-1-1 0 0,1 4 0 0,-2-2-3 0,0-1-1 15,-2 2 0-15,1-1 2 16,1 0-2-16,-5 0 1 0,4 0-1 0,-1-2 0 15,0 1 2-15,-1-2 0 16,0 1-1-16,0 0 5 0,0 1-1 0,1 0 9 16,0 1-5-16,1 0 1 0,-2-1 3 0,3 2-8 15,0 0-1-15,-2 1-8 16,2 1 1-16,2 1 0 0,-2 1-3 16,3 0 4-1,-2 5 3-15,1-1-2 0,0 3 0 0,-1 0 0 0,1 1-2 0,-1 2 3 0,1-1 1 16,0 2 2-16,-2-1 1 0,0 2 0 0,0-1 2 15,-2 1-6-15,0-1 1 0,1-1 5 16,-1 0 0-16,1-1-3 0,-3-2 2 16,3 0 1-16,1-2-4 0,-3-1-2 0,3 0-4 15,-2 0 3-15,0-2 1 0,2 1-1 0,0 0 0 16,-2-2-2-16,2 0 2 0,0-1 0 16,0 0 3-16,0 1-1 0,0-1 0 0,0 1-3 15,0-2-2-15,0 1 3 0,0-1-7 0,0 1 5 16,2 1 3-16,-2-2 3 15,4 1-1-15,-4 1-1 0,3 0 5 0,-2-2-5 16,3 4-3-16,-3-1 3 0,2 2 2 16,1 0-1-16,-3 1-5 0,4 3 0 15,-2 0 4-15,5 2-2 0,-2 0 0 0,1 1 3 16,1 0 1-16,1-1 2 0,0-2 0 16,1 1-4-16,-1-4 3 15,2-1-1-15,1-1 1 16,-2-4 1-16,2-1-1 15,-1-1 3-15,1-5-2 0,0-3-2 0,-2-2 2 16,0-1-2-16,0-3 3 0,-2 0-5 0,-1-3 2 0,0-1-3 0,-3-2-1 0,1-2 2 0,2-2-4 16,-3-1 6-16,-2-1-4 15,1 0 1-15,-3 0-3 0,0 3-5 0,0 1-7 16,-3 5-20-16,-2 2-41 0,4 4-49 0,-4 2-60 16,2 4-73-16,-1 3-104 15,1 1-75-15,2 5-42 0,-1 3-33 0,4 2-30 16,-1 2-4-16,2 2 64 0,2 2 71 15,3-1 73-15</inkml:trace>
  <inkml:trace contextRef="#ctx0" brushRef="#br0" timeOffset="25071.87">27727 1690 96 0,'5'-16'282'0,"1"-4"63"0,-4-1 27 0,-4 0 1 16,-1-2 4-16,-1 4-1 0,-3 1-25 15,1 2-45-15,-2 4-52 0,-3 4-66 16,1 4-63-16,-3 5-49 0,0 5-30 0,1 6-14 16,-2 3-4-16,3 6-5 0,1 1-4 15,1 6-6-15,6 0-3 0,0 2-3 16,5 0-11-16,1 0-16 0,3-3-9 0,3-3-11 16,3-3-3-16,1-3-6 0,4-7 6 0,3-5 9 15,2-5 11-15,0-4 10 0,4-7 2 16,0-6 8-16,4-2 2 0,-1-4-1 15,-1-5 6-15,1-1-4 0,-2-5 4 0,-2-3-4 16,-1-3 0-16,-4-3-2 16,2-3-2-16,-6-5 2 0,1 1-2 15,-5-1-2-15,-1 2 3 16,-2 3 22 0,-2 6 14-16,-4 6 6 0,-2 8 8 15,-1 7 6-15,-1 10-1 0,-7 13-9 0,-3 8 1 0,-3 13 17 0,-2 8 20 0,0 7 31 0,-1 2 34 16,1 5 14-16,-3 2-3 15,4 1-12-15,-2 0-25 0,3-1-29 16,1-1-34-16,2-6-21 0,3-3-16 0,1-5-7 0,2-3-6 16,3-8-2-16,2-5-2 0,3-5-1 0,7-7 2 0,2-7-4 15,6-4-1-15,-1-7 2 16,7-4-1-16,3-4 0 0,1-5 0 0,4-2 0 0,-2-1 0 16,1 2-5-16,-2-1-4 0,-2 5-3 15,-5 3 4-15,-1 5-2 16,-3 4-1-16,-3 4 8 0,-6 7 6 0,0 4 6 0,-2 3-2 15,-2 3 5 1,-4 3 0-16,3 3-10 0,-3 0-39 16,1 0-90-16,1 0-157 15,1 0-185 1,4-2-176-16,2-1-113 0,1 0-24 16,6-3 56-16,1 0 136 0,-2-1 177 0</inkml:trace>
  <inkml:trace contextRef="#ctx0" brushRef="#br0" timeOffset="26569.695">2619 4342 31 0,'0'-27'267'0,"-1"2"65"0,1-1 36 16,-3 1 19-16,-1 2 16 0,1 0 9 16,2 4-6-16,-3 1-23 0,2 3-40 15,0 2-69-15,2 3-68 0,0 3-58 0,0 4-34 16,6 5-9-16,-1 5 6 0,1 7 12 15,2 7 7-15,0 6 1 0,-2 4-12 0,1 7-27 16,-1 4-27-16,-3 1-22 0,1 4-12 16,-1-2-12-1,-2 0-8-15,2-2-5 0,-1-6-2 0,-1-2-1 0,1-5-3 0,-1-4-3 16,1-6 2-16,-2-1 4 0,2-4 3 16,-1-5 1-16,-1-2 1 0,-1-4-1 0,-1-4-8 15,2-6-7-15,-3-5-8 0,1-3-3 16,-1-7-1-16,0-5 2 0,2-4 3 15,-1-6 1-15,2-3 4 0,0-3-2 16,0-1-1-16,3-2-1 0,3 2 1 0,-1 5-5 16,1 3-13-16,4 7-19 0,-1 2-15 15,3 7-16-15,-1 5-9 0,6 6 2 0,-1 7 13 16,3 6 20-16,0 4 15 16,-2 6 20-16,2 3 13 0,-3 3 7 0,1 1 1 15,-4 2 1-15,1-1 5 0,-3-1 1 0,-3-1 1 16,1-1 4-1,-2-2 4 1,-2-5 16-16,1-1 17 0,-1-1 22 0,-1-2 17 16,-1-3 16-16,-1 0 2 0,0-3-8 15,-2 0-17-15,0-5-22 16,-2-1-24-16,0-4-19 0,1-4-10 16,-1-4-3-16,2-4-4 0,2-5-1 0,-1-7 4 0,4-1 0 0,0-1 1 15,0-3-5-15,3 1-1 0,1 5-6 0,-1 2-10 0,0 5-14 0,3 5-15 0,0 5-10 16,1 5-6-16,1 7 3 0,0 7 8 15,1 7 13-15,-1 8 7 0,-2 6-10 0,0 8-40 16,-3 4-81-16,0 4-127 0,0 2-146 16,-2 0-125-16,-1 2-109 0,3-2-25 15,2-5 43-15,0-4 106 16,3-4 136-16</inkml:trace>
  <inkml:trace contextRef="#ctx0" brushRef="#br0" timeOffset="27233.25">3579 4275 92 0,'14'-36'256'16,"-4"0"40"-16,-4 1 41 0,-1 5 47 16,-3 2 20-16,-4 2-2 0,1 5-30 0,-4 5-45 15,-2 2-72-15,1 5-83 0,-5 6-67 16,3 3-49-16,-2 6-23 0,-2 6-17 0,2 6-9 16,-1 3-10-16,2 5-6 0,-1 2 1 15,4 4 2-15,1-3 0 0,2 3-1 0,3 0-5 16,0-3-14-16,1 0-18 15,4-2-24-15,-1-3-16 0,0-3-9 0,3-4 4 16,2-4 12-16,-1-4 15 0,0-4 22 16,4-5 18-16,-2-5 10 0,1-3 5 0,3-3 5 15,-4-4 7-15,1-3 5 0,0-3 10 16,0 0 14-16,-3-4 16 16,0 0 16-16,-2 0 17 15,-1-2 12-15,0 0 4 16,-4 1-3-16,1 1 8 0,-2 4 9 15,0 1-1-15,0 4-5 0,0 2-13 0,0 4-15 0,0 5-33 16,0 5-26-16,-2 5-24 0,1 6-16 0,-1 7 3 0,0 4 4 16,1 2 8-16,1 4 3 0,3 1 2 0,-1 2 3 0,1 1-3 15,0-2-1-15,5-1 1 0,-2 0-5 0,-1-5-1 16,3-3 2-16,0-3-2 16,3-3 2-16,-3-4 1 0,3-4 4 0,1-5 4 0,0-5 0 15,2-3 3-15,0-6 3 0,0-3 1 16,0-3 1-16,-1-2 3 0,0-2 7 0,-2-4 5 15,-3-1 3-15,1-3 5 16,-4-1 12-16,-2-4 17 0,-1 2 13 16,-5-1 6-1,-1-1 7 1,-4 1-3-16,-1 2-9 0,1 4-16 0,-2 2-15 0,1 5-19 16,1 3-23-16,0 6-22 0,0 5-27 0,2 4-15 0,0 7-9 0,4 7 1 15,1 4 9-15,1 3 16 0,3 3 19 0,2 3 10 0,2 1 5 16,3 1 2-16,1 2 4 0,5-2 3 15,-2-1-3-15,3-1-1 0,1 0 4 16,-1-1 0-16,2-1-1 16,0-2-2-16,-2-2-14 0,-2 0-25 0,0-3-31 0,-2-1-25 0,0 0-33 15,-4 0-42 1,-1-4-38-16,-1 2-34 0,-1-3-29 0,-3 0-29 16,0-2-21-16,0 1-14 0,-3-2-9 0,0 0-10 15,0-1-26-15,-3-2 10 0,3 0 31 16,0-3 45-16</inkml:trace>
  <inkml:trace contextRef="#ctx0" brushRef="#br0" timeOffset="27477.781">4196 3735 28 0,'-5'-23'315'0,"0"4"85"0,2 2 80 0,-2 4-23 16,2 2-47-16,0 2-56 0,0 6-54 16,0 6-51-16,0 6-44 0,1 11-20 0,0 8-6 15,4 7 0 1,1 7-14-16,2 3-28 0,3 4-35 0,0 4-79 0,1 1-122 16,-1 0-165-16,3 0-168 0,0-5-159 0,-1-2-91 15,2-4-3-15,1-7 68 0,1-6 131 16</inkml:trace>
  <inkml:trace contextRef="#ctx0" brushRef="#br0" timeOffset="27930.033">4496 4068 234 0,'3'-38'324'0,"-4"4"53"0,-2 1 44 0,-2 4 21 0,-3 2-3 16,-5 5-27-16,2 5-56 0,-6 5-75 15,-1 6-80-15,-2 8-63 0,-2 5-46 16,1 7-26-16,-1 4-8 0,2 4-5 15,3 1 1-15,4 2 2 0,1 1-2 0,6-1-8 16,4 1-9-16,2-1-3 0,5 1-7 0,3-2-8 16,2 0-5-16,7-4-6 15,1-2-6-15,2-1-15 0,2-3-12 0,3-5-5 16,-1-3-8-16,2-5-1 0,-1-4-1 16,0-3 10-16,0-4 9 15,-1-4 6-15,0-2 8 16,-2-4 1-1,0-2 1-15,-3-2 3 0,-2-3 1 16,-1-3 1-16,-2 0-1 0,-4-2 2 0,-2 1 2 0,-2-1 3 0,-3 2 6 0,-3 2 12 16,-3 2 6-16,-1 3 6 0,-1 4-2 0,-2 6-6 15,1 2-17-15,1 7-18 0,0 4-12 16,-2 7-7-16,5 8 0 16,2 6 0-16,0 8 13 15,5 5 3-15,1 2 0 16,2 5 3-16,0-1 1 0,4 1 9 15,-4-4 10-15,2-2 19 0,-2-4 21 0,-2-2 22 16,0-4 22-16,-4-2 11 0,1-4 0 16,-3-1-11-16,0-3-14 0,-5-1-36 0,1-5-82 0,-4-3-130 0,-2-2-190 0,2-4-197 0,-4-4-153 15,2-4-69-15,2-5 21 16,0-2 90-16,4-3 168 0</inkml:trace>
  <inkml:trace contextRef="#ctx0" brushRef="#br0" timeOffset="29784.351">6741 3664 191 0,'-6'-12'352'16,"-2"2"81"-16,0 0 41 16,2 2 8-16,-1 2-12 0,1-2-40 15,0 4-74-15,3 1-86 0,-2 0-80 16,2 1-64-16,1 5-50 0,-1 5-40 0,1 4-15 15,2 6-11-15,-1 6-5 0,-1 1-2 16,2 2-3-16,0 1 2 0,2 3-1 0,-1-1 0 16,1-2 0-16,1 1 3 0,-1-4-2 15,3-1-2-15,-2-3-6 0,2 0-4 0,-1-3-1 16,2-3-6-16,-4-1 3 16,1-4-2-16,0 1 7 0,1-4 9 0,-3-2 2 15,1 1 2-15,0-2 3 0,-1-1 5 0,1-3-5 16,-2 2 0-16,1-2 0 0,2 0-1 15,-3-2-3-15,3 2-1 0,-3-3 4 16,3 0-4-16,-3 2 1 0,2-2 2 16,-2 0-2-16,2 1 1 0,-1 1-4 15,-1-1 0-15,0-1-2 0,2 3 0 0,-2-1 0 16,0-1-3-16,0 1 3 16,0-1 0-16,0 1 0 15,0 1 0-15,1 0 1 0,-1-2 2 0,0 2 0 0,0-1-1 16,0 1 2-16,0 0 1 0,0 0 1 0,2 0-3 15,-2 0 0-15,0 0 2 0,0-2-2 16,0 2 0-16,0 0-1 0,0 0 0 0,0 0-1 16,0 0-1-16,0 0 4 0,0 0-2 15,0 0 3-15,0 0-2 16,0 0 0-16,0 0 2 0,0 0-2 0,0 0-2 16,0 0 0-16,0 0-2 0,0 0 3 0,0 0 0 15,0 0 0-15,0 0 1 0,0 0-2 16,0 0 2-16,0 0-2 0,0 0 1 0,0 0-1 15,0 0 2 1,0 0-2-16,0 0 2 0,0 0 2 0,0 0 1 16,0 0-1-16,-2 0-2 0,2 0 1 15,0 0-3-15,0 0 0 0,0 0-1 0,0 0 0 16,0 0-1-16,0 0-1 0,0 0-3 16,0 0-6-16,0 0-7 0,0 0-5 15,0 0-4-15,0 0 1 0,0 0 3 16,0 2 1-16,0-2 10 0,0 0 3 15,0 0 1-15,0 0-1 0,0 0 4 0,0 0 6 16,0 0-1-16,0 0 2 0,0 0 1 0,0 0 1 16,0 0-2-16,0 0 0 0,0 0 0 15,0 0-1-15,-1 0 2 0,1 0 1 16,0 0 1-16,0 0 0 0,0 0 0 0,0 0 0 16,0 0 1-16,0 0-2 15,0 0-5-15,0 0-10 0,0 0-17 0,0 0-18 16,-2 0-31-16,2 0-35 0,0 0-38 0,-1 0-31 15,-1 0-31-15,0 1-37 16,2-1-38-16,-3 2-20 0,2-2-7 16,-4 0-4-16,2 3 7 15,0-3 22-15,1 1 39 0,-1-1 30 0,0 2 26 0</inkml:trace>
  <inkml:trace contextRef="#ctx0" brushRef="#br0" timeOffset="30190.788">6686 4015 11 0,'-2'-4'31'16,"2"0"4"-16,-1 0 2 0,1 0 2 15,-2-2 0-15,2 1-3 0,0-1-9 16,0-1-8-16,0 0-8 0,0 0-2 0,0 0 0 15,0-1-1-15,0 1 0 0,0-2-1 16,0 0 0-16,-1 0 1 0,-1-2 1 16,0-1 3-16,1 2 1 0,-1-4 1 15,-1 2 3-15,0-3 1 0,0 2-1 16,1-2-3-16,1 1 3 0,-2-1-1 0,1 2-1 16,0-1-2-16,1 1-1 0,-1 1-1 15,1 0-4-15,-1 1-1 0,2 1 0 0,-2-1-1 16,2 4 0-16,0 1 1 15,-1 0 0-15,-1 1-2 0,2 1-3 0,0 1-1 16,0 1-4-16,2 0-7 0,-1 1-10 0,-1 0-7 16,4 1-11-16,-3 1-10 0,2 0-13 15,1 1-12-15,-1 1-10 0,0 0-15 16,0 0-8-16</inkml:trace>
  <inkml:trace contextRef="#ctx0" brushRef="#br0" timeOffset="31449.518">6678 3675 14 0,'0'-2'66'0,"0"-1"0"16,-2 1 1-16,2 1 1 0,-3-2 3 0,3 2-6 15,-1-4-9-15,-1 1-10 0,2-1-6 16,0 1-11-16,-3-2-9 0,3-1-1 0,0 3-1 16,-1-3-1-1,-1 2 0-15,2-1-2 0,0 0 4 16,-2 2 4-16,1-1 7 0,1-1 7 0,0 3 6 15,-2-1 8-15,2 2 9 0,-1-1 3 0,1 0 0 0,0 2 1 16,-2-1-2-16,2 1-5 16,0-1-8-16,0 1-9 0,0 1-7 15,0-2-7-15,0 2-8 0,-2-1-5 16,2 1-6-16,0 0-2 0,0 0-2 0,0 0 0 16,0 0-3-16,0 0 0 0,0 0 0 0,0 0 0 15,0 0 0-15,0 0-2 0,0 0 2 16,0 0 0-16,0 0 0 0,0 0 1 15,0 0-1-15,0 0 0 0,0 0-1 0,0 0 0 16,0 0 1-16,0 0 0 0,0 0 1 16,0 1 5-16,0 1 4 0,0-2 4 15,0 3 5-15,0 0 14 0,0 1 17 16,0 1 15-16,0 2 13 0,2 4 13 16,0 2 8-16,-1 4 2 0,1 2-6 0,1 4-3 15,0 4-5-15,2-1-4 0,-1 6-7 0,1 0-9 16,0 1-11-16,1 0-15 15,2 0-11-15,-2-2-9 16,1-1-8-16,-1-3-6 16,5-3-2-16,-3-1 2 0,0-4-1 0,2-2-3 15,2-4-3-15,-1-1 1 0,2-4-1 0,0-2 1 0,1-4 0 16,2-3 2-16,-2-2-1 0,3-3 2 16,-4-3 0-16,1-1-3 15,-1-1 2-15,-1-4 0 0,-2 0 1 0,-2-1-3 0,-2-4 0 16,0 1 2-16,-4-4-3 0,-2-1 0 0,0 0-1 15,-2-1 1-15,-2 1 2 0,-1 1 13 16,2 1 20-16,-2 4 15 0,2 0 10 0,0 4 3 16,-1 4-1-16,3 1-13 15,-1 3-20-15,2 3-13 0,0 6-7 0,0 4 3 16,3 5 3-16,-1 6 3 0,1 2 5 16,-1 2 4-16,3 4 3 15,-2-2 1-15,2 1-1 16,-2-1-5-16,4 2 1 15,-2-4-3-15,0 1-5 0,2-4-5 0,-1-1-6 0,1-1 2 0,2-5-3 16,-3 0-3-16,2-3 2 0,3-5 1 0,-2-2 1 16,1-4-1-16,2-4-4 15,-2-3 3-15,4-3 0 0,-3-1-1 0,1-5-2 0,-2-2 3 16,0-2 0-16,-2-4 0 0,-2 1-1 16,0-4 0-16,-1 1-3 0,-3-2-2 15,-1 3-1-15,-1-1 2 0,-1 5 7 0,-1 2 18 16,-1 3 17-16,1 3 7 0,1 3 2 15,-2 1 2-15,1 5-10 0,-1 3-18 16,2 5-13-16,-3 5-6 0,1 7-3 16,0 4-3-16,1 3 0 15,-1 3 1-15,3 3 0 16,0 0 1-16,3 3 2 0,0-2 3 16,2 2 1-16,2 0-2 0,2-3 1 0,-1 0-6 0,2-1-8 15,2-5-11 1,1 0-2-1,2-6-3-15,1-3-5 0,2-3 5 0,-1-3 4 0,2-6 11 0,0-3 1 0,0-5 3 0,1-4 2 0,-2-3 2 16,-1-1 0-16,-1-5 0 0,-2-2-1 0,-2-2 1 16,-2-1 1-16,0-1-1 15,-4-1 0-15,-1-1 0 0,-2 2 3 0,-1-1-1 16,0-1-2-16,-4 4-2 0,2-1 2 16,-3 5 4-16,1 0-3 0,-1 6 1 0,3 2 2 15,-2 2 2-15,1 4-5 0,-1 2-4 16,2 7 1-16,0 2 1 0,0 6-1 15,0 7 2-15,2 3 1 0,-1 4 1 0,1 3-15 16,0 3-18-16,-1 1-27 0,1 1-39 16,1-1-92-16,0 0-125 0,2-3-123 15,-2-3-96-15,-2-1-34 16,1-3 6-16,1-3 75 0,-3-3 116 16</inkml:trace>
  <inkml:trace contextRef="#ctx0" brushRef="#br0" timeOffset="32072.112">7562 3375 171 0,'1'-27'259'16,"-1"3"17"-16,2 3 4 0,-2 4-13 15,0 5-28-15,0 2-32 0,0 3-19 0,0 7-10 16,1 8 4 0,1 9 21-16,-2 7 35 0,2 6 35 0,1 7-2 0,0 5-22 15,2 6-32-15,1 2-37 0,5 4-41 0,-3 0-41 16,2 0-32-16,2 0-29 16,1-5-31-16,-2-2-31 0,5-7-18 0,-2-2-14 15,2-7-1-15,-2-7 6 16,2-6 12-16,-2-6 23 0,0-9 8 15,1-6 6-15,0-9 2 0,-2-7 1 0,1-7-1 16,-1-4-3-16,-2-7 2 0,0-4-2 0,-3-5-1 16,0-2 3-16,-2-3 3 0,-3 1 3 0,-3-1-4 15,0 3 7-15,-3 3 10 0,-1 4 11 16,-1 5 17-16,0 5 12 16,0 4 7-16,2 6-4 0,1 6-14 0,-1 5-16 0,2 8-20 15,1 11-16-15,1 9-2 0,-1 9 4 16,3 7 7-16,2 9 2 0,0 3-2 0,2 4 4 15,0 1-5-15,1 0-24 16,0 0-38-16,0-5-36 0,3-2-62 0,-3-5-94 16,2-5-96-16,0-4-70 15,-2-6-40-15,0-4-38 16,0-7-21-16,0-5 43 16,0-7 71-16,2-7 77 0</inkml:trace>
  <inkml:trace contextRef="#ctx0" brushRef="#br0" timeOffset="32987.837">9801 3355 54 0,'-3'-24'227'0,"-1"5"38"16,0 2-14-16,0 2-28 0,1 3-17 16,0 0-13-1,0 5-23-15,0-1-23 0,3 1-25 16,-3 1-21-16,3 1-17 0,0 1-7 0,-2 1 7 0,2 0 20 16,0 0 34-16,-1 0 34 0,-1 1 31 0,2-1 19 15,0 1 3-15,0 1-8 0,0 0-19 16,0-1-24-16,0 1-34 0,0-1-33 0,0 2-24 15,0 2-21-15,2 1-3 0,-1 4 8 16,1 5 13-16,1 6 15 0,0 4 10 0,3 6 1 16,-3 3-15-16,1 5-21 15,0 3-15-15,0 3-14 0,-1 3-10 16,-1-1-5-16,-1-1-7 0,-1-2-5 0,2-4-4 16,-1-2-2-16,-1-7-1 0,0-2 0 0,0-7 0 15,0-1 3-15,0-5-3 0,0-3-6 16,0-4-13-1,0-6-13-15,3-6-18 0,0-4-19 0,0-4-26 16,2-6-25-16,2-3-12 0,-1-3 2 0,3-3 11 0,1-1 12 16,-2 2 22-16,3 4 25 0,-3 1 19 15,0 5 5-15,0 5 3 0,1 5 6 16,-3 7 6-16,2 7 3 16,0 4 2-16,0 8 5 15,0 3 1-15,0 3 3 0,0 2 0 0,1-1 1 16,2 2 3-16,-1-3-1 0,4-1 4 0,-3-2-1 0,5-5-1 0,-2-1 4 15,2-4 12-15,0-5 15 16,3-5 13-16,-2-2 6 0,2-5 1 16,2-5-2-16,-2-4-10 0,3-1-18 0,-2-5-14 15,1-2-7-15,-4-2-3 16,1-4-3-16,-4 1 1 0,0-4 5 16,-3 2 2-16,-3-1 0 15,-1 0 3-15,-4 5 12 0,-2 3 11 16,1 2 5-16,-2 5 0 0,0 4 3 0,-2 4-3 15,-2 7-15-15,-3 5-13 0,1 8-6 0,-1 6-3 0,0 6-2 0,0 3 0 0,1 3 4 16,4 1-1-16,-1 4 0 0,3-2-2 16,3 3 2-16,2-3 0 0,3-3 0 15,3-1-2-15,0-4-1 0,4-3 1 0,2-5 0 16,3-2-20 0,0-6-64-16,1-6-120 15,3-4-179-15,0-6-199 16,1-4-134-16,-1-1-50 0,1-6 26 0,-3 0 100 0,-4-2 169 0</inkml:trace>
  <inkml:trace contextRef="#ctx0" brushRef="#br0" timeOffset="33585.841">12663 3612 128 0,'22'-12'252'0,"1"0"28"0,0-5 17 0,0 1 13 16,1-4 19-16,-2-1 14 0,-3 0 11 0,-2-3-5 15,-4 0-21-15,-5-3-29 0,1 0-38 16,-7 0-32-16,-2 0-33 0,-5 2-24 15,-4 2-17-15,1 1-28 0,-5 4-26 0,-1 4-27 16,-4 5-24-16,1 3-22 0,-3 6-18 0,2 6-7 16,0 3-6-16,3 8-6 0,1 2 0 15,4 8 5-15,4 6 3 0,6 3 7 16,2 8 1-16,4 1 4 0,4 3-1 16,4-2-8-16,0 1-3 0,3-2-7 15,-4-5 4-15,4-1 6 0,-7-4 18 0,2-4 21 16,-5-1 20-16,-4-4 15 0,-6-2 7 15,-4-3 1-15,-5-2-15 0,-6-2-18 16,-4-4-17-16,-3-1-12 0,-3-4-11 16,-1-5-17-16,-1-3-27 0,0-3-53 15,3-8-68-15,5-3-88 0,1-5-110 16,7-5-115-16,7-3-96 0,7-1-65 0,7-2-32 0,6-2 25 0,7 1 82 16,6-1 105-16,4 2 112 15</inkml:trace>
  <inkml:trace contextRef="#ctx0" brushRef="#br0" timeOffset="35089.901">13021 3537 245 0,'8'10'318'0,"0"0"40"0,0 1 19 0,-3 1 4 0,0-3-16 0,-1 2-37 16,1-4-52-16,2 0-58 0,2 0-46 0,0-4-35 16,1-3-25-16,4-3-14 0,1-4-12 15,2-3-17-15,0-3-16 16,2-4-18-16,2-1-16 0,-2-3-5 0,0-1-5 0,-5-1 2 15,2 1-5-15,-5-1-1 16,-5 1 11-16,0-1 18 0,-4 4 22 16,-4-1 29-16,-1 2 21 0,-3 5 11 0,-2 1-9 15,-3 4-17-15,-2 5-22 0,-1 5-27 0,-2 5-21 16,0 7-12-16,-1 2-2 0,3 5-3 16,0 3 1-16,4 2-2 0,2 2-2 15,5 1-1-15,1-1 2 0,4 1 2 0,3-1-3 16,1-2-10 15,5-1-14-31,3-4-14 16,1-2-9-16,2-5-8 0,1-3-2 0,2-7 8 0,0-4 17 0,1-6 12 0,0-4 10 0,-1-4 5 0,-1-4-3 0,0-3 3 15,0-4-8-15,-3-1-12 0,1-1-13 0,-1-3-9 16,1-1-4-16,0-1 0 16,-2 0 2-1,1 1 7-15,0 3 7 0,-2 1-14 16,2 4-23-16,-3 5-40 0,0 3-45 0,0 5-47 0,-3 2-45 0,4 4-6 0,-3 2 13 0,3 2 35 15,-3 2 42-15,1 1 49 16,-2 1 51-16,0 1 26 16,0-1 18-16,-3-1 9 0,0 0 13 0,-3-1 20 15,1-1 19-15,0-1 22 0,-2 2 22 16,-3-2 27-16,2-2 21 0,-2 2 12 0,-2-3 15 16,1 2 11-16,-2-2-3 0,-1 3-14 15,-1-2-19-15,-1 2-24 0,-2 2-30 0,-3 4-28 0,0 1-22 16,-4 5-11-16,0 5 0 0,-4 4 9 15,2 3 16-15,1 3 13 0,1 1 12 16,3 4 5-16,3 1-5 0,2-2-16 16,2 2-13-16,4 0-15 0,4-1-12 0,2-4-9 15,4-1-1-15,4-1 3 0,1-5-6 0,5-6 2 16,0-4 1-16,3-3 1 16,3-6-6-16,-1-5-2 0,0-5 2 0,3-5 1 15,-2-4 2-15,0-2-1 0,-1-4 2 16,-3-1-3-16,-1-1 3 0,-1-1 2 0,-5-2-2 15,-1 1-1-15,-2-3-3 16,-3 1 3-16,0-1-3 0,-3 0-4 16,1 5 1-16,-3-1 11 0,-1 4 11 15,-1 4 10-15,1 3 4 0,0 3 1 16,-2 6-4-16,-2 4-6 0,0 7-11 0,2 4-6 0,0 6 5 16,-1 3 5-16,-1 4 14 15,2 4 12-15,2 2 13 0,-1 4 7 0,1 0-2 0,0 3-3 16,1-2-14-16,0 2-10 0,3-1-13 15,0-3-11-15,2-2-11 0,0-3-20 0,2-6-11 16,1-2-10 0,0-5-4-16,0-6 1 15,5-5 8-15,-3-7 17 16,2-5 10-16,-2-4 6 0,3-4 3 0,-2-1 3 0,-2-5-1 0,0-2 0 16,-3-2 0-16,0-1 0 0,-4-1 3 0,2-1-3 15,-4-1 4-15,0 1 0 0,-3 1 1 0,0 4 2 16,-1 4-1-1,-3 2 0-15,1 5-7 0,0 5-1 16,-2 5-2-16,0 5-4 0,-1 5-2 0,2 4-2 0,0 5 5 0,1 6 1 0,2 1 3 16,1 3 3-16,3 2-7 0,0 1-28 15,0-2-35-15,5 0-30 0,-2 0-25 16,4-4-19-16,-1-3 5 0,2-3 27 16,0-5 31-16,2-3 27 0,0-3 23 15,0-8 18-15,2-3 4 0,0-3 2 16,0-5 4-16,0-2 6 0,-2-4 1 15,-1-1 2-15,-1-1 6 0,-2 1 14 0,-1-1 10 16,-3 1 9-16,0-1 4 0,-4 1 5 0,1-1-7 0,-2 4-11 16,-2 1-7-16,1 3-9 0,-2 1-4 15,-1 4-8-15,0 1-1 0,-1 4-14 16,0 2-21-16,-3 2-16 16,2 2-7-16,3 3-7 15,0 4-8-15,-1 0-4 0,3 1 10 16,1 1 10-16,1-1 1 0,3 0 6 0,-1-1 9 0,2-2 12 0,1-2 4 0,3-1 7 15,2-3 6-15,-1-1 0 0,4-4 3 16,0 1 1-16,2-4 3 0,-1 1-1 0,-2 1-2 16,0 0 0-16,-2 1-2 15,0 4 0-15,-3 2 1 0,-3 5 11 16,0 3 18-16,-2 6 15 0,-2 3 9 0,-1 3 9 16,-4 3 4-16,4 1-9 0,-2 3-13 15,2-1-11-15,0 0-9 16,2-2-6-16,2-1-6 0,3-1-2 0,1-2-2 0,1-3 0 15,4-5-2-15,1-1-1 0,3-5 2 0,-1-3-3 16,3-4-1-16,3-5 0 0,-1-2-1 16,1-5-2-16,2-2 2 0,-2-2-1 0,-3-4-1 15,0 1 3-15,-3-3 1 0,-1-1 1 16,-2 0-1-16,-2-1 1 16,-3 0 3-16,-2 2-4 0,-1-1 0 0,-1 1 4 0,-4 1 7 15,0 1 13-15,-4 2 8 16,1 5 6-16,0 1 0 0,-2 6-4 0,-1 3-6 15,-2 6-14-15,0 4-6 0,2 7-11 16,-1 4 0-16,0 3 3 0,3 3-2 16,1 3 0-1,3 1-4 1,3 1 7-16,1-3-1 0,5 3-20 0,0-3-44 16,3-4-90-16,3 1-117 0,0-5-120 0,3-5-117 0,3-2-89 15,-2-5-12-15,3-5 60 0,-2-4 103 0,-2-3 107 0</inkml:trace>
  <inkml:trace contextRef="#ctx0" brushRef="#br0" timeOffset="36854.418">15184 3010 47 0,'0'-15'183'0,"4"0"-3"16,-1 0-6-16,0 2-17 15,5 0-18-15,-2 5-17 0,2-2-10 0,2 5-12 16,2 2-7-16,3 1 15 0,0 5 24 0,1 4 35 0,1 4 32 15,-1 3 35-15,-2 2 23 0,1 4 11 16,-3 1 0-16,-4 1-9 0,-1 3-23 16,-4 1-31-16,-2 1-39 0,-2 2-41 15,-4-1-34-15,-1 2-28 16,-2 0-25-16,-3-1-34 0,1 1-48 16,-1 0-88-16,-3 0-133 0,4-2-149 0,-2 2-150 0,2 0-79 15,2-1-9-15,0-1 56 0,-1-1 114 16</inkml:trace>
  <inkml:trace contextRef="#ctx0" brushRef="#br0" timeOffset="37015.202">15344 3817 277 0,'17'26'690'0,"-5"-5"119"0,-3-2 82 0,0-4 69 16,-4-1-170-16,-2-2-192 0,1-2-165 0,-3-2-87 16,-1-1-65-16,-1-2-61 15,1-1-59-15,-2 1-54 0,2-4-62 0,0 2-89 0,0-2-123 16,2 3-249-16,1-4-363 0,-1 1-191 15,2-2-83-15,-4 1 4 16,-1-8 77-16,-4-6 224 0,-2 0 351 16</inkml:trace>
  <inkml:trace contextRef="#ctx0" brushRef="#br0" timeOffset="38881.876">19948 2655 51 0,'37'-9'105'0,"-4"0"-4"0,-2 0-7 16,1 0-11-16,-3 1-9 0,-6 1-8 15,-2 1-5 1,-4 1 13-16,-2 1 27 0,-1 1 37 0,-10-1 17 16,0 3 4-16,-6 0-7 0,-4 1-25 0,-10 1-37 0,-5 4-47 15,-6-1-30-15,-8 4-18 0,-8 1-10 0,-7 1-4 16,-3 2-3-16,-6-2 1 0,1 4 5 15,-2-2 3 32,1 0 6-47,2 0 3 0,3-1 2 0,2-1 2 0,8-1 2 0,5-1-2 0,5-1 0 0,7-1-4 0,8-3 0 0,5 2-1 0,9-3-3 16,9 0 2-16,8-2 0 0,7-3 2 0,11 0 1 0,13-1 0 0,8-4 3 16,7 1-2-16,9-1 1 0,6-1-1 15,4 0 0-15,3 0 2 0,-1 0 0 0,5 0 0 16,-2 2 3-16,2-1-2 0,0-1-1 15,-2 3 0 1,-3-1-2-16,-3 1-1 0,-6 0 1 0,-5 1 1 16,-9-1 1-16,-5 2 5 0,-10-1 35 0,-6 2 37 15,-10 0 19-15,-8 2 10 0,-9-1 5 16,-13-1 0-16,-8 3-33 0,-13 3-36 0,-10-1-21 16,-7 2-14-16,-7 2-22 0,-9 0-45 15,-2 1-63-15,-4 1-86 0,-2 0-109 0,1 1-54 16,-2 1-15-1,3 1 24-15,0 1 54 16</inkml:trace>
  <inkml:trace contextRef="#ctx0" brushRef="#br0" timeOffset="40666.02">5995 6582 185 0,'-2'-8'507'0,"1"5"100"0,-2 6 81 0,0 5 14 16,3 8-105 0,1 8-134-16,4 6-107 0,1 6-86 0,2 6-70 0,8 5-53 15,0 2-48-15,4 5-38 0,1-1-30 16,6 2-51-16,0-1-82 0,1-1-103 15,-1-2-130-15,1-5-136 0,-1-4-117 0,0-7-79 16,-3-5-18-16,1-8 49 16,-3-5 102-16,-4-7 119 0</inkml:trace>
  <inkml:trace contextRef="#ctx0" brushRef="#br0" timeOffset="40889.665">6319 6924 99 0,'-9'-32'293'15,"2"7"48"-15,-2 4 26 0,4 4 4 0,-1 3 2 16,-1 9 5-16,1 5-10 0,-2 7-18 16,0 8-14-16,-3 9-17 0,-3 8-37 0,1 4-54 15,-2 4-58-15,-1 5-51 0,-1 3-40 16,0 2-30-16,2-1-57 0,0 2-94 16,1-1-133-16,5-4-158 15,1-1-145-15,3-6-132 0,5-3-40 16,3-5 35-1,5-6 105-15,5-7 143 16</inkml:trace>
  <inkml:trace contextRef="#ctx0" brushRef="#br0" timeOffset="41085.666">6795 7087 234 0,'8'-8'406'0,"0"4"68"16,-3-2 25-1,2 3-43-15,-2-1-59 16,3-1-75-16,0-1-70 0,6 0-60 16,2-3-43-16,6 0-43 0,3-3-37 0,7-1-30 0,3-1-73 0,3 1-132 0,3-1-157 15,0 4-158-15,-3 1-94 16,-3 3-48-16,-5 4 30 0,-3 2 108 16</inkml:trace>
  <inkml:trace contextRef="#ctx0" brushRef="#br0" timeOffset="41225.795">7163 7153 103 0,'-22'29'300'0,"4"-2"76"0,1-2 24 16,2-4-4-16,4-3-17 0,3-3-31 0,3-3-52 16,5-4-63-16,8-4-56 0,3-4-42 15,6-6-45-15,6-4-93 0,4-3-130 0,3-3-131 16,1-2-142-16,4 0-110 16,4-1-49-16,1-3 30 0,0 3 88 0,2 0 105 15</inkml:trace>
  <inkml:trace contextRef="#ctx0" brushRef="#br0" timeOffset="41654.693">8039 6751 180 0,'-8'-16'341'0,"2"1"76"16,-3 3 16-16,2 1-12 0,1 2-25 15,1 5-32-15,0 1-34 16,1 4-30-16,2 3-13 0,4 6-11 16,4 3-5-16,2 4-24 0,5 5-29 0,7 4-31 0,4 2-46 15,4 6-37-15,4 2-33 0,1 2-21 0,-1 1-14 16,-1 0-10-16,-4-3-7 16,-3 0-4-16,-3-1 0 0,-6-4 2 0,-5-1 1 15,-4-1-1-15,-6-2-2 0,-4-3-11 16,-5-3-34-1,-6-2-70-15,-1-4-100 16,-6-3-132-16,-2-4-147 0,-3-5-118 16,3-3-77-16,-3-6-30 0,4-5 32 0,3-5 96 0,3-7 129 15,0-6 117-15</inkml:trace>
  <inkml:trace contextRef="#ctx0" brushRef="#br0" timeOffset="41801.798">8049 6967 143 0,'9'-49'253'0,"2"1"35"0,2 1 21 0,4 5 7 0,2 5-8 15,-1 2-21-15,2 5-32 0,2 6-43 0,-1 2-47 16,4 2-46-16,2 5-37 0,0 2-56 15,3 2-106-15,0 4-132 0,0 2-159 16,0 2-84-16,-3 3-42 0,-3 3 2 16,1 2 71-16</inkml:trace>
  <inkml:trace contextRef="#ctx0" brushRef="#br0" timeOffset="42175.86">8645 6477 258 0,'-2'-18'465'16,"2"1"83"-16,0 5 44 0,0 3-22 0,0 5-18 16,0 5-52-16,3 8-65 0,-1 6-47 0,1 6-26 15,0 8-61-15,1 4-92 0,1 6-67 16,-1 3-43-16,1 4-30 0,-1 2-22 0,-2 3-17 16,1 0-8-16,0-1-6 0,-1-2-5 15,0-3-3-15,-1-3-3 0,-1-7 1 16,0-3 1-16,0-5 2 0,0-4 0 15,0-7-2-15,-1-2-4 16,-1-7-7-16,2-5-6 0,0-5-6 0,0-5-3 16,3-4 1-16,-1-4 1 0,1-4 3 15,2-4 5-15,1-1-1 0,0-4 2 16,2 1 0-16,0-1 1 16,3 5 0-16,0 2-3 0,3 4 1 0,-1 3 2 0,0 4 0 0,4 4 2 15,-2 2 1-15,2 5 2 16,0 3 4-16,-1 1-2 0,3 6 1 0,-3 0-8 0,1 1-42 15,-2 2-96-15,-1 1-160 0,-2-1-188 16,-2 1-185-16,2-2-138 16,-2-2-31-16,-2-2 52 0,4-2 138 0,-2-3 175 0</inkml:trace>
  <inkml:trace contextRef="#ctx0" brushRef="#br0" timeOffset="42451.391">9064 6763 80 0,'2'-15'247'0,"1"2"51"16,3 0 23-16,0 6 38 0,2 3 38 0,6 2 34 16,-1 5 19-16,3 5-2 0,1 2-42 15,5 4-73-15,-1 2-77 0,1 5-70 16,0 2-57-16,0 2-47 0,-4 2-31 0,-1 0-17 16,-4 0-9-16,-1-3-6 0,-4-1 1 15,-4-2 14-15,-3-3 6 0,-1 0 4 31,-3-5 4-31,-2-2 0 0,-4-4-11 0,3-2-13 16,-1-5-11-16,1-5-12 0,1-4-22 0,3-6-25 0,4-3-27 0,3-7-30 16,1-6-29-16,5-3-26 0,3-2-6 15,-1-1-13-15,1 1-31 0,2 3-52 16,-2 4-64-16,-1 4-64 0,1 2-67 0,-3 5-48 16,2 3-16-16,-1 3 43 0,1 2 72 15,0 0 84-15</inkml:trace>
  <inkml:trace contextRef="#ctx0" brushRef="#br0" timeOffset="42704.816">9608 6585 197 0,'6'-3'320'0,"-2"-2"59"0,-3 0 41 0,-1 1 25 15,0 0 2-15,-5 1-14 0,0 0-29 16,-1 1-43-16,-5 5-42 0,3 2-46 0,-3 2-36 0,0 5-35 16,0 5-37-16,3 2-35 0,3 4-35 15,2 2-28-15,5 4-19 0,2 1-13 16,4 3-9-16,4 0-6 15,3 0-4-15,4 0-3 0,2-2-4 0,-1 1 1 16,1-6-4-16,-4 2 0 0,-3-4 0 0,-4-2 0 16,-4-1-1-16,-6-3-12 0,-4-1-59 15,-6-2-120-15,-6-5-221 0,-4-1-243 16,-4-5-130 0,-5-2-56-16,-2-4 22 15,-6-3 100-15,-5-3 209 0</inkml:trace>
  <inkml:trace contextRef="#ctx0" brushRef="#br0" timeOffset="43917.483">11091 6894 85 0,'-5'-5'343'16,"0"2"111"-16,1 0 66 0,-2 2 31 15,2-1 19-15,0 4-6 0,0 4-59 0,-2 1-81 16,1 8-90-16,0 2-78 0,-4 3-80 15,3 5-79-15,-1-1-102 0,-1 1-133 0,2-1-198 16,5 0-200-16,2-1-177 0,5-2-83 16,2-5 6-16,5-2 80 0,4-4 173 15</inkml:trace>
  <inkml:trace contextRef="#ctx0" brushRef="#br0" timeOffset="47039.576">12079 6325 307 0,'-3'-19'379'0,"1"4"47"0,2 4-3 0,0 2 2 16,2 6-8-16,0 5-15 0,1 5-6 15,0 5 0-15,3 8-33 0,-3 4-59 16,2 6-62-16,0 3-68 0,0 3-57 0,0 0-44 15,-2 1-31-15,1-1-18 0,-1-3-11 0,0-1-4 16,1-4-4 0,-3-2 0-16,1-4 2 0,-2-2 3 0,1-4 10 0,-1-4 6 15,-1-2 3-15,-1-2-2 16,-1-5-3-16,0-3-4 0,-2-3-13 0,2-7-9 0,0-2-9 16,2-6-6-16,1-6-4 15,1-5-6 1,2-4-2-16,3-6 0 0,1-1 2 0,1-2 6 15,4 0 5-15,1 3 3 0,1 5 3 0,4 5 4 0,-4 6 1 0,6 8 2 16,-1 6 0-16,2 8 2 16,1 5 1-16,0 8-2 0,2 6 0 15,-5 6 1-15,3 3 1 0,-3 3 0 0,-5 2 1 16,-1-1 4 0,1 1 0-16,-6-4 3 0,-2-1 7 15,0-1 10-15,-1-5 13 0,-3-2 8 0,-1-2 10 16,-1-4 1-16,-1-4-3 0,-1-2-9 15,-1-2-12-15,-1-5-12 16,0-3-8-16,1-6-8 0,2-3-5 0,-1-6-1 0,2-6-3 0,3-6-1 0,0-4 0 16,3-4 1-16,1-2 1 0,1-1 2 15,1 3-2-15,2 4 2 0,0 6-2 0,1 4-2 16,0 6-1-16,1 6 0 16,2 7 2-16,-2 7-2 0,3 7 5 0,-2 7 2 0,2 5 2 15,-3 5 0-15,0 5-1 0,-1 2 5 16,-1 2-15-16,-3 1-52 0,1 0-83 15,-1-3-133-15,-3 0-164 16,2-5-161 0,0-4-150-16,-2-3-38 15,3-3 36-15,-1-6 107 0,3-5 154 16</inkml:trace>
  <inkml:trace contextRef="#ctx0" brushRef="#br0" timeOffset="47396.004">13072 6310 61 0,'3'-9'361'0,"-3"2"106"0,0 1 86 0,2 0-15 0,-1 1-33 0,1-1-50 16,1 2-67-16,3-2-73 0,3-2-63 0,4 1-45 16,2-1-46-16,7-1-39 15,3 0-38-15,2-1-30 0,1 1-27 0,4 1-73 16,-2 2-102-16,-3 3-129 15,-1 3-121-15,-4 3-94 0,-4 3-59 16,-6 3 19-16,-6 3 75 0,-3 5 117 0,-3 1 112 0,-5 3 97 16,-4 3 81-16,-4 1 69 0,-1 2 70 15,-2 0 72-15,-1 2 82 0,0-1 73 16,0-4 49 0,4 0 18-1,0-3-23-15,3-3-47 0,2-4-65 0,5-2-64 16,3-3-57-16,8-5-46 0,5-7-24 0,7-1-17 0,4-9-48 15,6-1-160-15,5-4-208 16,4-3-168-16,1-2-88 16,1 1-45-16,3-2 13 0,-1 0 133 0</inkml:trace>
  <inkml:trace contextRef="#ctx0" brushRef="#br0" timeOffset="52446.662">13951 5650 267 0,'-6'-9'510'0,"-1"3"116"0,0 2 120 15,0 2-12-15,3 4-64 0,0 3-95 16,-1 6-102-16,1 4-92 0,1 5-99 0,0 4-79 16,1 1-56-16,2 5-42 0,3 2-30 15,2 1-21-15,-1 1-15 0,5 1-11 16,0-1-8-16,3-1-7 0,3-3-4 0,2-1-4 16,2-5-3-16,2-3-2 0,1-5-7 15,0-2-4-15,4-7-5 0,-1-4-3 16,2-5-2-16,-4-3 1 0,2-6 2 0,-4-2 4 15,1-4 4-15,-3-2 0 16,-3-1 2-16,0-1 0 0,-4-3-1 16,-3 2 1-16,0-5 1 0,-3-2 1 0,-3 2 5 15,2-1 0-15,-3-1 1 0,-1 3 3 16,-1 4 3-16,0 3 4 0,0 2 0 16,0 5 2-16,0 6 6 0,-3 5 8 15,3 8 9-15,-1 5 6 0,1 9 12 0,-2 5 11 16,2 3 5-16,2 6-5 0,-1 4-3 0,4 5-9 15,0 1-12-15,2 3-14 0,0 3-21 16,-1 1-36-16,2 1-62 0,3-2-95 16,-1-3-151-16,1-5-221 0,3-4-195 0,0-6-144 15,3-7-37-15,1-10 43 0,2-5 124 16,2-11 206-16</inkml:trace>
  <inkml:trace contextRef="#ctx0" brushRef="#br0" timeOffset="52672.615">14690 6141 147 0,'-4'-5'510'0,"-2"2"170"0,-2 3 124 0,0 2 23 16,0 2-64-16,3-1-116 0,-4 3-145 0,5 0-152 15,-1 0-114-15,1 0-76 0,3 0-55 16,1-1-34-16,1-1-24 0,3-1-11 16,1-1-7-16,-1-4-5 0,5 1-3 15,-1-5-6-15,2-3-2 0,1-2-4 16,-1-1-4-16,-2-1-7 15,-2 1-19-15,-2-2-23 0,-1 2-37 16,-4 0-47-16,-2 2-78 0,-2 1-98 0,-1 1-157 0,0 2-164 16,-3 3-155-16,0 2-52 0,1 1 24 0,3 1 75 15,-1 2 159-15,3 0 180 0</inkml:trace>
  <inkml:trace contextRef="#ctx0" brushRef="#br0" timeOffset="53109.739">14958 5791 308 0,'-5'-19'535'0,"-1"-1"113"16,0 2 115-1,3 0-16-15,1 0-97 0,1 3-122 16,2 0-109-16,2 0-102 0,2 3-101 0,4 2-74 0,1 2-46 0,4 2-29 16,2 2-18-16,2 4-8 15,2 3-7-15,0 4-6 16,0 5-3-16,-1 5-5 0,-5 4-2 16,0 4-2-16,-6 4-3 0,-3 2 0 0,-5 4-2 0,-5-1 0 0,-1 2 4 0,-6 2-2 15,-3-3 2-15,-1 1 3 0,-2-1 2 16,0-2 1-16,3-3-8 0,1-4 1 15,5-4-5-15,2-2-3 0,7-5-3 16,3-3-3-16,7-5-10 16,7-5-29-16,7-7-34 0,4-5-57 0,5-5-82 0,4-5-110 15,1-2-121-15,3-2-120 0,3-3-102 16,-2 0-88 0,0-2 4-16,-2 2 67 15,-1 0 112-15,-1-1 133 16</inkml:trace>
  <inkml:trace contextRef="#ctx0" brushRef="#br0" timeOffset="53393.937">15818 5464 231 0,'3'-28'439'0,"-1"1"113"0,-4 3 52 0,-4 1-20 15,-5 4-47-15,-2 5-71 0,-2 3-92 0,-4 7-73 16,-3 6-56-16,-4 5-30 0,0 5-18 16,-1 5-21-16,0 2-25 0,4 3-37 15,3 3-30-15,1-1-27 0,8-2-23 16,5 2-15-16,1-1-9 0,6-2-8 0,4-3-4 15,3-3-5-15,6-5-3 0,6-4-2 0,1-4-3 16,5-6-1-16,2-1 4 16,2-4 0-16,0 0 3 15,-1-2 0-15,-4 4 8 0,1 4 9 0,-5 4 24 16,0 8 27-16,-3 6 22 0,-5 6 22 16,-3 8 9-16,-2 4 2 0,-1 4-17 15,-3 2-25-15,-1 2-18 0,0 2-20 0,-1-3-22 16,1 1-41-16,0-3-56 15,-1-4-79-15,1-1-108 0,0-4-141 16,-1-4-173-16,1-4-153 0,2-1-95 0,-2-5 1 16,0-5 62-16,3-2 120 0,4-7 170 0</inkml:trace>
  <inkml:trace contextRef="#ctx0" brushRef="#br0" timeOffset="53678.409">17476 5965 68 0,'6'-3'525'16,"-2"3"143"-16,-2 3 109 0,-2 4 70 15,0 6-105-15,-2 3-181 0,1 4-160 16,-2 2-153-16,-1 1-172 0,0-1-201 16,1 1-277-16,1-1-252 0,2-2-133 0,3-5-56 15,3-2 29-15,-1-4 112 0,2-4 222 0</inkml:trace>
  <inkml:trace contextRef="#ctx0" brushRef="#br0" timeOffset="57058.587">19142 4969 212 0,'-9'-21'461'0,"1"0"95"16,-2 3 82-16,-2 2-7 15,0 2-43-15,-2 3-82 0,1 3-86 0,-4 5-75 0,1 3-71 16,-1 7-79-16,-1 7-70 0,-4 8-41 0,0 5-25 16,3 9-16-16,-1 3-5 0,4 3-5 15,2 3-7-15,4 0-7 0,4-1-3 0,6-1-3 16,1-4-9-16,7-3-3 0,5-3 1 15,6-4-13-15,4-7-26 0,4-4-66 16,3-6-82-16,5-4-119 16,3-8-159-16,4-5-147 0,1-7-131 0,4-4-19 15,1-5 39-15,0-3 100 0,-1-5 143 16</inkml:trace>
  <inkml:trace contextRef="#ctx0" brushRef="#br0" timeOffset="57387.721">19853 4906 367 0,'-9'3'569'16,"-2"0"146"-16,-2 2 99 0,-1-1-46 0,1 2-99 15,-1-1-133-15,5-2-129 16,0 1-135-16,2-2-97 0,4-1-65 0,4-1-48 0,7 0-27 16,3 0-22-16,4-3-36 0,3 2-61 15,4-2-99-15,-2 0-123 0,0 3-141 16,0 1-126-16,-2 2-69 0,-4 3-2 15,-3 5 61-15,-6 1 105 0,-2 4 133 0,-6 2 126 16,-5 3 98-16,-3 2 77 0,-5 1 64 16,-1 2 59-16,-4 2 64 0,3-1 64 15,-2-2 62-15,1 1 33 16,3-5 4-16,2-3-23 0,3-3-33 16,6-3-36-16,4-3-48 0,5-6-41 0,5-3-33 15,5-5-20-15,8-4-21 0,2-3-68 0,2-1-143 16,4-4-175-16,0-1-147 0,2 0-78 15,3 0-39-15,1-1 22 0,4-1 117 0</inkml:trace>
  <inkml:trace contextRef="#ctx0" brushRef="#br0" timeOffset="57987.332">20933 4378 90 0,'-5'-22'265'0,"-2"4"37"0,0 4-25 0,3 2-27 0,-5 6-6 15,-1 6 14-15,-1 8 22 16,-2 8 29-16,-6 8 28 0,0 6 25 0,1 8-2 16,-2 5-32-16,1 5-41 0,2 6-44 15,-1 3-41-15,4 0-45 0,3 2-43 16,2-1-33-16,4-2-29 0,5-2-17 0,5-6-10 16,7-5-11-16,4-6-2 15,6-6-5-15,3-9-5 0,4-5-2 16,2-8 0-16,2-8 0 0,-1-6 3 0,1-3 1 0,-3-6 3 15,-4-1 1-15,-5-3-1 0,-3 0-1 16,-6 2-5-16,-8-2 0 16,-5 0 2-1,-6 3-3-15,-7 1-1 0,-7 5-3 0,-5 3-1 16,-6 5-4 0,-3 2-22-16,2 7-36 15,0 1-52 1,3 0-66-16,4 4-103 0,6-1-120 0,7 0-90 15,5 3-53-15,8-3-35 0,8-1-20 0,5-4 58 0,11-1 99 0,4-3 96 0</inkml:trace>
  <inkml:trace contextRef="#ctx0" brushRef="#br0" timeOffset="58271.885">21324 4882 82 0,'0'-7'282'0,"0"2"60"0,0 3 19 0,-2 4 7 16,1 3-18-16,-1 1-21 0,-1 1-34 15,1 4-42-15,-1-1-51 16,2 1-49-16,1-1-37 0,1 1-31 0,1-2-17 16,3-2-6-16,-2-1 4 15,4-1 1-15,0-4 7 0,-1 1 9 0,2-5 7 0,0 1 13 16,0-3 14-16,-2 1 9 0,-3 0 3 16,1-1-6-16,-4 0-11 0,-4 3-27 0,-2-1-58 15,-2 3-67-15,-4 0-74 0,0 0-102 16,-2 1-116-16,2 2-109 0,0 3-73 15,2-1-52-15,0-1-40 0,3-1 37 16,3 2 84-16,-1-2 98 0</inkml:trace>
  <inkml:trace contextRef="#ctx0" brushRef="#br0" timeOffset="59153.583">21314 4447 101 0,'-4'-15'262'0,"-1"3"37"16,0 2 19-16,-1 2 6 0,0 2 1 0,-1 2-6 15,1 4-5-15,-2 3-1 0,-3 4 4 16,1 5 18-16,2 6 11 0,-2 6-9 16,0 3-19-16,-1 5-36 0,0 3-42 15,1 5-60-15,1-1-50 16,-1 3-33-16,4-3-25 0,1 0-19 0,2-3-15 0,3-3-6 16,0-5-9-16,3 1-2 15,2-7-2-15,3-1 2 0,1-6 3 0,6-3-2 0,0-4 3 16,3-4-3-1,4-5-2-15,1-2-8 0,3-5-5 0,-1-1-1 0,4-2-5 16,-2 0-1-16,1-1-2 0,-1 3 4 16,-2 0-4-1,-1 3-2-15,-3 1 0 0,-3 4 1 0,-2 2 0 0,0 2 1 16,-6 3 5-16,-2 3 4 16,-2 2 1-16,-5 2 4 0,-2 1 5 0,-5 2 2 0,-1-1 0 0,-4 3-4 15,-3-1-1-15,0 1-2 0,-5-2-8 16,1-1-6-1,-1 0-18-15,-1-1-35 0,1-2-81 16,-2-4-137-16,4-1-203 0,-4-4-201 16,4-5-142-16,-1-1-50 0,1-6 35 0,1-3 113 0,1-4 191 0</inkml:trace>
  <inkml:trace contextRef="#ctx0" brushRef="#br0" timeOffset="59329.741">21143 4625 71 0,'-4'-26'300'0,"2"-1"82"16,2 3 64-16,4 3 23 0,2 1 8 15,2 1-12-15,4 1-28 16,7 1-51-16,3 0-67 0,7 1-78 0,2 0-69 0,4 4-56 16,2 0-54-16,2 3-90 0,-1 3-161 15,1 2-182-15,-2 4-178 0,-2 5-121 16,-4 1-56-16,-2 4 26 0,-6 4 117 16,-2 3 162-16</inkml:trace>
  <inkml:trace contextRef="#ctx0" brushRef="#br0" timeOffset="59604.698">21942 4836 6 0,'5'-2'382'16,"-5"2"120"-16,1 0 114 0,-1 0 86 0,0-1-10 15,0-1-52-15,2 2-85 16,-1-1-95-16,-1-1-100 16,4-1-118-16,-3 2-89 0,2-2-63 0,2 0-34 15,0-2-24-15,4-1-27 0,-1-1-39 0,0-1-78 16,0 1-117-16,0-3-200 0,-2 3-207 0,1-2-153 16,-2 2-59-16,-1 1 26 15,1 0 88-15,-2 1 184 16</inkml:trace>
  <inkml:trace contextRef="#ctx0" brushRef="#br0" timeOffset="60090.62">22127 4473 11 0,'5'-29'438'16,"-4"3"130"-16,2 4 107 0,-3 1 72 15,4 3-58-15,-4 3-107 0,0 2-135 16,1 5-115 0,-1 2-84-16,3 8-72 15,-3 5-37-15,4 7-20 0,-3 4-5 0,3 6-6 16,-1 3-18-16,1 4-21 0,1 1-18 0,1-1-14 16,1 0-14-16,2-2-7 0,2-4-4 0,0-2-3 0,5-7-2 15,0-2-2-15,3-6 0 0,-2-5-1 0,2-3-1 16,2-7-1-1,-2-1 0-15,0-4-1 0,-2-3 0 16,2-3-1-16,-2-4-2 0,-2 0 1 16,-1-3 0-16,-1-3 0 0,-4 0 0 0,0-2 3 0,-1 0 2 0,-3 2 5 15,-2 1 14-15,1 2 11 16,-1 6 5-16,-2 3 0 0,-1 2 1 0,0 5-7 0,0 8-8 16,-1 5 2-16,-2 8 13 15,1 6 14 1,0 7 14-1,2 6 11-15,-1 5 2 0,-1 4-8 16,2 3-14-16,0 6-16 0,0 2-14 16,0-1-13-16,0 0-37 0,3 0-52 0,-1-5-71 15,1-4-122-15,2-3-166 16,1-5-175 0,0-4-121-16,2-8-86 15,2-8-60-15,2-8 51 0,1-7 129 0,1-7 161 0,1-6 136 16</inkml:trace>
  <inkml:trace contextRef="#ctx0" brushRef="#br0" timeOffset="60352.622">22808 4378 116 0,'8'-27'341'0,"-3"3"88"0,2 3 64 16,-1 3 10-16,1 3 2 0,0 2 7 0,3 2-16 15,0 5-42-15,2 3-57 0,2 5-58 16,2 2-66-16,-2 5-72 0,3 6-58 16,-1 6-39-16,-2 6-28 0,-1 5-19 0,-1 4-12 15,-3 6-15-15,-5 3-10 0,0 3-8 16,-3-1-3-16,-1-1-5 0,-1-3-1 0,-3-2-1 15,0-4 2 1,0-5 2-16,-1-4-1 0,2-4 2 0,2-4 3 16,2-5 1-16,6-6-2 15,2-8 0-15,8-5 1 16,8-8-18-16,7-8-32 0,8-8-59 0,5-7-108 0,5-4-190 16,5-1-214-16,2-1-174 0,-1 2-71 0,-1 6 2 0,-3 2 80 15,-3 4 174-15,-1 4 206 0</inkml:trace>
  <inkml:trace contextRef="#ctx0" brushRef="#br0" timeOffset="60521.206">24031 4446 27 0,'33'4'498'0,"-4"1"188"0,-4-1 146 0,-7-2 113 15,-1-1-59-15,-2 1-100 0,-4-1-145 0,2-2-164 16,-5-1-134-16,-2-1-108 0,1-1-109 16,-3-1-128-16,2-1-164 0,-1 0-275 0,-3-1-350 15,1-1-187-15,-1-1-74 0,-1-1 11 16,-2-1 98-16,-3-1 238 0</inkml:trace>
  <inkml:trace contextRef="#ctx0" brushRef="#br0" timeOffset="62841.029">6041 9940 21 0,'-10'-18'459'0,"1"2"105"0,-2 2 68 16,1 4 36-16,2 1-130 0,1 3-138 16,0 4-110-16,1 6-47 0,1 7-24 0,2 6-11 15,3 5-6-15,0 2-10 16,1 3-34-16,4 0-57 0,2 0-40 0,2 2-25 15,5-4-13-15,1 1-8 16,5-4-5-16,1-2-3 0,1-2 0 0,3-5 1 0,2-3-2 16,0-2-3-1,3-5 2-15,-2-3 1 0,2-3-2 0,-1-6-1 0,-1-3 0 0,1-1 1 16,-4-4-4-16,-1-2 0 16,-2-1 1-16,-3-1 0 0,-3 0 0 0,-3-1 0 15,-3-1 0-15,-2 1 1 0,-1 1 2 16,-1 3 0-16,-1 3-4 0,-2 3-1 0,-2 4-3 15,1 7 1-15,-2 6 5 0,0 9 16 16,-2 8 13-16,-2 9 13 0,-1 6 8 16,-1 5 6-1,1 3-3-15,-3 6-12 16,2 2-10-16,0 2-9 0,-1 1-17 0,4 1-41 16,1-2-97-16,1-2-171 0,2-2-222 0,4-5-199 0,2-4-116 15,5-4-30-15,1-7 56 0,7-7 150 0,2-6 209 0</inkml:trace>
  <inkml:trace contextRef="#ctx0" brushRef="#br0" timeOffset="63204.047">7031 10323 52 0,'-2'-6'359'16,"1"1"83"-16,-1-1 66 0,0 3-15 0,1-1-64 15,2-1-72-15,4-1-72 16,4-1-71-16,6-1-56 16,5-3-41-16,7 0-38 0,2-1-28 15,7 1-34-15,2-1-78 0,-2 2-105 0,1-1-104 0,-1 3-90 0,-4 4-65 16,-2 1-36-16,-6 2 36 16,-6 4 81-16,-6 2 93 0,-6 8 85 15,-6 3 72-15,-5 5 60 0,-4 3 59 0,-5 5 58 16,-4 2 68-16,-2 1 76 0,-4 2 78 15,3-2 64-15,-1-2 31 0,0-2-4 0,6-4-35 16,2-3-61-16,4-4-75 16,6-4-72-16,4-5-59 0,6-4-39 0,5-4-24 15,8-7-73-15,3-2-126 0,5-6-134 0,1-2-144 16,4-4-117-16,1 0-58 16,0-2 24-16,2 1 102 0,3 0 120 15</inkml:trace>
  <inkml:trace contextRef="#ctx0" brushRef="#br0" timeOffset="63824.83">8071 10030 361 0,'-14'-15'551'0,"-2"1"107"15,5 1 94-15,-2 3-59 0,5-1-103 16,0 4-132-16,4 4-112 0,0 1-85 15,0 7-74-15,4 5-52 0,2 4-27 0,2 3-15 16,-1 5-19-16,2 2-20 16,1 1-14-16,1 1-11 0,-1-1-9 15,2-1-7-15,-3-2-3 0,-1 1-2 0,-2-5-3 16,1 0 1-16,-1-3 2 0,-2-3 4 0,2-1-2 16,-2-4 2-16,-2-1 1 0,0-4-4 15,-1-2-1-15,1-3-2 16,-4-3-3-16,3-4-2 0,-2-3-1 0,1-5-3 0,0-3-2 15,4-4 1-15,0-4-3 0,4-2 0 0,3-2-1 16,1 1-1-16,4 5-3 16,3 5-1-16,0 5 0 0,3 7 1 15,3 7 2-15,-2 7 1 0,3 7 3 16,-2 5 2-16,0 4 3 0,-2 2-1 0,-2 4-1 0,0 1 0 16,-3 3-8-16,-1-2-6 15,-4 1-3-15,0-2-3 16,-1-5 3-16,-4-1 2 15,3-4 10 1,-3-4 10-16,-3-2 5 0,2-2 4 0,-4-5 0 0,2-3-1 0,-2-1-3 16,-1-5-3-16,3-3-1 0,-4-4-3 0,4-3 0 0,3-3-1 0,0-4 1 15,2-5-3-15,1-5 1 0,5-4-3 16,3-1 2-16,2-4-2 0,3 2-2 16,0 3 2-16,0 5-2 0,2 5 1 0,-1 7 0 15,-1 7 0-15,0 7 5 0,-3 8 1 16,1 9 2-16,-4 6 5 0,1 6 2 15,-4 5 1-15,-2 2 2 0,-1 2 1 16,-2 3-3-16,0-1-22 0,-2 1-73 16,2-4-116-16,-2 0-179 0,4-5-188 15,2-3-187-15,0-6-79 0,7-6 17 0,0-6 87 16,4-6 161-16,3-5 179 16</inkml:trace>
  <inkml:trace contextRef="#ctx0" brushRef="#br0" timeOffset="64001.637">8931 9826 106 0,'-1'-18'324'0,"-1"3"59"0,2 3 98 15,0 6 24-15,5 5 32 0,1 3 10 0,3 8 9 0,3 3-12 16,2 5-72-16,5 3-93 0,1 5-112 16,3 2-89-16,2 1-61 0,2 1-44 15,1 0-28-15,1-3-46 0,-1 1-87 0,-1-4-148 16,-2 0-223-1,-1-4-211-15,1-5-156 0,-3-3-56 0,0-6 34 0,-2-5 116 16,-2-5 209-16</inkml:trace>
  <inkml:trace contextRef="#ctx0" brushRef="#br0" timeOffset="64177.657">9366 9685 295 0,'-20'9'429'16,"0"9"113"-16,-3 7 32 0,-2 9 16 15,-1 6-10-15,2 4-52 0,-1 2-88 0,1 4-100 16,4-2-90-16,2 0-85 0,4-3-133 16,3-2-184-16,6-4-212 0,2-3-217 15,6-3-147-15,2-4-78 0,6-7 20 0,3-4 117 16,-1-6 179-16</inkml:trace>
  <inkml:trace contextRef="#ctx0" brushRef="#br0" timeOffset="64454.917">9816 9802 163 0,'-3'-3'451'0,"0"2"82"0,0-1 49 0,3 0-37 0,0 1-83 16,3 0-86-16,5-2-74 16,5-2-49-16,7-1-31 0,7-3-23 0,6-2-41 15,9-3-45-15,6-3-57 16,2-1-102-16,0-1-137 0,-1-1-162 0,-3-1-146 0,-5 3-132 16,-5-1-80-16,-8 2 20 0,-6 1 92 15,-7 1 137-15</inkml:trace>
  <inkml:trace contextRef="#ctx0" brushRef="#br0" timeOffset="64723.065">10126 9442 156 0,'-3'-7'354'16,"0"1"92"-16,-1 0 58 0,0 0 17 0,1 0 18 15,0 0 2-15,0 0-32 0,-2-2-54 16,2 2-66-16,-1 0-67 0,1 2-82 0,2-1-80 15,-2 2-53-15,3 3-23 0,0 3-10 16,3 6 6-16,0 5 11 16,2 5 14-16,1 7 13 0,-1 5-6 0,3 5-16 15,1 3-23-15,1 4-19 0,-1 1-18 0,2 3-16 16,-1 1-37-16,1-3-59 0,1 0-102 16,1-5-181-16,4-4-255 15,0-2-230-15,5-5-97 16,1-6-11-16,4-5 66 0,1-8 160 0,4-5 243 0</inkml:trace>
  <inkml:trace contextRef="#ctx0" brushRef="#br0" timeOffset="64978.822">11013 9306 90 0,'-9'-21'310'0,"-1"5"81"0,-4 6 66 16,-3 6 17-16,-2 4 13 0,0 6 16 15,0 4 3-15,1 4-33 0,1 7-56 0,4 1-69 16,4 7-67-16,4 2-73 0,5 5-67 16,5-2-44-16,6 6-30 0,5-5-21 15,6 3-15-15,3-5-23 0,8-3-36 16,4-3-67-16,3-6-86 0,5-7-120 0,-2-5-153 16,4-6-153-16,-1-8-135 0,-2-2-24 0,-1-6 36 15,-3-3 92 1,-4-5 141-16</inkml:trace>
  <inkml:trace contextRef="#ctx0" brushRef="#br0" timeOffset="66734.777">8574 11446 90 0,'-14'3'248'16,"2"0"35"-16,0 0 23 0,2-1 19 15,1 1 4-15,1-3-14 0,3 1-27 0,2-1-30 16,6-1-35-16,2-4-51 0,9-2-42 16,5-4-29-16,8-3-19 15,3-2-19-15,5 0-26 16,4-2-72-16,-1 1-110 0,2 2-111 0,-4 4-107 0,-1 4-97 0,-2 3-75 16,-6 5 17-16,-5 4 77 0,-6 4 96 15</inkml:trace>
  <inkml:trace contextRef="#ctx0" brushRef="#br0" timeOffset="66900.024">8849 11563 202 0,'-21'33'291'16,"-1"-1"60"-16,2-4 49 0,4-2 27 16,0-5-4-16,5-3-36 15,4-3-54-15,6-5-74 0,7-7-80 0,6-4-71 0,10-8-45 16,6-7-75-16,8-4-146 16,4-4-168-16,6-3-154 0,-2 1-84 0,3-1-44 15,-2 5 25-15,0 0 119 0</inkml:trace>
  <inkml:trace contextRef="#ctx0" brushRef="#br0" timeOffset="68066.333">10629 11423 363 0,'-6'-25'557'0,"-1"1"99"0,-2-2 90 16,0 1-45-16,2 0-87 15,-1-1-115-15,1 4-104 0,0 2-72 0,2 4-74 0,1 2-71 16,0 4-50-16,1 0-43 0,0 6-33 16,3 4-13-16,0 8 0 15,0 6 9-15,3 9 11 0,4 6 8 0,-1 4 3 16,5 3-6-16,0 1-11 0,5 2-14 16,1 0-12-16,5 0-7 0,1-3-7 15,2-4-2-15,3-4-3 0,-1-4-1 0,3-6-2 16,2-4-1-16,-2-9 2 0,0-3-3 15,0-8 1-15,0-4-1 16,-2-7 1 0,-2-2-1-16,-2-6-2 15,-2 0 0-15,-4-5-2 0,-3 0-3 16,-3-4 4-16,-4-1-1 0,-1-2 2 0,-4 1-1 16,-3 0 0-16,0 3 1 0,-2 1-2 0,1 5-1 15,-1 5-3-15,1 4-2 16,-1 4 0-16,2 7-2 0,-2 7 1 0,2 7 1 0,2 8 5 0,1 6 2 0,2 5 4 0,1 5 0 0,5 3 0 15,-1 5 1-15,3 5-3 0,2 3-2 16,0 1-28-16,3-1-43 0,0 2-64 16,1-4-114-16,0-3-173 15,0-6-197-15,3-5-153 16,-2-4-93-16,1-7-10 0,1-6 76 0,-1-6 153 0,-2-6 186 16</inkml:trace>
  <inkml:trace contextRef="#ctx0" brushRef="#br0" timeOffset="68351.009">11528 11445 23 0,'0'-8'225'0,"-2"2"64"15,0 5 31-15,2 2 20 0,0 4 13 0,0 2 10 16,0 2-5-16,0 3-36 0,2 0-52 16,1 0-60-16,0 0-48 0,2-1-31 15,-2-2-15-15,2-2 9 0,-1-1 27 16,3-4 39-16,-1-2 19 0,0-2 7 15,1-2-6-15,-1-4-25 0,-1-1-38 0,0 0-47 16,-2 0-27 0,1 0-20-16,-4 0-18 0,0 2-10 0,-1 0-12 0,-4 3-7 0,1 1-4 15,-1 3-5-15,0 2-18 16,0 1-42-16,0 3-63 0,-1-2-96 0,3 4-137 16,2-2-154-16,-1 1-138 15,2-1-91-15,2 2-1 0,1-4 59 0,3-1 119 16,2-1 145-16</inkml:trace>
  <inkml:trace contextRef="#ctx0" brushRef="#br0" timeOffset="68739.439">11929 11149 256 0,'-10'-21'465'0,"1"2"105"0,-4-3 96 0,5 3-5 16,-1-3-40-16,0-1-73 0,1-1-89 0,1 3-88 0,4 0-92 0,1 1-100 0,2 2-63 15,5 2-44-15,3 1-29 0,6 3-16 16,2 2-7-16,6 4-4 16,3 3-2-16,2 4-1 15,-1 7-5-15,2 4-1 0,-4 6-3 0,0 5 0 0,-7 6 2 0,-4 4-1 16,-4 3 2-16,-5 5 1 0,-4-1 0 0,-4 2-1 15,-1-2-1-15,-1-2-2 0,1-3-1 0,-1-4-3 16,1-4 0-16,2-4 1 0,3-4 3 16,2-5 0-16,1-5 2 0,6-6 1 15,2-5 0-15,2-6-2 0,3-5-5 16,1-5-5-16,1-4-17 0,2-5-31 0,1-2-62 16,1-2-100-16,0-1-148 15,3 1-170-15,-2 1-146 0,0-1-106 0,4 5-8 16,0-1 60-16,1 1 129 0,1 1 164 0</inkml:trace>
  <inkml:trace contextRef="#ctx0" brushRef="#br0" timeOffset="69153.254">12958 10582 193 0,'7'-22'490'0,"-1"-4"130"15,-3 2 109-15,-3-1 0 0,-3-1-56 0,0 1-96 16,-7 1-118-16,-1 1-107 0,-2 2-93 15,-1 3-78-15,-3 5-54 0,-3 2-42 0,-1 4-32 16,-3 7-22-16,0 2-16 0,-1 9-3 16,0 6-7-16,2 4-2 0,1 3 4 15,4 3-1-15,3 1-1 0,7 1-4 16,1-2-1 0,5 0 0-16,4-3-2 0,5-3 1 0,1-3 1 0,5-5 0 0,4-5 3 15,1-4-1-15,4-5-2 16,2-5 0-16,1-5 1 0,0-2 0 0,-1-1-2 15,1-2 1-15,-3 3-2 0,-1 0-1 0,-2 4 0 16,-2 2-2 0,-1 4 3-1,0 6 2-15,-2 4 10 0,0 5 8 0,-1 8 9 16,-2 4 5-16,2 3 4 0,-2 4-2 0,1 2-8 0,-1 2-6 16,1 1-11-16,2-2-2 0,-1 1-17 0,2-4-37 0,0-1-52 15,2-3-92-15,-3-1-116 16,3-5-154-16,-1-2-146 0,0-2-109 0,0-5-82 15,3-3 25-15,-2-3 79 0,-1-5 134 0,4-2 146 16</inkml:trace>
  <inkml:trace contextRef="#ctx0" brushRef="#br0" timeOffset="71166.829">10144 11107 189 0,'-8'9'325'0,"2"-2"69"16,-2 4 23-16,0 1-1 15,0 0-7-15,2 2-8 0,-1-1-11 0,1 0-7 16,0 4-18-16,1-2-32 0,0 3-37 0,0 0-36 15,0 3-34 1,1 2-47-16,-2 4-40 0,1 3-27 16,0 3-19-16,0 6-17 0,-1 4-10 0,1 5-4 15,2 3-7-15,2 2-8 0,2 2-3 16,5 1-3-16,4 1-5 0,9-4-4 0,6 2-4 16,11-3-5-16,7-4-7 0,12-3-2 0,9-6-15 15,9-3-32-15,10-9-44 0,11-4-83 16,7-8-142-16,6-6-213 0,7-8-201 15,2-5-127-15,-3-7-39 0,-3-6 39 0,-1-3 118 16,-2-6 200-16</inkml:trace>
  <inkml:trace contextRef="#ctx0" brushRef="#br0" timeOffset="71902.533">13319 10041 287 0,'-2'-11'377'0,"-1"2"65"15,2 0 3-15,-1 2 0 0,4 1-3 16,1 3 7-16,4 0-4 0,6 1-18 0,4 4-19 16,4 4-38-16,8 1-42 0,5 4-62 0,6 4-63 15,2 4-45-15,3 5-35 16,4 5-26-16,-2 5-28 0,-1 5-18 16,-3 5-13-16,-4 4-12 0,-4 0-7 0,-7 4-4 15,-7-1-4-15,-5 3-8 0,-8 0-12 16,-6-2-26-16,-6-2-40 0,-1-2-53 0,-4-4-95 15,-3-5-135-15,0-6-180 0,-2-6-162 0,1-5-119 16,2-7-26-16,2-9 52 0,-1-6 116 16,6-7 176-16</inkml:trace>
  <inkml:trace contextRef="#ctx0" brushRef="#br0" timeOffset="72191.846">14269 9962 160 0,'0'-19'391'0,"-1"1"94"0,-3 3 66 0,-1 3 0 16,-1 6 6-16,-2 5-20 0,-1 4-40 0,-1 9-49 16,-1 6-48-16,0 7-53 15,3 7-71-15,3 4-60 0,5 6-46 0,2 1-34 16,4 5-29-16,7 0-23 0,1-2-26 15,8 1-19-15,1-1-22 0,5-3-39 0,5-3-54 16,3-4-86-16,4-6-138 16,1-3-229-16,3-6-245 0,2-6-112 31,0-6-27-31,-5-5 39 0,1-4 118 0,-3-2 214 16</inkml:trace>
  <inkml:trace contextRef="#ctx0" brushRef="#br0" timeOffset="73292.841">14878 9933 7 0,'-2'-23'264'0,"-3"4"67"0,0 1 55 15,1 1 25-15,-2 2 4 0,-1 3-6 16,2 0-24-16,-1 3-42 0,0 3-52 15,1 2-44-15,1 4-8 0,2 3-5 0,2 3-5 16,2 6 0-16,2 2-9 16,4 2-24-16,3 3-48 0,2 0-38 0,7 1-28 15,6-1-21-15,0 3-11 0,6-3-11 16,3-1-11-16,1 0-8 16,1 0-6-16,0-2-5 0,-2 0-2 0,0-3 0 15,-3 2-3-15,-4-2-1 0,-4 0 1 16,-5-3-3-16,-4 2 1 0,-3 0-7 0,-6 0-11 15,-6 0-21-15,-3 0-29 16,-5-2-42-16,-6 3-54 0,0-3-49 0,-7-1-41 16,0-2-32-16,-4-2-27 0,-2 0-15 0,0-4 2 15,1-2 4-15,-1-4 19 0,3-5 22 0,0-2 40 16,2-6 47-16,3-5 44 0,3-5 45 16,7-4 35-16,-2-2 27 0,4-4 19 0,7 1 18 15,2-2 19-15,4 3 16 0,5-1 13 16,0 5 10-16,7 2 7 0,-1 1-3 15,5 4-12-15,5 1-12 0,1 3-10 16,3 1-27-16,-1 4-67 16,1 1-94-16,1 2-114 0,-1 5-60 0,-4 2-33 0,-1 1 1 15,-1 4 52-15</inkml:trace>
  <inkml:trace contextRef="#ctx0" brushRef="#br0" timeOffset="73553.774">15406 9573 98 0,'-2'-22'369'0,"1"4"92"15,-1 1 83-15,4 2-15 0,1 1-20 0,3 1-10 16,8 1-29-16,4 1-43 0,6 4-50 16,4 4-52-16,4 3-54 0,4 4-75 0,6 9-63 15,1 5-42-15,4 11-29 0,0 4-21 16,1 9-13-16,-5 9-11 0,-3 3-4 15,-2 6-6-15,-10 0-7 0,-6-1-16 16,-4 1-36-16,-9-3-62 0,-4-5-89 16,-2-1-121-16,-6-6-147 0,2-5-121 15,-6-2-105-15,-1-8-47 0,2-5 27 0,-7-6 91 16,4-6 134-16,-1-7 129 0</inkml:trace>
  <inkml:trace contextRef="#ctx0" brushRef="#br0" timeOffset="74100.735">16691 9526 294 0,'-11'2'496'0,"0"-1"93"0,2 1 66 16,0-1-71-16,5-1-66 16,1 0-73-16,3-1-82 0,9-2-68 15,6-2-54-15,7-4-42 0,9-3-48 16,11-3-61-16,5-1-54 0,2-5-105 0,5 1-168 16,-4-1-208-16,-1 0-204 0,-3 2-122 15,-8 1-52-15,-5 3 48 0,-8 0 136 16,-6 4 192-16</inkml:trace>
  <inkml:trace contextRef="#ctx0" brushRef="#br0" timeOffset="74300.446">17017 9213 192 0,'-14'-9'406'16,"2"-1"112"-16,0 5 63 0,4-1-5 16,0 1 8-16,3 3-29 0,-1 6-53 15,2 5-69-15,-1 4-55 0,1 8-50 16,4 6-75-16,0 5-58 0,4 5-47 0,2 5-37 15,2 3-33-15,1 3-23 0,3 3-44 16,0 0-68-16,1 0-134 0,2-1-251 16,1-6-285-16,3 0-159 15,0-5-63-15,0-6 10 0,2-4 100 0,-4-8 234 16</inkml:trace>
  <inkml:trace contextRef="#ctx0" brushRef="#br0" timeOffset="75250.673">18068 8871 143 0,'0'-11'231'0,"0"-1"16"0,0 3 17 15,0 0 34-15,3-2 42 16,-3 4 43-16,2-2 28 0,0 0 15 16,-2 2 7-16,0-2-19 0,0 1-42 0,-4 1-49 15,1-1-50-15,2 1-48 0,-7-1-58 16,3 1-42-16,-1 0-30 0,-4 3-26 0,1 3-17 15,-4 1-16-15,-1 5-12 16,-5 8-11-16,-1 5-7 16,-3 8 0-16,-1 8 1 0,-1 6 7 15,3 7 8-15,3 2 5 0,3 2 6 0,5 0 0 0,6 0 2 0,7 0-5 16,6-3-6-16,6-2-4 16,8-3-5-16,8-6-1 0,2-5-5 0,6-8-2 15,1-8-2-15,3-5 1 0,-3-6 0 0,-1-6-2 16,1-3 2-1,-4-7-1-15,-5-1 1 16,-3-3-5-16,-8 0 0 0,-1 0-1 0,-9-1 0 0,-4 1 0 16,-5 1-3-16,-5 2 3 0,-4 2-3 0,-7 2 0 0,-3 4-4 0,-5 2-2 15,-3 4-6 1,1 4-16-16,-3 3-19 0,2 3-30 0,2 2-42 0,3 3-78 16,1 1-94-16,5 0-121 0,5 2-121 15,5-2-102-15,6 0-87 16,5-3-2-16,6-3 62 0,3-3 113 15,6-4 132-15</inkml:trace>
  <inkml:trace contextRef="#ctx0" brushRef="#br0" timeOffset="75567.812">18579 9006 167 0,'2'-26'306'0,"-2"2"82"0,-2 3 22 15,1 1 6-15,-4 4 11 0,0 3 0 0,-2-1-25 16,0 5-31-16,-1 3-23 0,-2 3-33 16,2 5-31-16,-1 2-30 0,3 7-24 0,2-1-31 15,4 5-40-15,4 2-26 0,5 3-19 16,5 0-16-16,8 4-14 0,4-1-18 16,6 2-17-16,5 2-13 15,3-1-13-15,1 1-10 16,0 0-4 15,-1-1-2-31,-6 0-1 0,-2-3-3 0,-5 1-1 0,-5-4 1 0,-8 3-1 0,-1-2-3 0,-9-1-11 0,-4-1-19 0,-7-1-27 0,-4-3-34 16,-5 0-49-16,-5-3-71 0,-2-3-83 0,-3-3-106 15,0-3-110-15,0-3-93 16,1-6-59-16,1-4-20 0,1-7 30 0,5-7 94 16,-1-5 118-16,6-8 115 0</inkml:trace>
  <inkml:trace contextRef="#ctx0" brushRef="#br0" timeOffset="75716.552">18641 8990 26 0,'0'-31'232'0,"1"3"51"0,1 2 53 0,1 1 43 0,3 2 28 16,2 1 13-16,4-1-11 16,1-1-31-16,5 0-58 0,4 2-68 0,5-2-65 0,3 1-57 15,2 2-42-15,-1 3-52 0,1 5-100 16,-2 2-145-16,-2 5-151 0,-1 6-152 16,-3 6-104-16,-3 5-36 0,-4 4 44 15,-3 4 117-15,-1 5 136 16</inkml:trace>
  <inkml:trace contextRef="#ctx0" brushRef="#br0" timeOffset="76048.185">19275 9240 101 0,'1'1'309'0,"-1"1"42"15,3-1 42-15,-1 1-16 0,1-1-31 0,1 2-24 0,-3-2-11 16,2 3-4-16,3-1-8 16,-1-2-4-16,3-1 3 0,0-3-11 0,4 0-13 15,-2-1-15-15,3-4-28 0,-1 0-46 16,1-2-49-16,0 0-29 0,-4-1-17 16,-1 1-13-16,-3-2-14 0,1 1-11 0,-4 2-11 15,-4 0-9-15,-2 0-14 0,-3 2-8 0,-2 1-7 16,-3 1-7-16,-2 2-14 0,1 1-19 15,-4 4-27-15,4 0-53 0,0 2-78 16,0 2-114-16,3 0-160 0,1 2-162 0,2-1-130 16,3 2-31-16,4-3 36 15,1 1 96-15,6-3 159 0</inkml:trace>
  <inkml:trace contextRef="#ctx0" brushRef="#br0" timeOffset="76520.07">19710 8845 273 0,'3'-33'377'0,"-2"-3"100"0,1 3 20 16,-4 0 34-16,1 2 41 0,-1 2-10 16,-1 4-42-16,-2 2-67 0,2 5-81 15,0 3-89-15,-5 3-104 0,5 5-69 16,-2 4-47-16,3 6-28 0,-1 5-9 15,3 5-3-15,3 3-2 0,4 4 1 16,1 1 2-16,4 2-4 0,3 0-4 0,4-2-5 16,2 0-3-16,2-3-4 0,1-3-4 15,2-3-4-15,0-6 0 16,-1-3 0-16,2-6 3 0,-5-4 1 16,2-4 0-16,-2-4 4 0,-3-3 0 0,0-3 0 15,-5-1-3-15,-1-2 1 0,-4-3 0 0,-1 0-2 16,-3-5-1-16,-4 1 1 0,-1-2 0 15,-3-1-1-15,-3 0-2 0,1 3 6 16,-1 3 7-16,1 5 3 0,0 2 3 0,-1 7 1 16,2 7 2-16,0 7 0 0,1 8 1 15,1 9 6-15,2 7 8 0,2 8 9 0,1 5 2 16,5 3 2-16,1 6-4 0,4 0-7 16,1 2-9-16,2 0-20 0,3 0-37 15,-1-3-61-15,2 0-96 0,2-6-151 16,-3-1-215-16,5-7-186 0,-4-2-114 0,0-6-25 15,-2-5 52-15,0-5 128 0,-2-5 200 16</inkml:trace>
  <inkml:trace contextRef="#ctx0" brushRef="#br0" timeOffset="76833.911">20456 8514 120 0,'0'-24'412'15,"0"1"108"-15,0 1 90 0,2 2-6 0,-1 2-25 16,2 0-60-16,2 1-79 0,3 3-80 16,0 2-70-16,6 4-60 0,0 3-61 15,6 5-45-15,3 8-36 0,1 4-22 0,-1 6-19 16,1 6-16-16,-3 3-8 0,-1 5-12 16,-4 2-1-16,-3 2 0 0,-4 2-3 15,0-1-1 1,-6-1 0-16,1-1 3 0,-4-5-3 0,0-2-4 0,-2-4 3 0,0-3-3 15,2-4 5-15,0-4-1 0,4-2 1 16,2-7 1-16,9-5-1 16,3-7 0-16,9-5-4 0,8-8 1 0,6-8-3 15,10-4-25-15,6-6-52 0,4-3-107 0,9-1-174 16,6 1-225-16,1 0-179 16,5 2-72-16,-2 5 1 0,-1 3 81 0,-10 4 159 15</inkml:trace>
  <inkml:trace contextRef="#ctx0" brushRef="#br0" timeOffset="85126.76">13598 12484 37 0,'2'0'293'0,"-2"0"48"0,-2 0 44 0,2-1-28 15,-2-1-22-15,0 2 2 16,0 0 5-16,2-1-1 0,-3-1-6 0,3 1-20 16,-3-3-39-16,3 0-52 0,0 1-40 0,-2-1-23 15,2-1-16-15,0 1-11 0,-1-2-12 16,-1 0-12-16,2 0-20 0,0 0-20 15,-1 0-19-15,1-2-17 0,0 1-13 16,0 1-8-16,0-2-3 0,0 2-4 0,1-2-2 16,-1 1-2-16,2 0-1 0,-1-1 3 15,3-1-4-15,-1 1 0 0,0 0 0 0,5 0 1 16,-2 1-2-16,0 1-2 16,2-2 2-16,3 2 0 0,0 2-5 0,2 1 3 15,4 3-1-15,2 1 2 0,-1 4-1 16,6 2 2-16,-3 5 4 0,2 3-3 15,-1 3 2-15,-2 3-1 0,0 5 2 0,-3 2-1 16,-3 3 0 0,-3 3 3-16,-3 0-2 0,-1 2 2 15,-7 3-1-15,0-1-1 16,-7-1-3-16,1 1 1 0,-4 1 0 0,-4-2 0 0,1-1-1 0,-4-3 4 0,1 0-1 16,-3-3 0-16,-1-4-1 0,2-2 2 15,-2-5 0-15,1-2 0 16,3-6-1-16,-3-1-1 0,3-7 1 15,1-5 0-15,2-2 0 0,0-5 2 0,2-3 0 0,5-3 1 16,1-2 0-16,3-1 0 16,2 2-1-16,5-1-2 0,1 2-3 15,2 2 0-15,6 2-2 0,-1 4 1 0,6 0 0 0,0 6 1 16,2 1 2-16,1 3 0 16,1 3 3-16,1 3-3 0,2 2 0 0,-3 0-2 15,2 6-45-15,-1 0-96 0,-1 1-159 0,-1 1-195 16,-1-1-187-16,-3 0-118 0,1 0-18 15,-1-3 62-15,-1-1 141 0,-3-4 185 0</inkml:trace>
  <inkml:trace contextRef="#ctx0" brushRef="#br0" timeOffset="85841.576">14241 12378 22 0,'-2'-12'222'0,"-1"-2"23"0,0-1 5 0,-1 1 5 0,1 0 11 16,-2-3 10-16,2 1 14 0,-3-1 14 16,1 2 11-16,2-1 2 0,-2 2-8 0,2-1-6 15,0 3 6-15,0 0-8 0,0 2-16 16,-1 0-23-16,0 2-25 0,2 0-36 16,1 2-50-16,-2 0-35 0,1 2-31 0,0 1-23 15,2-1-24-15,0 4-15 0,2 4-9 16,3 3-1-16,0 5 4 0,2 4 5 0,1 2 7 15,2 7 4-15,1 0 2 16,0 4-2-16,0 1-7 31,3 1-6-31,-3 4-7 0,3-1-2 0,-3-1-4 0,2 0-5 16,-2-1 0-16,0-4-1 0,-1-2 0 0,-1-4-1 0,-1-1-1 0,-1-4 2 16,-1-2 2-16,-2-3 4 0,1-2 1 0,-2-1 4 15,-1-1-1-15,1-4 0 0,-3-1-2 16,0-1-2-16,-1-2-1 15,-1-5-2-15,-3-1-5 16,0-3 0-16,-1-5-1 0,0-4 1 0,-2-2-3 16,0-6 0-16,-3-1 2 0,2-4-2 0,-4-2 2 0,0-2-2 15,0-1 3-15,0 0-1 0,1 2 1 0,-2-1 0 16,3 4-2-16,1 4 1 0,0 3-1 16,2 3 1-16,1 3-3 15,1 4 0 1,3 2-2-16,-1 4 0 0,4 6 0 15,4 6 1-15,0 5 2 0,4 8 2 0,0 5 2 0,2 7 0 0,-1 1-1 0,3 6 1 16,-2 3 0-16,1 1 0 16,1 2 1-16,0 2-11 0,-1-2-22 0,-3-2-40 15,3 1-69-15,-3-6-109 0,0-1-181 0,0-4-184 16,0-5-164 0,-2-3-61-16,2-4 14 0,-1-2 83 15,-1-7 163-15,-2-3 188 0</inkml:trace>
  <inkml:trace contextRef="#ctx0" brushRef="#br0" timeOffset="86317.751">14843 12426 219 0,'-10'-3'280'15,"1"3"22"-15,-1 0-8 0,2 3-17 16,-1 1-13-16,1 2-15 0,2 0-23 15,-1 2-31-15,3-3-37 0,-2 3-32 0,2-2-35 16,3-2-26-16,-1 1-19 0,2-2-10 16,0 0 4-16,3-3 11 0,-1 0 19 15,2-3 21-15,0 0 29 0,-1-2 23 16,0 1 8-16,0-3-2 0,0-1-1 0,-1 2-5 16,0-1-15-16,-1 2-12 0,-1-1-15 0,-1 2-9 15,-1-1-19-15,0 2-18 0,-1 0-17 16,-2 0-14-16,2 2-10 0,-2-1-6 0,1 1-6 15,1 1-4-15,0 1-3 0,1-1-5 16,0 2-19-16,2 1-36 0,0-2-40 16,2 0-49-16,1 3-63 0,0-3-83 15,1 1-83-15,2 1-77 16,0-2-75-16,0-1-42 0,2-1 18 0,0-1 61 0,0 1 88 16</inkml:trace>
  <inkml:trace contextRef="#ctx0" brushRef="#br0" timeOffset="86917.907">15015 11749 133 0,'-11'-13'308'16,"2"-1"69"-16,1 5 23 0,-2-1 1 16,2 2-11-16,2 4-13 0,0 0-14 15,-2 3-6-15,5 2-2 0,0 7-10 16,1 2-21-16,2 4-25 0,0 6-34 0,3 2-47 15,2 4-55-15,3 1-44 0,-2 3-29 16,4 1-26-16,4 1-15 0,-3-1-12 16,3 2-9-16,3-3-9 0,1-1-8 0,-1-4-1 15,5-4-3-15,-1-3 0 0,1-3-4 16,0-8 3-16,2 0 1 0,-2-7-2 0,0-7 0 16,0 0-2-16,0-5 1 15,-4-1-2-15,1-4-1 0,-3-1-1 0,-1 0 0 0,-3-3-1 16,-2 2-2-16,-2-2 0 0,-3-1 0 15,-2 0 3-15,-3 1-1 16,0-3 2-16,-3 2-1 0,-2-1 2 16,1 1-1-16,-4-1 5 0,3 5 8 0,0 0 9 15,1 5 3-15,0 2 2 0,1 5-2 16,2 4-3-16,-1 9-9 0,2 3-4 0,2 8-3 16,-2 3 2-16,3 6 1 0,2 2 1 15,-2 4-2-15,2 0 1 0,1 0 1 16,3 1-3-16,-1 1-13 15,0-2-41 1,3 0-88-16,-3-4-146 0,2-1-228 16,-1-3-223-16,2-3-135 0,0 1-34 0,-1-5 43 0,1-2 123 15,-2-3 215-15</inkml:trace>
  <inkml:trace contextRef="#ctx0" brushRef="#br0" timeOffset="87585.632">15749 11584 129 0,'0'-13'319'0,"-2"1"71"15,1 1 39-15,-1 4 11 0,-1-2 10 0,1 1 22 16,1 2 14-16,-2 2-17 15,3-1-35-15,-4 2-57 0,4 0-61 0,-1 0-74 0,-1 1-74 16,2 0-50-16,0 2-30 0,0-2-21 16,0 1-15-16,0-1-8 15,0 2-4-15,0-1-3 16,0-1-1-16,3 1 1 0,-1-1 0 0,0-1 1 16,1 0-1-16,-2 0 2 0,1-1 7 0,0 1 5 0,-1 0 4 15,1-1-2 1,-2 3-2-16,0 0-5 0,-2-2-7 0,1 1-11 15,-1-1-7-15,0 2-5 0,-1-1-3 0,0 1-3 16,-2-1-3-16,4 2 2 0,-5-1-3 0,2 1-4 0,1 0 0 16,-2 0-2-16,1 0-2 15,-1 1-2-15,0 2 1 0,-1-1 0 16,1 1 0-16,0 0 1 0,1 0 0 0,0-2 1 16,-1 0 0-16,2 3-1 0,-1-3 2 15,2 2-2-15,1 0 1 0,-1 2-1 16,1 2 0-16,-1 1 2 0,2 1 0 0,-2 1 0 15,2 4 0-15,2 1 0 0,0-1-1 16,-1 4 1-16,2 1 1 0,2-1-1 0,-1 1-1 16,3-1 1-16,-1 2 0 15,4-2-1-15,2 0 0 0,1-2 1 16,1 1 1 0,4-1-1-16,1 1 1 0,3-1-1 15,0 2-1-15,3-1 2 0,1 0-1 0,-3 3 0 16,2-2-1-16,-1 2 2 0,-2-3-1 0,0 1-1 0,-2 0 2 15,-2-1 0-15,-3 0 1 0,1-2 2 0,-5 0 0 0,-1 0 0 16,-5-3 1-16,0 3 0 16,-3-2 0-16,-2 0-1 0,-3 1-3 15,-2 0-9-15,-6-2-30 0,1 0-41 16,-3-2-58-16,0 1-105 0,-4-5-148 0,0-2-184 0,-2-2-157 16,-3-5-121-16,0-5-30 0,0-4 61 15,-1-6 123-15,0-3 183 0</inkml:trace>
  <inkml:trace contextRef="#ctx0" brushRef="#br0" timeOffset="87752.696">15608 11667 52 0,'-2'-12'315'0,"2"1"105"16,4 1 89-16,0 2 36 0,6-2 13 16,4-1 1-16,5-1-34 0,5 0-78 0,6-3-91 15,2 0-93-15,4-3-88 0,3 2-130 16,-1-1-157-16,0 1-219 0,0 1-215 0,0 1-165 15,-2-1-86-15,3 3 10 0,-5 0 86 16,3 0 181-16</inkml:trace>
  <inkml:trace contextRef="#ctx0" brushRef="#br0" timeOffset="88338.038">16913 11754 133 0,'3'-5'266'0,"0"2"45"0,0 0 1 15,3 0 5-15,1 0 15 0,-3 0 16 16,6-1 12-16,1-1 3 0,2-1-21 15,2-1-38-15,1-4-47 0,6-1-50 0,2-1-42 16,0-4-45-16,3 1-31 0,1-2-29 16,1-3-47-16,-1 1-80 15,-3 1-139-15,0-1-167 0,-4 5-173 0,-3-1-119 0,-4 4-39 16,-3 1 30-16,-6 4 109 0,-4 2 154 16</inkml:trace>
  <inkml:trace contextRef="#ctx0" brushRef="#br0" timeOffset="88514.595">17126 11422 317 0,'-10'-7'416'0,"4"1"79"0,-2 2 42 15,5 3 38-15,0 6 12 0,5 2-28 0,2 7-29 16,1 2-40-16,1 8-70 0,2 4-104 0,-1 7-95 16,1 3-70-16,1 3-51 0,0 3-44 15,1 0-61-15,2 1-84 0,1-3-142 16,4-5-222-16,4-2-219 0,3-5-170 15,4-7-60-15,2-5 20 0,0-5 105 16,4-8 202-16</inkml:trace>
  <inkml:trace contextRef="#ctx0" brushRef="#br0" timeOffset="89304.788">18152 11119 23 0,'0'-16'295'0,"-1"0"84"0,-1 2 60 0,1-1 20 16,-1-2-6-16,-1 1-16 15,-1-2-28-15,1-2-28 0,-2-1-27 16,1 2-37-16,-2-1-35 0,1 2-33 0,-2 3-32 16,3 0-42-16,-3 3-46 0,1 3-30 0,0 2-27 15,1 4-21-15,-1 6-18 0,-2 6-13 16,0 7-2-16,0 7 1 16,2 8 8-16,-2 5 3 0,2 5 5 0,2 4 5 15,4 1-4-15,2 2-6 16,4 2-8-16,2-1-5 0,3-1-5 0,3 0-4 15,4-3-4-15,2-1-2 16,2-7 1-16,-1-1 1 0,4-6-1 0,1-4-1 0,0-5-1 0,1-6-1 16,-3-5 0-1,3-4-5-15,-2-6 2 0,-1-3-2 0,-1-6 2 0,-3-1-2 0,-1-2 3 16,-5-5 1-16,-2 2 0 16,-4-1 2-16,-4-1 0 0,-6 1 1 0,-3 0-2 15,-4 3 0-15,-5 1 0 16,-4 2 0-16,-4 5-2 0,-2 4-2 0,-2 4-1 0,-3 4-8 15,2 6-12-15,2 5-19 0,-1 2-28 16,4 3-51-16,5 1-82 0,1 0-110 0,8-3-108 16,3-1-96-16,5-2-91 15,7-4-74-15,2-2-4 0,7-6 69 16,2-4 96-16,4-5 103 0</inkml:trace>
  <inkml:trace contextRef="#ctx0" brushRef="#br0" timeOffset="89637.281">18707 11050 206 0,'-4'-18'266'16,"-1"3"28"-16,-2 5-9 0,-1 2 18 0,-1 5 25 16,-1 6 34-16,2 3 30 0,-2 3 26 15,3 5 4-15,2-1-26 0,5 4-45 16,4 1-44-16,4 0-40 0,7 1-44 0,6 1-43 15,4-1-36-15,10 2-30 0,1 0-23 16,5-1-22-16,1-1-17 0,2 1-16 16,-5-2-15-16,1 0-8 0,-1 0-5 15,-7-2-2-15,-4 2-2 0,-5-3 1 16,-4 2 0-16,-7-1 1 0,-3 2-12 16,-4-2-25-16,-6 3-35 0,-6-1-47 15,-2 0-73-15,-4-2-98 0,-5-1-117 0,-3-1-124 16,-3-4-99-16,-1-1-70 0,-4-3-19 15,3-3 48-15,-4-6 104 0,1-3 131 0</inkml:trace>
  <inkml:trace contextRef="#ctx0" brushRef="#br0" timeOffset="89787.41">18773 11056 42 0,'10'-33'165'0,"1"2"16"0,5 2 12 15,0 1 7-15,3 4 1 0,1 1 1 0,1 1-8 16,2 4-14-16,1 0-20 0,1 3-23 15,1 3-30-15,-1 1-32 0,0 4-37 0,-1 2-63 16,0 2-83-16,-3 3-94 0,-1 2-107 16,0 1-56-16,0 1-21 0,-3 2 28 15,-1 5 60-15</inkml:trace>
  <inkml:trace contextRef="#ctx0" brushRef="#br0" timeOffset="90177.536">19678 11230 3 0,'-2'-3'323'0,"1"2"63"0,1-1 41 0,-4 2-9 16,4 0-36-16,-1 0-37 0,-1 3-40 15,2 2-35-15,2-2-21 16,-1 1-29-16,3 1-44 0,-3-2-40 16,4 1-26-16,2-2-11 0,2-2 5 0,-3 0 13 0,2-3 18 15,0 0 8-15,1-2 3 16,-1-2-2-16,0 1-19 0,-1-2-23 0,0 1-27 16,-4-1-17-1,1 0-14-15,-3 1-11 0,-2 1-7 0,-3 0-7 0,0 2-6 16,-4-2-8-16,-1 1-5 0,-1 1-6 0,-2 2-7 15,-1-1-7-15,0 0-11 0,0 2-15 0,4-1-33 16,-2 2-59-16,3 0-95 16,3-1-147-16,0 1-144 0,4-2-118 0,1 2-79 15,5-2 3-15,1 0 69 0,2-3 138 16,4 1 146-16</inkml:trace>
  <inkml:trace contextRef="#ctx0" brushRef="#br0" timeOffset="90701.86">20037 10575 171 0,'-5'-31'439'16,"2"3"107"-16,0 3 96 0,0 1 3 15,-1 4-28-15,1 2-65 0,2 3-88 16,-4 3-88-16,2 3-87 0,-2 3-79 0,2 8-56 16,0 5-35-16,1 7-16 15,1 6-4-15,1 5 1 0,1 2-11 0,1 4-16 16,1 0-19-16,3 3-14 0,0 0-14 16,2-1-8-16,2 0-6 0,2-3-5 15,1-3 0-15,4-3-5 0,1-4 2 47,1-7-2-47,1-2 0 0,1-9 0 0,1-4-2 0,0-6 2 0,-3-2-2 0,2-7-1 0,-2-2 0 0,-2-4-3 16,0-1 2-16,-4-1-1 0,1-2-1 15,-4-2-3-15,-4 1 2 0,-1-3 3 0,-2 2 1 16,-3 0 0-16,0 1 1 0,-3 2 2 16,0 4-2-16,0 4-2 0,0 1-2 0,-1 5 1 0,1 6 3 15,1 6 0-15,-1 6 7 0,2 9 13 0,1 6 15 16,1 8 13-16,1 4 9 0,1 6 6 15,0 4-3-15,2 7-8 0,2-1-13 16,-1 5-12-16,2-3-13 16,0-1-36-16,-2-3-48 0,2-4-74 0,3-4-114 15,-3-5-176-15,1-4-212 0,2-4-189 16,-3-5-73-16,2-7 5 0,-1-3 83 0,-1-8 155 16,0-4 206-16</inkml:trace>
  <inkml:trace contextRef="#ctx0" brushRef="#br0" timeOffset="91037.714">20636 10521 5 0,'0'-17'332'0,"0"4"108"0,-2-1 102 16,2 4 23-16,-1 1 7 0,-1 1-11 0,2 2-46 16,2 0-66-16,-1 2-70 0,4-1-65 15,3 2-64-15,3 3-59 16,4 0-42-16,0 3-31 0,4 2-26 0,3 2-20 0,0 2-14 15,-1 5-19-15,3 4-10 0,-4 3-5 16,-4 6-6-16,0 4-3 16,-5 5-4-16,-2 4-4 0,-4 3-1 0,-3 0-2 15,-4 1 1-15,-1-2 1 0,0-3 1 0,-5-3 0 16,5-3 0-16,0-3 0 0,-1-6-2 16,4-3 1-16,2-5 2 0,3-4-1 15,6-4 0-15,-2-8 0 16,7-3 0-16,5-8-4 0,2-5-18 15,4-5-37-15,3-6-64 16,0-6-123-16,2-2-214 0,-1-3-228 0,-1-1-155 0,1 1-56 0,-3-1 15 16,-2 0 96-16,1 3 202 0</inkml:trace>
  <inkml:trace contextRef="#ctx0" brushRef="#br0" timeOffset="95760.418">16329 13705 168 0,'0'-6'247'16,"-1"2"10"-16,-1-2 4 15,2 1 12-15,0 1 13 0,-2-3 14 0,1 5 9 16,-1-3 6-16,1 1-1 0,-3 1-17 16,1 0-14-16,0-1-12 0,-3 0-5 0,1 1-18 15,-3 0-22-15,2 0-22 0,-2 2-30 0,-1-1-36 16,-3 0-42-16,4 2-30 15,-4 2-19-15,2 0-14 0,-2 2-13 0,1 2-9 16,1 3-5-16,-2 2-2 0,2 1 0 0,2 3-2 16,2 3 7-16,1 1 4 15,4 2 3-15,2 0 2 0,5 3 4 0,2-1 3 16,5-1 4-16,4 1-3 0,4-2-2 0,1 0-4 16,7-2-1-16,-1-1-4 0,5 0-5 0,1-3-1 15,0 0-3-15,-2-1 1 0,1-1-2 16,-6-1-2-1,0 0-2-15,-4 0-2 0,-5 0-1 0,-6 2-1 16,-5 1 2-16,-4 3 2 0,-8 3-1 16,-3 1 0-16,-6 1 1 0,-2 1 4 0,-3-2-2 0,0 1-1 15,-3-4 1-15,0-1 1 0,1-1-1 16,2-4-2-16,2-3-2 0,3-2-5 16,1-3-3-16,2-4-9 0,3-4-4 15,3-4-2-15,4-5-2 0,1-5 1 0,3-5 5 16,3-4 7-16,3-2 2 0,1-5 4 15,1-2 1-15,2-2 4 0,0-2 2 16,0-2-1-16,0-1 1 0,0-1-1 0,0-1 0 16,-4 2 0-16,1 0-1 0,-4 2 1 15,0 1 1-15,-2 1 0 0,-4 5 0 0,-4 3 0 16,-5 5-2-16,0 5-2 16,-7 5 1-16,-3 6-9 15,-3 6-13-15,-3 6-32 0,-1 8-60 0,1 4-83 0,-2 3-114 16,3 3-132-16,5 1-131 0,7 2-86 0,3 0-25 15,8 0 21-15,4-1 79 0,8-2 123 16,6-2 134-16</inkml:trace>
  <inkml:trace contextRef="#ctx0" brushRef="#br0" timeOffset="96154.948">16922 13597 294 0,'5'-21'363'0,"-4"0"60"0,-1 2 13 0,-1 1 2 16,-4 1-8-16,2 2-27 0,0 3-21 0,-2 3-32 15,0 0-61-15,0 6-59 16,-3 3-40-16,1 5-27 0,-1 3-19 0,-2 9-16 16,1 2-4-16,-1 7-8 0,4 3-18 15,-1 1-21-15,4 4-15 0,-1 2-8 16,7 2-12-16,1 1-10 0,3 1-9 15,3-1-7-15,2 0-3 0,2-3-6 0,5-4-7 16,2-4-5-16,1-4-7 16,2-6-7-16,1-4-3 15,-3-7-3-15,4-2 3 0,-4-5 1 16,0-3 8-16,-5-3 6 0,0-3 2 0,-2-2 5 16,-3-1 4-16,-2 0 0 0,-4 0 1 0,-2 2 0 0,-6-1-1 15,-3 1-4-15,-3 2-1 0,-6 2-2 16,0 5-4-16,-7 1-9 0,-2 3-22 0,0 4-40 15,-2 2-63-15,1 1-76 16,2 1-115-16,6 1-128 0,2-1-125 16,8-1-105-16,4-2-17 0,7-4 36 15,4-3 93-15,4-1 129 0</inkml:trace>
  <inkml:trace contextRef="#ctx0" brushRef="#br0" timeOffset="96501.974">17619 13584 147 0,'-1'-5'272'0,"-1"2"32"0,1 2-14 0,-1-1-19 16,0 2-13-16,2 2-11 0,0-1-4 15,0 4-3-15,2 1-16 0,0-2-25 16,1 1-24-16,0-1-21 0,2 1-24 15,-2-2-15-15,4 0-6 0,-2-2-4 0,0-1 0 16,0 0 5-16,0-3 6 0,-2 2-3 16,1-2-3-16,0-4-10 0,-3 5-20 0,-1-3-18 15,0 2-20-15,-1 0-15 16,-3 0-14-16,-2 2-41 16,0-1-52-16,-2 2-78 0,-2 2-98 0,0 1-104 0,-2 0-98 15,0 3-65-15,6-1-65 0,-2 2 13 0,1-3 64 16,2 2 88-16,5-3 92 0</inkml:trace>
  <inkml:trace contextRef="#ctx0" brushRef="#br0" timeOffset="96983.64">18078 13137 70 0,'-11'-14'267'16,"-5"5"59"-16,0 3 28 16,-3 3 8-16,0 3 11 0,2 3 3 0,0 2-6 15,2 2-14-15,4 1-12 0,7 2-8 16,4 4-20-16,7-1-23 0,6 4-24 0,6 1-26 16,3 1-38-16,8 2-53 0,2 3-47 15,3 0-30-15,2 3-24 0,1 0-19 16,-1 0-12-16,-1 2-6 0,-3-1-6 15,-2 1-4-15,-5-1 0 0,-2-1 3 16,-5 2 0-16,-6-2-3 0,-5-2 2 0,-4 0 1 16,-4 1-2-16,-4-3-4 0,-4-1 0 15,-4-2 3-15,2-2-3 16,-5-2-3 0,-2-4-4-16,1-1-6 15,-3-4-6-15,5-4-8 0,-4-3-8 0,4-6-8 0,2-3-5 0,0-7 0 0,2-4-3 0,5-8 4 0,2-5 5 16,-1-5 8-16,4-7 8 15,4-3 7-15,-3-3 6 16,2 0 3-16,-1-1 4 0,2 1 2 0,0 1 4 0,-3 2 7 0,-1 2 5 16,-1 4 11-16,-5 3 4 0,1 4 3 15,-5 5-1-15,0 5-6 0,-3 2-8 16,-4 5-8-16,-1 7-6 0,-4 4-8 16,-1 6-35-16,-2 5-73 0,0 7-111 15,1 4-163-15,3 6-166 0,3 1-166 16,5 5-57-16,0 2 25 0,8-1 87 15,4 1 150-15</inkml:trace>
  <inkml:trace contextRef="#ctx0" brushRef="#br0" timeOffset="97505.082">18571 12966 21 0,'-5'-8'195'0,"2"1"11"16,1 1 9-16,-1 1 13 0,3 2 28 15,0 3 38-15,0 0 41 0,5 4 36 16,2 4 34-16,2 2 41 0,7 3 2 0,1 2-28 15,9 3-49-15,0 0-58 0,6 3-62 0,1-2-80 16,2 4-59-16,0-1-40 16,3-1-27-16,-5 2-19 15,-2-1-10-15,-1-1-5 0,-3-1-3 0,-6-1-4 16,0-1 0-16,-9-1 1 0,-1-2-1 16,-4-1-13-16,-7 2-38 0,-7-1-79 0,-4 0-115 0,-5-2-159 15,-6-2-168-15,-3-2-145 0,-3-3-69 16,-4-2 23-16,-1-4 85 15,-2-3 143-15,0-3 159 0</inkml:trace>
  <inkml:trace contextRef="#ctx0" brushRef="#br0" timeOffset="97653.781">18600 13184 86 0,'-7'-40'247'0,"7"-5"41"0,7-1 8 16,4 1 1-16,8-2-1 0,7 2-17 0,4 0-36 0,5 2-43 16,3 5-48-16,0 7-91 0,2 5-140 15,-6 7-156-15,1 8-129 0,-5 6-69 16,-1 9-36-16,-4 3 24 0,-4 8 88 0</inkml:trace>
  <inkml:trace contextRef="#ctx0" brushRef="#br0" timeOffset="99616.623">19224 13729 37 0,'52'-24'46'0,"-4"5"5"0,-9 1 16 16,-6 2 8-16,-6 3 4 15,-8 4 0-15,-6 0-9 0,-8 4-12 0,-7 3-23 0,-9 2-17 16,-6 2-10-16,-9 5-2 0,-7 2-3 16,-5 3 0-16,-11 3-1 0,-6 3-2 15,-7 3-2-15,-9 1-1 16,-3 7 0-16,-8-1-3 15,-4 4 4-15,-4 0 3 0,-5 4 0 0,-1 2 0 0,-7 3-1 0,-8 2 0 0,-2 5 0 16,-2 0-1-16,3 0 10 0,5-3 10 16,3 1 11-16,2-2 8 15,2 0 6-15,1-1 1 16,4 1-5-16,4-2-6 0,5 0-9 0,5-2-6 16,5-1-5-16,9-3-4 0,7-3-4 0,7-1-2 15,9-5-2-15,9-5-3 0,7-1-1 0,9-5 2 16,5-2 3-1,10-5 1 1,9-3 6-16,11-6 8 0,11-7 10 0,9-4 12 0,10-7 8 0,14-7 8 0,13-7 1 0,9-7-4 16,13-6-7-16,17-7-11 0,13-7-11 15,8-4-7-15,11-3 2 0,3 0 4 0,3 0 8 16,3 0 7-16,4 3 6 0,3 0 1 0,-5 3-2 16,-9 3-4-16,-3 4-6 15,-4 6-9-15,-6 0-4 0,-6 2 3 0,-9 6 4 16,-8 2 11-16,-11 5 13 0,-8 0 21 15,-7 7 24-15,-13 3 17 0,-7 2 18 16,-11 5 38-16,-10 1 49 0,-8 6 52 16,-8 0 50-1,-9 5 28-15,-9 0-3 0,-8 3-32 16,-6 4-61-16,-9 3-69 0,-2-1-73 0,-6 1-52 0,-3 2-26 16,-2-1-41-16,2-1-76 0,-1-1-110 0,4 0-166 15,2-1-184-15,4-1-164 16,5-1-66-16,2-1 21 0,2-1 80 0,5-2 153 0</inkml:trace>
  <inkml:trace contextRef="#ctx0" brushRef="#br0" timeOffset="100525.669">20698 13116 91 0,'20'-45'222'0,"1"1"24"0,1-1 21 16,2 3 39-16,-4 3 45 0,-2 3 29 15,-3 8-3-15,-2 4-26 0,-2 6-23 16,-5 10-30-16,-4 8-33 0,-5 12-21 16,-6 9-8-16,-4 7-6 0,-6 12-30 15,-2 6-39-15,-4 7-46 0,-4 4-46 0,-1 6-27 16,0 1-21-16,0 2-8 0,3-3-26 0,4 0-56 16,4-6-63-16,1-4-78 15,9-5-83-15,2-10-80 0,7-4-58 16,7-11-19-16,6-7 3 0,7-10 25 15,7-12 43-15,8-11 52 0,3-8 58 0,5-11 59 16,1-8 56-16,2-5 48 0,-1-8 44 0,3-5 47 0,-2-4 43 16,-2-1 45-16,0-1 40 0,-3 0 46 15,-4 6 45-15,-4 3 40 0,-3 8 28 16,-6 8 17 0,-6 10 20-16,-6 10 20 0,-7 14 6 0,-9 14-4 0,-5 13-2 15,-7 14-4-15,-6 15-28 16,-8 16-46-16,-6 13-51 0,-4 15-63 0,-3 5-145 15,-1 4-269-15,1 1-289 16,5-1-153-16,2-1-80 0,-2-1-30 0,2-2 72 0,-2-3 214 16</inkml:trace>
  <inkml:trace contextRef="#ctx0" brushRef="#br0" timeOffset="104718.311">10986 15648 54 0,'-9'-18'348'15,"1"0"92"-15,-1 4 80 0,1 1-14 16,0 2-46-16,0 2-66 0,3 3-83 16,2 3-65-16,1 5-47 0,2 2-29 15,4 8-6-15,0 3 4 0,4 5 4 0,3 1-12 16,2 3-27-16,4 1-27 0,-1-1-31 15,3-1-25-15,2-1-14 0,3-4-9 0,1-3-7 0,0-4-2 16,3-5-4 0,1-5 0-16,-1-5-3 0,1-5-3 0,-2-7-2 15,1-4-3-15,-1-6 4 0,-2-3-2 0,-1-3 0 0,-5-1-1 16,-2-2 1-16,-5 3-1 0,-2 3-3 16,-5 0-3-16,0 4 0 0,-3 4 0 15,-2 3-1-15,1 4-3 0,-1 4 0 16,0 5 2-16,2 8-1 0,0 6 5 15,-1 8 9-15,4 5 13 0,-1 8 11 0,3 6 10 16,-1 2 9-16,2 5-1 0,3 2-7 16,-1 5-10-16,1 1-11 15,3 3-7-15,-1 1-12 0,2-2-34 0,1-1-83 16,0-5-112-16,0-2-151 16,3-8-155-16,0-5-143 0,3-5-90 0,0-8 16 0,2-5 77 0,-4-8 133 15,2-6 144-15</inkml:trace>
  <inkml:trace contextRef="#ctx0" brushRef="#br0" timeOffset="104902.766">12062 15781 35 0,'-4'0'343'16,"0"3"84"-16,-1 0 86 0,0-2 15 15,1 3-32-15,0-1-40 0,1-3-60 0,1 1-61 16,6-2-70-16,2-2-69 0,5-5-62 15,8-2-51-15,5-7-44 0,4-5-85 0,5-5-129 16,2-4-172-16,5-1-172 0,0-4-127 16,2 0-55-16,1 0 23 0,-1 1 98 0,-2 1 152 15</inkml:trace>
  <inkml:trace contextRef="#ctx0" brushRef="#br0" timeOffset="105410.927">12598 15094 273 0,'-13'-15'406'0,"-1"2"105"15,4 1 25-15,1 1-24 0,1 4-41 0,2 1-44 16,2 3-21-16,6 4-51 0,3 8-43 16,3 6-27-16,8 6-23 0,1 8-40 15,4 3-69-15,5 6-50 0,4 3-35 16,2 2-26-16,3 2-14 0,1 2-11 0,3-2-9 15,-2-2-7-15,-1-4-9 16,-1-4-13-16,-5-4-16 0,-3-5-18 0,-3-5-7 16,-5-3-4-16,-5-4-1 0,-4-1-28 0,-6-6-34 15,-4-4-31-15,-3-3-42 0,-5-3-57 0,-1-1-64 16,-5-5-37-16,-3-2-14 0,-3-4-3 16,-2-3 17-16,0-6 39 0,-4-3 59 15,0-4 63-15,-1-7 61 0,0-5 47 0,-1-2 33 16,-1-6 23-1,4 0 19-15,2-2 23 0,0 2 25 0,2 3 22 0,5 2 28 16,2 2 30-16,3 4 27 0,6 2 14 0,0 4 11 16,5 1 13-16,4 3 5 15,2 4 4-15,5 2 3 16,5 3 7-16,6 5 9 0,4 4 14 16,5 6 19-16,5 3 5 15,2 6-2-15,2 3-22 0,-2 6-26 0,1 3-37 0,-7 6-45 0,-8 3-34 16,-4 3-25-16,-4 6-15 0,-8 4-12 0,-6 2-22 15,-6 0-55-15,0 2-86 0,-9-2-127 16,2-3-151-16,0-5-145 0,-2-2-122 0,2-4-53 16,0-7 27-16,0-3 94 0,3-8 137 15,0-5 135-15</inkml:trace>
  <inkml:trace contextRef="#ctx0" brushRef="#br0" timeOffset="105727.828">12934 14902 21 0,'2'-10'290'16,"3"-2"82"-16,0 2 65 0,2 2 24 16,3 0 6-16,1 2-2 0,6 2 10 15,3 1-16-15,3 1-39 0,4 4-52 16,1 1-53-16,2 4-55 0,2 4-76 0,0 2-62 16,-1 4-44-16,-1 4-26 0,-1 1-20 0,-2 2-13 15,-4 1-7-15,-5 3-1 0,-3 0-4 16,-3 1-3-16,-6-3-1 15,-3 2 4-15,-3-3-1 0,-1-1-1 16,-4-6 1-16,-1-1-2 0,-1-7 1 0,-2-4-3 16,-1-7-2-16,2-8-3 0,0-11-8 15,-1-8-10-15,1-8-9 0,2-9-12 16,2-6-13-16,1-5-19 16,3 1-41-16,3 1-67 0,1 4-107 0,0 8-135 0,3 6-142 0,-1 6-126 15,5 4-43-15,-1 9 26 16,1 3 90-16,1 6 133 0</inkml:trace>
  <inkml:trace contextRef="#ctx0" brushRef="#br0" timeOffset="106205.673">13540 14815 170 0,'1'15'301'0,"1"0"61"0,-2 0 38 0,-2-1 28 16,2 1 10-16,-1-3-15 0,1-2-43 15,0-1-60-15,0 0-63 0,0-3-54 16,3-3-33-16,0 0-10 0,1-1 4 0,2-4-1 15,0-2-8-15,5-4-17 0,0-4-29 16,3-3-32-16,-1-3-30 0,3-2-22 16,0-3-11-16,-2 0-7 15,2 0 0-15,-3 0 0 0,-1 0 0 0,-1 1-1 0,-3 2-3 16,1 2 0-16,-4 2 0 0,0 1-1 16,-3 1-1-16,-1 1-1 0,-2 2 0 15,-1 2-3-15,-3 0-1 16,0 3-1-16,-4 0 2 15,1 2 0-15,-3 1-1 0,-1 1 1 16,-1 4-2-16,-3 1 0 0,2 1-1 0,-5 2-1 0,3 2 1 0,0 1 2 16,0 1 1-16,-1 1 1 15,4 0 1-15,1 3-1 0,2 0-1 0,1-1 2 16,2 2 0-16,1 3 0 0,3-1 1 0,3-1 1 16,2 2 0-16,1 0-2 15,3 0 1-15,2 2 0 0,0-4 2 16,3 1-3-16,2-1 1 0,-4-1 3 0,5 0 0 15,1-1-2-15,0-4-1 0,1-1 3 0,3 0 1 16,-1-4 0-16,0-2-1 0,1-3-1 0,1-3-3 16,-2 0-27-1,0-3-70-15,-1-3-107 16,0-2-160-16,-1-1-164 0,2 0-160 0,-2 0-66 16,2-1 18-16,-1 1 81 0,1-2 145 15</inkml:trace>
  <inkml:trace contextRef="#ctx0" brushRef="#br0" timeOffset="106687.505">14405 14512 151 0,'-3'-24'396'0,"-5"0"68"0,0 1 57 0,-2 1-45 16,-4 1-61-16,2 3-78 0,-4 3-78 15,2 3-60-15,-5 6-51 0,1 6-45 16,-2 5-40-16,-1 7-26 0,2 6-18 16,-1 6-2-16,2 4 3 0,1 5 8 15,5 5 10-15,0-1 10 0,7 2 8 0,2 2 2 16,3-4-6-16,3-1-11 0,2-1-10 16,6-7-9-16,0-4-3 0,4-6-1 15,0-4 1-15,6-7 1 0,-4-7 5 16,2-6 1-16,0-4 6 0,0-8 4 0,1-3 1 15,-5-5 8-15,2-2 5 0,-6-4 2 16,-3-1-2-16,0-5-9 16,-5-1-5-16,-3-4-8 0,-3-2-12 0,-5-4-8 15,0-4-9-15,-3 0-1 0,-4 1-1 0,0 0 0 16,0 2 22-16,-2 7 20 16,4 2 16-16,-2 10 3 15,3 5 4-15,0 10 1 0,4 8-20 16,-1 11-19-16,4 11-10 0,2 7-1 0,2 7-3 0,4 10-1 0,3 5-1 15,3 4 2-15,4 2-8 0,3 2-42 16,2 2-83-16,0-2-127 0,6-3-142 0,0 0-142 16,3-5-136-16,1 1-66 0,-1-6 23 15,1-1 93-15,-1-6 127 0,-2-4 134 0</inkml:trace>
  <inkml:trace contextRef="#ctx0" brushRef="#br0" timeOffset="107038.167">14969 14280 105 0,'-8'-3'371'0,"-4"3"100"0,4 0 97 0,-2 0-8 16,2 0-19-16,2-2-49 0,3 1-74 0,2-1-86 16,4-1-88-16,7-4-80 0,5-1-62 15,5-2-43-15,7-2-23 0,2-2-41 16,2 1-71-16,1 1-116 15,-1 0-147-15,0 4-139 0,-6 4-110 0,-1 1-62 0,-4 4 10 16,-5 5 78-16,-5 5 140 0,-5 5 149 16,-5 5 137-16,-5 5 134 15,-4 4 119-15,-5 2 107 0,-3 6 104 16,-1-2 95 0,-4 1 72-16,4 0 29 0,1-6-6 0,6-2-28 0,3-5-44 15,8-5-74-15,6-4-78 0,7-7-67 0,8-7-50 16,4-8-48-16,11-7-91 0,4-10-112 0,6-6-137 15,8-6-202-15,4-6-235 0,5-6-122 16,4-3-28 0,-1 0 44-1,3 2 98-15,-7-2 180 0</inkml:trace>
  <inkml:trace contextRef="#ctx0" brushRef="#br0" timeOffset="114432.816">18644 12987 80 0,'-2'-6'298'0,"-2"1"35"0,-3 1 30 16,2-1-63-16,-1 2-48 15,-2-2-28-15,4 4-15 0,-3-2 7 0,2 2 8 0,0-1 1 0,-2 1-1 16,4-1-14-16,0 2-22 16,-1-1-32-16,1 1-34 0,3-2-32 0,-1 2-31 15,1-1-22-15,0 1-4 0,1 0 14 16,2-2 25-16,1 0 31 15,2 1 30-15,6 0 18 0,0-2 2 0,5-2-10 0,2 2-24 16,3-2-28-16,5 0-26 0,1 0-19 16,2 1-13-16,2 0-11 0,0 4-2 15,-1 2 1-15,-1 4 5 0,-1 3 9 0,-3 6 10 16,-6 5 11-16,-1 4 4 16,-7 6 4-16,-1 3-2 15,-4 3-5-15,-3 3-6 16,-4 3-4-16,0 0-5 0,-1 0-7 0,-1-2-3 15,1-1-8-15,-1-4-6 0,0-3-8 0,2-3-3 0,4-2-11 16,-3-4-33-16,2-2-49 0,2-3-99 0,2-4-160 0,0 0-207 16,4-5-201-16,-1-3-96 0,2-3-18 15,-2-4 62-15,1-4 142 0,-3-4 196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9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3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19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26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3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AE2E-E835-47D6-AE51-309013288E26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5064-3988-492A-85D4-C116C7733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61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7DBF32-D304-4AE8-95F2-1729378C4CFD}"/>
                  </a:ext>
                </a:extLst>
              </p14:cNvPr>
              <p14:cNvContentPartPr/>
              <p14:nvPr/>
            </p14:nvContentPartPr>
            <p14:xfrm>
              <a:off x="817560" y="223560"/>
              <a:ext cx="10327680" cy="573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7DBF32-D304-4AE8-95F2-1729378C4C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200" y="214200"/>
                <a:ext cx="10346400" cy="57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1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33AEEA-F5EE-4C94-A7DA-01943DBFA780}"/>
                  </a:ext>
                </a:extLst>
              </p14:cNvPr>
              <p14:cNvContentPartPr/>
              <p14:nvPr/>
            </p14:nvContentPartPr>
            <p14:xfrm>
              <a:off x="154080" y="449640"/>
              <a:ext cx="10471320" cy="554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33AEEA-F5EE-4C94-A7DA-01943DBFA7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720" y="440280"/>
                <a:ext cx="10490040" cy="55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8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15F595-48EB-4704-86E7-C2B606B6A304}"/>
                  </a:ext>
                </a:extLst>
              </p14:cNvPr>
              <p14:cNvContentPartPr/>
              <p14:nvPr/>
            </p14:nvContentPartPr>
            <p14:xfrm>
              <a:off x="1447200" y="360"/>
              <a:ext cx="8728920" cy="392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15F595-48EB-4704-86E7-C2B606B6A3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840" y="-9000"/>
                <a:ext cx="8747640" cy="39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45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87FE97-D101-4900-AF1B-E1783BED9F2E}"/>
                  </a:ext>
                </a:extLst>
              </p14:cNvPr>
              <p14:cNvContentPartPr/>
              <p14:nvPr/>
            </p14:nvContentPartPr>
            <p14:xfrm>
              <a:off x="257760" y="133920"/>
              <a:ext cx="10769400" cy="596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87FE97-D101-4900-AF1B-E1783BED9F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00" y="124560"/>
                <a:ext cx="10788120" cy="59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84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0BCE65-064A-4E61-8343-AC17B9CBDC9C}"/>
                  </a:ext>
                </a:extLst>
              </p14:cNvPr>
              <p14:cNvContentPartPr/>
              <p14:nvPr/>
            </p14:nvContentPartPr>
            <p14:xfrm>
              <a:off x="667440" y="417240"/>
              <a:ext cx="9545400" cy="541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0BCE65-064A-4E61-8343-AC17B9CBDC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80" y="407880"/>
                <a:ext cx="9564120" cy="54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62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itzad</dc:creator>
  <cp:lastModifiedBy>itzad</cp:lastModifiedBy>
  <cp:revision>4</cp:revision>
  <dcterms:created xsi:type="dcterms:W3CDTF">2023-05-08T09:02:13Z</dcterms:created>
  <dcterms:modified xsi:type="dcterms:W3CDTF">2023-05-09T10:01:15Z</dcterms:modified>
</cp:coreProperties>
</file>