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8" r:id="rId2"/>
    <p:sldId id="257" r:id="rId3"/>
    <p:sldId id="259" r:id="rId4"/>
    <p:sldId id="286" r:id="rId5"/>
    <p:sldId id="262" r:id="rId6"/>
    <p:sldId id="263" r:id="rId7"/>
    <p:sldId id="273" r:id="rId8"/>
    <p:sldId id="264" r:id="rId9"/>
    <p:sldId id="284" r:id="rId10"/>
    <p:sldId id="285" r:id="rId11"/>
    <p:sldId id="266" r:id="rId12"/>
    <p:sldId id="276" r:id="rId13"/>
    <p:sldId id="274" r:id="rId14"/>
    <p:sldId id="268" r:id="rId15"/>
    <p:sldId id="269" r:id="rId16"/>
    <p:sldId id="278" r:id="rId17"/>
    <p:sldId id="27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43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kalyani73@outlook.com" userId="1c7da1c3e6d0a8b6" providerId="LiveId" clId="{A63DB779-6964-453D-BF86-B4CBEC89C195}"/>
    <pc:docChg chg="undo custSel addSld delSld modSld sldOrd">
      <pc:chgData name="lakshmikalyani73@outlook.com" userId="1c7da1c3e6d0a8b6" providerId="LiveId" clId="{A63DB779-6964-453D-BF86-B4CBEC89C195}" dt="2025-05-07T19:22:36.185" v="2677" actId="20577"/>
      <pc:docMkLst>
        <pc:docMk/>
      </pc:docMkLst>
      <pc:sldChg chg="modSp mod">
        <pc:chgData name="lakshmikalyani73@outlook.com" userId="1c7da1c3e6d0a8b6" providerId="LiveId" clId="{A63DB779-6964-453D-BF86-B4CBEC89C195}" dt="2025-05-07T19:22:36.185" v="2677" actId="20577"/>
        <pc:sldMkLst>
          <pc:docMk/>
          <pc:sldMk cId="0" sldId="257"/>
        </pc:sldMkLst>
        <pc:spChg chg="mod">
          <ac:chgData name="lakshmikalyani73@outlook.com" userId="1c7da1c3e6d0a8b6" providerId="LiveId" clId="{A63DB779-6964-453D-BF86-B4CBEC89C195}" dt="2025-05-06T06:39:06.030" v="2500" actId="20577"/>
          <ac:spMkLst>
            <pc:docMk/>
            <pc:sldMk cId="0" sldId="257"/>
            <ac:spMk id="2" creationId="{00000000-0000-0000-0000-000000000000}"/>
          </ac:spMkLst>
        </pc:spChg>
        <pc:graphicFrameChg chg="mod modGraphic">
          <ac:chgData name="lakshmikalyani73@outlook.com" userId="1c7da1c3e6d0a8b6" providerId="LiveId" clId="{A63DB779-6964-453D-BF86-B4CBEC89C195}" dt="2025-05-07T19:22:36.185" v="2677" actId="20577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modSp mod">
        <pc:chgData name="lakshmikalyani73@outlook.com" userId="1c7da1c3e6d0a8b6" providerId="LiveId" clId="{A63DB779-6964-453D-BF86-B4CBEC89C195}" dt="2025-05-07T18:44:04.573" v="2570" actId="255"/>
        <pc:sldMkLst>
          <pc:docMk/>
          <pc:sldMk cId="0" sldId="258"/>
        </pc:sldMkLst>
        <pc:spChg chg="mod">
          <ac:chgData name="lakshmikalyani73@outlook.com" userId="1c7da1c3e6d0a8b6" providerId="LiveId" clId="{A63DB779-6964-453D-BF86-B4CBEC89C195}" dt="2025-05-07T18:43:49.455" v="2569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lakshmikalyani73@outlook.com" userId="1c7da1c3e6d0a8b6" providerId="LiveId" clId="{A63DB779-6964-453D-BF86-B4CBEC89C195}" dt="2025-05-06T06:37:18.079" v="2491" actId="1076"/>
          <ac:spMkLst>
            <pc:docMk/>
            <pc:sldMk cId="0" sldId="258"/>
            <ac:spMk id="5" creationId="{00000000-0000-0000-0000-000000000000}"/>
          </ac:spMkLst>
        </pc:spChg>
        <pc:spChg chg="mod">
          <ac:chgData name="lakshmikalyani73@outlook.com" userId="1c7da1c3e6d0a8b6" providerId="LiveId" clId="{A63DB779-6964-453D-BF86-B4CBEC89C195}" dt="2025-05-07T18:44:04.573" v="2570" actId="255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lakshmikalyani73@outlook.com" userId="1c7da1c3e6d0a8b6" providerId="LiveId" clId="{A63DB779-6964-453D-BF86-B4CBEC89C195}" dt="2025-05-06T06:21:05.362" v="2081" actId="20577"/>
        <pc:sldMkLst>
          <pc:docMk/>
          <pc:sldMk cId="0" sldId="259"/>
        </pc:sldMkLst>
        <pc:spChg chg="mod">
          <ac:chgData name="lakshmikalyani73@outlook.com" userId="1c7da1c3e6d0a8b6" providerId="LiveId" clId="{A63DB779-6964-453D-BF86-B4CBEC89C195}" dt="2025-05-06T06:21:05.362" v="2081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lakshmikalyani73@outlook.com" userId="1c7da1c3e6d0a8b6" providerId="LiveId" clId="{A63DB779-6964-453D-BF86-B4CBEC89C195}" dt="2025-05-06T04:09:04.110" v="17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akshmikalyani73@outlook.com" userId="1c7da1c3e6d0a8b6" providerId="LiveId" clId="{A63DB779-6964-453D-BF86-B4CBEC89C195}" dt="2025-05-06T06:40:43.528" v="2519" actId="14100"/>
        <pc:sldMkLst>
          <pc:docMk/>
          <pc:sldMk cId="0" sldId="261"/>
        </pc:sldMkLst>
      </pc:sldChg>
      <pc:sldChg chg="modSp mod">
        <pc:chgData name="lakshmikalyani73@outlook.com" userId="1c7da1c3e6d0a8b6" providerId="LiveId" clId="{A63DB779-6964-453D-BF86-B4CBEC89C195}" dt="2025-05-06T06:40:10.028" v="2516" actId="1076"/>
        <pc:sldMkLst>
          <pc:docMk/>
          <pc:sldMk cId="0" sldId="262"/>
        </pc:sldMkLst>
        <pc:spChg chg="mod">
          <ac:chgData name="lakshmikalyani73@outlook.com" userId="1c7da1c3e6d0a8b6" providerId="LiveId" clId="{A63DB779-6964-453D-BF86-B4CBEC89C195}" dt="2025-05-06T06:40:10.028" v="2516" actId="1076"/>
          <ac:spMkLst>
            <pc:docMk/>
            <pc:sldMk cId="0" sldId="262"/>
            <ac:spMk id="3" creationId="{00000000-0000-0000-0000-000000000000}"/>
          </ac:spMkLst>
        </pc:spChg>
        <pc:spChg chg="mod">
          <ac:chgData name="lakshmikalyani73@outlook.com" userId="1c7da1c3e6d0a8b6" providerId="LiveId" clId="{A63DB779-6964-453D-BF86-B4CBEC89C195}" dt="2025-05-06T06:40:04.184" v="2515" actId="14100"/>
          <ac:spMkLst>
            <pc:docMk/>
            <pc:sldMk cId="0" sldId="262"/>
            <ac:spMk id="4" creationId="{00000000-0000-0000-0000-000000000000}"/>
          </ac:spMkLst>
        </pc:spChg>
      </pc:sldChg>
      <pc:sldChg chg="delSp modSp mod">
        <pc:chgData name="lakshmikalyani73@outlook.com" userId="1c7da1c3e6d0a8b6" providerId="LiveId" clId="{A63DB779-6964-453D-BF86-B4CBEC89C195}" dt="2025-05-06T06:41:06.226" v="2522" actId="14100"/>
        <pc:sldMkLst>
          <pc:docMk/>
          <pc:sldMk cId="0" sldId="263"/>
        </pc:sldMkLst>
        <pc:spChg chg="mod">
          <ac:chgData name="lakshmikalyani73@outlook.com" userId="1c7da1c3e6d0a8b6" providerId="LiveId" clId="{A63DB779-6964-453D-BF86-B4CBEC89C195}" dt="2025-05-06T06:41:01.890" v="2521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lakshmikalyani73@outlook.com" userId="1c7da1c3e6d0a8b6" providerId="LiveId" clId="{A63DB779-6964-453D-BF86-B4CBEC89C195}" dt="2025-05-06T06:41:06.226" v="2522" actId="14100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lakshmikalyani73@outlook.com" userId="1c7da1c3e6d0a8b6" providerId="LiveId" clId="{A63DB779-6964-453D-BF86-B4CBEC89C195}" dt="2025-05-06T06:22:03.106" v="2085" actId="2711"/>
        <pc:sldMkLst>
          <pc:docMk/>
          <pc:sldMk cId="0" sldId="264"/>
        </pc:sldMkLst>
        <pc:spChg chg="mod">
          <ac:chgData name="lakshmikalyani73@outlook.com" userId="1c7da1c3e6d0a8b6" providerId="LiveId" clId="{A63DB779-6964-453D-BF86-B4CBEC89C195}" dt="2025-05-06T06:22:03.106" v="2085" actId="2711"/>
          <ac:spMkLst>
            <pc:docMk/>
            <pc:sldMk cId="0" sldId="264"/>
            <ac:spMk id="3" creationId="{00000000-0000-0000-0000-000000000000}"/>
          </ac:spMkLst>
        </pc:spChg>
        <pc:spChg chg="mod">
          <ac:chgData name="lakshmikalyani73@outlook.com" userId="1c7da1c3e6d0a8b6" providerId="LiveId" clId="{A63DB779-6964-453D-BF86-B4CBEC89C195}" dt="2025-05-06T05:26:59.565" v="1489" actId="20577"/>
          <ac:spMkLst>
            <pc:docMk/>
            <pc:sldMk cId="0" sldId="264"/>
            <ac:spMk id="4" creationId="{00000000-0000-0000-0000-000000000000}"/>
          </ac:spMkLst>
        </pc:spChg>
      </pc:sldChg>
      <pc:sldChg chg="addSp delSp modSp mod">
        <pc:chgData name="lakshmikalyani73@outlook.com" userId="1c7da1c3e6d0a8b6" providerId="LiveId" clId="{A63DB779-6964-453D-BF86-B4CBEC89C195}" dt="2025-05-06T06:22:21.383" v="2086" actId="2711"/>
        <pc:sldMkLst>
          <pc:docMk/>
          <pc:sldMk cId="0" sldId="266"/>
        </pc:sldMkLst>
      </pc:sldChg>
      <pc:sldChg chg="modSp del mod">
        <pc:chgData name="lakshmikalyani73@outlook.com" userId="1c7da1c3e6d0a8b6" providerId="LiveId" clId="{A63DB779-6964-453D-BF86-B4CBEC89C195}" dt="2025-05-06T05:44:12.108" v="1678" actId="47"/>
        <pc:sldMkLst>
          <pc:docMk/>
          <pc:sldMk cId="0" sldId="267"/>
        </pc:sldMkLst>
      </pc:sldChg>
      <pc:sldChg chg="addSp delSp modSp mod">
        <pc:chgData name="lakshmikalyani73@outlook.com" userId="1c7da1c3e6d0a8b6" providerId="LiveId" clId="{A63DB779-6964-453D-BF86-B4CBEC89C195}" dt="2025-05-06T06:42:15.386" v="2526" actId="1076"/>
        <pc:sldMkLst>
          <pc:docMk/>
          <pc:sldMk cId="0" sldId="268"/>
        </pc:sldMkLst>
        <pc:spChg chg="mod">
          <ac:chgData name="lakshmikalyani73@outlook.com" userId="1c7da1c3e6d0a8b6" providerId="LiveId" clId="{A63DB779-6964-453D-BF86-B4CBEC89C195}" dt="2025-05-06T06:42:15.386" v="2526" actId="1076"/>
          <ac:spMkLst>
            <pc:docMk/>
            <pc:sldMk cId="0" sldId="268"/>
            <ac:spMk id="3" creationId="{00000000-0000-0000-0000-000000000000}"/>
          </ac:spMkLst>
        </pc:spChg>
      </pc:sldChg>
      <pc:sldChg chg="delSp modSp mod">
        <pc:chgData name="lakshmikalyani73@outlook.com" userId="1c7da1c3e6d0a8b6" providerId="LiveId" clId="{A63DB779-6964-453D-BF86-B4CBEC89C195}" dt="2025-05-06T06:44:38.509" v="2549" actId="1076"/>
        <pc:sldMkLst>
          <pc:docMk/>
          <pc:sldMk cId="0" sldId="269"/>
        </pc:sldMkLst>
        <pc:spChg chg="mod">
          <ac:chgData name="lakshmikalyani73@outlook.com" userId="1c7da1c3e6d0a8b6" providerId="LiveId" clId="{A63DB779-6964-453D-BF86-B4CBEC89C195}" dt="2025-05-06T06:44:38.509" v="2549" actId="1076"/>
          <ac:spMkLst>
            <pc:docMk/>
            <pc:sldMk cId="0" sldId="269"/>
            <ac:spMk id="3" creationId="{00000000-0000-0000-0000-000000000000}"/>
          </ac:spMkLst>
        </pc:spChg>
      </pc:sldChg>
      <pc:sldChg chg="del ord">
        <pc:chgData name="lakshmikalyani73@outlook.com" userId="1c7da1c3e6d0a8b6" providerId="LiveId" clId="{A63DB779-6964-453D-BF86-B4CBEC89C195}" dt="2025-05-06T05:51:00.624" v="1777" actId="47"/>
        <pc:sldMkLst>
          <pc:docMk/>
          <pc:sldMk cId="0" sldId="270"/>
        </pc:sldMkLst>
      </pc:sldChg>
      <pc:sldChg chg="modSp del mod">
        <pc:chgData name="lakshmikalyani73@outlook.com" userId="1c7da1c3e6d0a8b6" providerId="LiveId" clId="{A63DB779-6964-453D-BF86-B4CBEC89C195}" dt="2025-05-06T06:07:20.363" v="1975" actId="47"/>
        <pc:sldMkLst>
          <pc:docMk/>
          <pc:sldMk cId="0" sldId="271"/>
        </pc:sldMkLst>
      </pc:sldChg>
      <pc:sldChg chg="addSp delSp modSp mod ord">
        <pc:chgData name="lakshmikalyani73@outlook.com" userId="1c7da1c3e6d0a8b6" providerId="LiveId" clId="{A63DB779-6964-453D-BF86-B4CBEC89C195}" dt="2025-05-06T06:36:01.439" v="2483" actId="14100"/>
        <pc:sldMkLst>
          <pc:docMk/>
          <pc:sldMk cId="0" sldId="272"/>
        </pc:sldMkLst>
        <pc:spChg chg="mod">
          <ac:chgData name="lakshmikalyani73@outlook.com" userId="1c7da1c3e6d0a8b6" providerId="LiveId" clId="{A63DB779-6964-453D-BF86-B4CBEC89C195}" dt="2025-05-06T06:35:55.505" v="2482" actId="1076"/>
          <ac:spMkLst>
            <pc:docMk/>
            <pc:sldMk cId="0" sldId="272"/>
            <ac:spMk id="4" creationId="{00000000-0000-0000-0000-000000000000}"/>
          </ac:spMkLst>
        </pc:spChg>
        <pc:picChg chg="add mod ord">
          <ac:chgData name="lakshmikalyani73@outlook.com" userId="1c7da1c3e6d0a8b6" providerId="LiveId" clId="{A63DB779-6964-453D-BF86-B4CBEC89C195}" dt="2025-05-06T06:36:01.439" v="2483" actId="14100"/>
          <ac:picMkLst>
            <pc:docMk/>
            <pc:sldMk cId="0" sldId="272"/>
            <ac:picMk id="2" creationId="{77C4ECF1-ED3D-B697-6505-D356C8909CDB}"/>
          </ac:picMkLst>
        </pc:picChg>
      </pc:sldChg>
      <pc:sldChg chg="modSp add mod">
        <pc:chgData name="lakshmikalyani73@outlook.com" userId="1c7da1c3e6d0a8b6" providerId="LiveId" clId="{A63DB779-6964-453D-BF86-B4CBEC89C195}" dt="2025-05-06T06:41:34.048" v="2525" actId="1076"/>
        <pc:sldMkLst>
          <pc:docMk/>
          <pc:sldMk cId="2990070377" sldId="273"/>
        </pc:sldMkLst>
        <pc:spChg chg="mod">
          <ac:chgData name="lakshmikalyani73@outlook.com" userId="1c7da1c3e6d0a8b6" providerId="LiveId" clId="{A63DB779-6964-453D-BF86-B4CBEC89C195}" dt="2025-05-06T06:41:34.048" v="2525" actId="1076"/>
          <ac:spMkLst>
            <pc:docMk/>
            <pc:sldMk cId="2990070377" sldId="273"/>
            <ac:spMk id="3" creationId="{6CA9B775-81A2-6A85-7661-572D2587DF6E}"/>
          </ac:spMkLst>
        </pc:spChg>
        <pc:spChg chg="mod">
          <ac:chgData name="lakshmikalyani73@outlook.com" userId="1c7da1c3e6d0a8b6" providerId="LiveId" clId="{A63DB779-6964-453D-BF86-B4CBEC89C195}" dt="2025-05-06T06:41:21.079" v="2523" actId="14100"/>
          <ac:spMkLst>
            <pc:docMk/>
            <pc:sldMk cId="2990070377" sldId="273"/>
            <ac:spMk id="4" creationId="{D5AA3B1A-F2B7-D913-1D0F-3AE0615334E4}"/>
          </ac:spMkLst>
        </pc:spChg>
      </pc:sldChg>
      <pc:sldChg chg="addSp delSp modSp new mod">
        <pc:chgData name="lakshmikalyani73@outlook.com" userId="1c7da1c3e6d0a8b6" providerId="LiveId" clId="{A63DB779-6964-453D-BF86-B4CBEC89C195}" dt="2025-05-06T06:23:10.198" v="2091" actId="20577"/>
        <pc:sldMkLst>
          <pc:docMk/>
          <pc:sldMk cId="2615222629" sldId="274"/>
        </pc:sldMkLst>
        <pc:spChg chg="mod">
          <ac:chgData name="lakshmikalyani73@outlook.com" userId="1c7da1c3e6d0a8b6" providerId="LiveId" clId="{A63DB779-6964-453D-BF86-B4CBEC89C195}" dt="2025-05-06T06:23:10.198" v="2091" actId="20577"/>
          <ac:spMkLst>
            <pc:docMk/>
            <pc:sldMk cId="2615222629" sldId="274"/>
            <ac:spMk id="3" creationId="{BD3FCDCE-0BCA-2EDF-9AB6-32F326D8E278}"/>
          </ac:spMkLst>
        </pc:spChg>
      </pc:sldChg>
      <pc:sldChg chg="add del">
        <pc:chgData name="lakshmikalyani73@outlook.com" userId="1c7da1c3e6d0a8b6" providerId="LiveId" clId="{A63DB779-6964-453D-BF86-B4CBEC89C195}" dt="2025-05-06T04:20:22.449" v="751"/>
        <pc:sldMkLst>
          <pc:docMk/>
          <pc:sldMk cId="2795518409" sldId="274"/>
        </pc:sldMkLst>
      </pc:sldChg>
      <pc:sldChg chg="addSp delSp modSp new mod">
        <pc:chgData name="lakshmikalyani73@outlook.com" userId="1c7da1c3e6d0a8b6" providerId="LiveId" clId="{A63DB779-6964-453D-BF86-B4CBEC89C195}" dt="2025-05-06T06:23:05.496" v="2090" actId="20577"/>
        <pc:sldMkLst>
          <pc:docMk/>
          <pc:sldMk cId="2609108294" sldId="275"/>
        </pc:sldMkLst>
      </pc:sldChg>
      <pc:sldChg chg="delSp modSp new mod">
        <pc:chgData name="lakshmikalyani73@outlook.com" userId="1c7da1c3e6d0a8b6" providerId="LiveId" clId="{A63DB779-6964-453D-BF86-B4CBEC89C195}" dt="2025-05-06T06:22:38.677" v="2087" actId="2711"/>
        <pc:sldMkLst>
          <pc:docMk/>
          <pc:sldMk cId="512488304" sldId="276"/>
        </pc:sldMkLst>
        <pc:spChg chg="mod">
          <ac:chgData name="lakshmikalyani73@outlook.com" userId="1c7da1c3e6d0a8b6" providerId="LiveId" clId="{A63DB779-6964-453D-BF86-B4CBEC89C195}" dt="2025-05-06T06:22:38.677" v="2087" actId="2711"/>
          <ac:spMkLst>
            <pc:docMk/>
            <pc:sldMk cId="512488304" sldId="276"/>
            <ac:spMk id="3" creationId="{56314649-C2CD-5F7F-33DA-29CDA35A2857}"/>
          </ac:spMkLst>
        </pc:spChg>
      </pc:sldChg>
      <pc:sldChg chg="new del">
        <pc:chgData name="lakshmikalyani73@outlook.com" userId="1c7da1c3e6d0a8b6" providerId="LiveId" clId="{A63DB779-6964-453D-BF86-B4CBEC89C195}" dt="2025-05-06T05:07:23.163" v="1200" actId="680"/>
        <pc:sldMkLst>
          <pc:docMk/>
          <pc:sldMk cId="1843688463" sldId="276"/>
        </pc:sldMkLst>
      </pc:sldChg>
      <pc:sldChg chg="addSp delSp modSp new del mod ord">
        <pc:chgData name="lakshmikalyani73@outlook.com" userId="1c7da1c3e6d0a8b6" providerId="LiveId" clId="{A63DB779-6964-453D-BF86-B4CBEC89C195}" dt="2025-05-06T05:52:57.741" v="1788" actId="47"/>
        <pc:sldMkLst>
          <pc:docMk/>
          <pc:sldMk cId="3221005240" sldId="277"/>
        </pc:sldMkLst>
      </pc:sldChg>
      <pc:sldChg chg="delSp modSp new mod">
        <pc:chgData name="lakshmikalyani73@outlook.com" userId="1c7da1c3e6d0a8b6" providerId="LiveId" clId="{A63DB779-6964-453D-BF86-B4CBEC89C195}" dt="2025-05-06T06:44:24.160" v="2547" actId="5793"/>
        <pc:sldMkLst>
          <pc:docMk/>
          <pc:sldMk cId="2709255422" sldId="278"/>
        </pc:sldMkLst>
        <pc:spChg chg="mod">
          <ac:chgData name="lakshmikalyani73@outlook.com" userId="1c7da1c3e6d0a8b6" providerId="LiveId" clId="{A63DB779-6964-453D-BF86-B4CBEC89C195}" dt="2025-05-06T06:44:24.160" v="2547" actId="5793"/>
          <ac:spMkLst>
            <pc:docMk/>
            <pc:sldMk cId="2709255422" sldId="278"/>
            <ac:spMk id="3" creationId="{CEAAF4CE-E466-BBDA-0845-CD6E44BD4659}"/>
          </ac:spMkLst>
        </pc:spChg>
      </pc:sldChg>
      <pc:sldChg chg="addSp delSp modSp new mod">
        <pc:chgData name="lakshmikalyani73@outlook.com" userId="1c7da1c3e6d0a8b6" providerId="LiveId" clId="{A63DB779-6964-453D-BF86-B4CBEC89C195}" dt="2025-05-06T06:15:20.309" v="2049" actId="20577"/>
        <pc:sldMkLst>
          <pc:docMk/>
          <pc:sldMk cId="4002088122" sldId="279"/>
        </pc:sldMkLst>
        <pc:spChg chg="mod">
          <ac:chgData name="lakshmikalyani73@outlook.com" userId="1c7da1c3e6d0a8b6" providerId="LiveId" clId="{A63DB779-6964-453D-BF86-B4CBEC89C195}" dt="2025-05-06T06:15:20.309" v="2049" actId="20577"/>
          <ac:spMkLst>
            <pc:docMk/>
            <pc:sldMk cId="4002088122" sldId="279"/>
            <ac:spMk id="3" creationId="{147F8F59-7778-1675-7248-EB7866759AEC}"/>
          </ac:spMkLst>
        </pc:spChg>
      </pc:sldChg>
      <pc:sldChg chg="addSp delSp modSp add mod">
        <pc:chgData name="lakshmikalyani73@outlook.com" userId="1c7da1c3e6d0a8b6" providerId="LiveId" clId="{A63DB779-6964-453D-BF86-B4CBEC89C195}" dt="2025-05-06T06:24:26.038" v="2106" actId="1076"/>
        <pc:sldMkLst>
          <pc:docMk/>
          <pc:sldMk cId="1349602691" sldId="280"/>
        </pc:sldMkLst>
      </pc:sldChg>
      <pc:sldChg chg="modSp add mod">
        <pc:chgData name="lakshmikalyani73@outlook.com" userId="1c7da1c3e6d0a8b6" providerId="LiveId" clId="{A63DB779-6964-453D-BF86-B4CBEC89C195}" dt="2025-05-06T06:31:17.338" v="2458" actId="20577"/>
        <pc:sldMkLst>
          <pc:docMk/>
          <pc:sldMk cId="401794846" sldId="281"/>
        </pc:sldMkLst>
      </pc:sldChg>
      <pc:sldChg chg="addSp delSp modSp new del mod">
        <pc:chgData name="lakshmikalyani73@outlook.com" userId="1c7da1c3e6d0a8b6" providerId="LiveId" clId="{A63DB779-6964-453D-BF86-B4CBEC89C195}" dt="2025-05-07T18:41:00.961" v="2559" actId="47"/>
        <pc:sldMkLst>
          <pc:docMk/>
          <pc:sldMk cId="206942894" sldId="282"/>
        </pc:sldMkLst>
      </pc:sldChg>
      <pc:sldChg chg="delSp modSp new del mod">
        <pc:chgData name="lakshmikalyani73@outlook.com" userId="1c7da1c3e6d0a8b6" providerId="LiveId" clId="{A63DB779-6964-453D-BF86-B4CBEC89C195}" dt="2025-05-07T18:44:14.123" v="2571" actId="47"/>
        <pc:sldMkLst>
          <pc:docMk/>
          <pc:sldMk cId="3761695443" sldId="282"/>
        </pc:sldMkLst>
      </pc:sldChg>
    </pc:docChg>
  </pc:docChgLst>
  <pc:docChgLst>
    <pc:chgData name="lakshmikalyani73@outlook.com" userId="1c7da1c3e6d0a8b6" providerId="LiveId" clId="{7972C96E-E6FE-4F5B-A887-E7419B88BAF0}"/>
    <pc:docChg chg="undo custSel addSld delSld modSld">
      <pc:chgData name="lakshmikalyani73@outlook.com" userId="1c7da1c3e6d0a8b6" providerId="LiveId" clId="{7972C96E-E6FE-4F5B-A887-E7419B88BAF0}" dt="2025-07-22T23:50:59.767" v="1786" actId="6549"/>
      <pc:docMkLst>
        <pc:docMk/>
      </pc:docMkLst>
      <pc:sldChg chg="modSp mod">
        <pc:chgData name="lakshmikalyani73@outlook.com" userId="1c7da1c3e6d0a8b6" providerId="LiveId" clId="{7972C96E-E6FE-4F5B-A887-E7419B88BAF0}" dt="2025-07-21T20:57:24.482" v="1619" actId="20577"/>
        <pc:sldMkLst>
          <pc:docMk/>
          <pc:sldMk cId="0" sldId="257"/>
        </pc:sldMkLst>
        <pc:spChg chg="mod">
          <ac:chgData name="lakshmikalyani73@outlook.com" userId="1c7da1c3e6d0a8b6" providerId="LiveId" clId="{7972C96E-E6FE-4F5B-A887-E7419B88BAF0}" dt="2025-07-21T20:57:24.482" v="1619" actId="20577"/>
          <ac:spMkLst>
            <pc:docMk/>
            <pc:sldMk cId="0" sldId="257"/>
            <ac:spMk id="2" creationId="{00000000-0000-0000-0000-000000000000}"/>
          </ac:spMkLst>
        </pc:spChg>
        <pc:graphicFrameChg chg="mod modGraphic">
          <ac:chgData name="lakshmikalyani73@outlook.com" userId="1c7da1c3e6d0a8b6" providerId="LiveId" clId="{7972C96E-E6FE-4F5B-A887-E7419B88BAF0}" dt="2025-07-21T20:56:54.534" v="1616" actId="20577"/>
          <ac:graphicFrameMkLst>
            <pc:docMk/>
            <pc:sldMk cId="0" sldId="257"/>
            <ac:graphicFrameMk id="4" creationId="{00000000-0000-0000-0000-000000000000}"/>
          </ac:graphicFrameMkLst>
        </pc:graphicFrameChg>
      </pc:sldChg>
      <pc:sldChg chg="modSp mod">
        <pc:chgData name="lakshmikalyani73@outlook.com" userId="1c7da1c3e6d0a8b6" providerId="LiveId" clId="{7972C96E-E6FE-4F5B-A887-E7419B88BAF0}" dt="2025-07-21T20:54:36.998" v="1601" actId="20577"/>
        <pc:sldMkLst>
          <pc:docMk/>
          <pc:sldMk cId="0" sldId="258"/>
        </pc:sldMkLst>
        <pc:spChg chg="mod">
          <ac:chgData name="lakshmikalyani73@outlook.com" userId="1c7da1c3e6d0a8b6" providerId="LiveId" clId="{7972C96E-E6FE-4F5B-A887-E7419B88BAF0}" dt="2025-07-12T04:36:57.845" v="1134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lakshmikalyani73@outlook.com" userId="1c7da1c3e6d0a8b6" providerId="LiveId" clId="{7972C96E-E6FE-4F5B-A887-E7419B88BAF0}" dt="2025-07-21T20:52:57.124" v="158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lakshmikalyani73@outlook.com" userId="1c7da1c3e6d0a8b6" providerId="LiveId" clId="{7972C96E-E6FE-4F5B-A887-E7419B88BAF0}" dt="2025-07-21T20:54:36.998" v="1601" actId="20577"/>
          <ac:spMkLst>
            <pc:docMk/>
            <pc:sldMk cId="0" sldId="258"/>
            <ac:spMk id="6" creationId="{00000000-0000-0000-0000-000000000000}"/>
          </ac:spMkLst>
        </pc:spChg>
      </pc:sldChg>
      <pc:sldChg chg="modSp mod">
        <pc:chgData name="lakshmikalyani73@outlook.com" userId="1c7da1c3e6d0a8b6" providerId="LiveId" clId="{7972C96E-E6FE-4F5B-A887-E7419B88BAF0}" dt="2025-07-21T22:21:20.972" v="1669" actId="20577"/>
        <pc:sldMkLst>
          <pc:docMk/>
          <pc:sldMk cId="0" sldId="259"/>
        </pc:sldMkLst>
        <pc:spChg chg="mod">
          <ac:chgData name="lakshmikalyani73@outlook.com" userId="1c7da1c3e6d0a8b6" providerId="LiveId" clId="{7972C96E-E6FE-4F5B-A887-E7419B88BAF0}" dt="2025-07-21T22:21:20.972" v="1669" actId="20577"/>
          <ac:spMkLst>
            <pc:docMk/>
            <pc:sldMk cId="0" sldId="259"/>
            <ac:spMk id="3" creationId="{00000000-0000-0000-0000-000000000000}"/>
          </ac:spMkLst>
        </pc:spChg>
      </pc:sldChg>
      <pc:sldChg chg="del">
        <pc:chgData name="lakshmikalyani73@outlook.com" userId="1c7da1c3e6d0a8b6" providerId="LiveId" clId="{7972C96E-E6FE-4F5B-A887-E7419B88BAF0}" dt="2025-07-10T22:28:00.574" v="933" actId="47"/>
        <pc:sldMkLst>
          <pc:docMk/>
          <pc:sldMk cId="0" sldId="261"/>
        </pc:sldMkLst>
      </pc:sldChg>
      <pc:sldChg chg="modSp mod">
        <pc:chgData name="lakshmikalyani73@outlook.com" userId="1c7da1c3e6d0a8b6" providerId="LiveId" clId="{7972C96E-E6FE-4F5B-A887-E7419B88BAF0}" dt="2025-07-12T06:55:59.387" v="1388" actId="1076"/>
        <pc:sldMkLst>
          <pc:docMk/>
          <pc:sldMk cId="0" sldId="262"/>
        </pc:sldMkLst>
        <pc:spChg chg="mod">
          <ac:chgData name="lakshmikalyani73@outlook.com" userId="1c7da1c3e6d0a8b6" providerId="LiveId" clId="{7972C96E-E6FE-4F5B-A887-E7419B88BAF0}" dt="2025-07-12T06:55:59.387" v="1388" actId="107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lakshmikalyani73@outlook.com" userId="1c7da1c3e6d0a8b6" providerId="LiveId" clId="{7972C96E-E6FE-4F5B-A887-E7419B88BAF0}" dt="2025-07-22T07:40:59.147" v="1785" actId="113"/>
        <pc:sldMkLst>
          <pc:docMk/>
          <pc:sldMk cId="0" sldId="263"/>
        </pc:sldMkLst>
        <pc:spChg chg="mod">
          <ac:chgData name="lakshmikalyani73@outlook.com" userId="1c7da1c3e6d0a8b6" providerId="LiveId" clId="{7972C96E-E6FE-4F5B-A887-E7419B88BAF0}" dt="2025-07-22T07:40:59.147" v="1785" actId="113"/>
          <ac:spMkLst>
            <pc:docMk/>
            <pc:sldMk cId="0" sldId="263"/>
            <ac:spMk id="3" creationId="{00000000-0000-0000-0000-000000000000}"/>
          </ac:spMkLst>
        </pc:spChg>
        <pc:spChg chg="mod">
          <ac:chgData name="lakshmikalyani73@outlook.com" userId="1c7da1c3e6d0a8b6" providerId="LiveId" clId="{7972C96E-E6FE-4F5B-A887-E7419B88BAF0}" dt="2025-07-10T22:31:00.989" v="958" actId="14100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lakshmikalyani73@outlook.com" userId="1c7da1c3e6d0a8b6" providerId="LiveId" clId="{7972C96E-E6FE-4F5B-A887-E7419B88BAF0}" dt="2025-07-21T22:28:59.872" v="1694" actId="123"/>
        <pc:sldMkLst>
          <pc:docMk/>
          <pc:sldMk cId="0" sldId="264"/>
        </pc:sldMkLst>
        <pc:spChg chg="mod">
          <ac:chgData name="lakshmikalyani73@outlook.com" userId="1c7da1c3e6d0a8b6" providerId="LiveId" clId="{7972C96E-E6FE-4F5B-A887-E7419B88BAF0}" dt="2025-07-21T22:28:59.872" v="1694" actId="123"/>
          <ac:spMkLst>
            <pc:docMk/>
            <pc:sldMk cId="0" sldId="264"/>
            <ac:spMk id="3" creationId="{00000000-0000-0000-0000-000000000000}"/>
          </ac:spMkLst>
        </pc:spChg>
        <pc:spChg chg="mod">
          <ac:chgData name="lakshmikalyani73@outlook.com" userId="1c7da1c3e6d0a8b6" providerId="LiveId" clId="{7972C96E-E6FE-4F5B-A887-E7419B88BAF0}" dt="2025-07-10T21:07:10.855" v="112" actId="14100"/>
          <ac:spMkLst>
            <pc:docMk/>
            <pc:sldMk cId="0" sldId="264"/>
            <ac:spMk id="4" creationId="{00000000-0000-0000-0000-000000000000}"/>
          </ac:spMkLst>
        </pc:spChg>
      </pc:sldChg>
      <pc:sldChg chg="addSp delSp modSp mod">
        <pc:chgData name="lakshmikalyani73@outlook.com" userId="1c7da1c3e6d0a8b6" providerId="LiveId" clId="{7972C96E-E6FE-4F5B-A887-E7419B88BAF0}" dt="2025-07-21T22:35:35.778" v="1728" actId="113"/>
        <pc:sldMkLst>
          <pc:docMk/>
          <pc:sldMk cId="0" sldId="266"/>
        </pc:sldMkLst>
        <pc:spChg chg="add mod">
          <ac:chgData name="lakshmikalyani73@outlook.com" userId="1c7da1c3e6d0a8b6" providerId="LiveId" clId="{7972C96E-E6FE-4F5B-A887-E7419B88BAF0}" dt="2025-07-21T22:35:35.778" v="1728" actId="113"/>
          <ac:spMkLst>
            <pc:docMk/>
            <pc:sldMk cId="0" sldId="266"/>
            <ac:spMk id="3" creationId="{928780BB-04F4-905E-9318-75DF55CCF3A9}"/>
          </ac:spMkLst>
        </pc:spChg>
      </pc:sldChg>
      <pc:sldChg chg="modSp mod">
        <pc:chgData name="lakshmikalyani73@outlook.com" userId="1c7da1c3e6d0a8b6" providerId="LiveId" clId="{7972C96E-E6FE-4F5B-A887-E7419B88BAF0}" dt="2025-07-21T22:41:10.208" v="1763" actId="20577"/>
        <pc:sldMkLst>
          <pc:docMk/>
          <pc:sldMk cId="0" sldId="268"/>
        </pc:sldMkLst>
        <pc:spChg chg="mod">
          <ac:chgData name="lakshmikalyani73@outlook.com" userId="1c7da1c3e6d0a8b6" providerId="LiveId" clId="{7972C96E-E6FE-4F5B-A887-E7419B88BAF0}" dt="2025-07-21T22:41:10.208" v="1763" actId="20577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lakshmikalyani73@outlook.com" userId="1c7da1c3e6d0a8b6" providerId="LiveId" clId="{7972C96E-E6FE-4F5B-A887-E7419B88BAF0}" dt="2025-07-21T22:42:29.500" v="1775" actId="14100"/>
        <pc:sldMkLst>
          <pc:docMk/>
          <pc:sldMk cId="0" sldId="269"/>
        </pc:sldMkLst>
        <pc:spChg chg="mod">
          <ac:chgData name="lakshmikalyani73@outlook.com" userId="1c7da1c3e6d0a8b6" providerId="LiveId" clId="{7972C96E-E6FE-4F5B-A887-E7419B88BAF0}" dt="2025-07-21T22:42:29.500" v="1775" actId="14100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">
        <pc:chgData name="lakshmikalyani73@outlook.com" userId="1c7da1c3e6d0a8b6" providerId="LiveId" clId="{7972C96E-E6FE-4F5B-A887-E7419B88BAF0}" dt="2025-07-22T23:50:59.767" v="1786" actId="6549"/>
        <pc:sldMkLst>
          <pc:docMk/>
          <pc:sldMk cId="2990070377" sldId="273"/>
        </pc:sldMkLst>
        <pc:spChg chg="mod">
          <ac:chgData name="lakshmikalyani73@outlook.com" userId="1c7da1c3e6d0a8b6" providerId="LiveId" clId="{7972C96E-E6FE-4F5B-A887-E7419B88BAF0}" dt="2025-07-10T20:50:00.906" v="28" actId="20577"/>
          <ac:spMkLst>
            <pc:docMk/>
            <pc:sldMk cId="2990070377" sldId="273"/>
            <ac:spMk id="3" creationId="{6CA9B775-81A2-6A85-7661-572D2587DF6E}"/>
          </ac:spMkLst>
        </pc:spChg>
        <pc:spChg chg="mod">
          <ac:chgData name="lakshmikalyani73@outlook.com" userId="1c7da1c3e6d0a8b6" providerId="LiveId" clId="{7972C96E-E6FE-4F5B-A887-E7419B88BAF0}" dt="2025-07-10T22:37:37.970" v="979" actId="14100"/>
          <ac:spMkLst>
            <pc:docMk/>
            <pc:sldMk cId="2990070377" sldId="273"/>
            <ac:spMk id="4" creationId="{D5AA3B1A-F2B7-D913-1D0F-3AE0615334E4}"/>
          </ac:spMkLst>
        </pc:spChg>
        <pc:spChg chg="add mod">
          <ac:chgData name="lakshmikalyani73@outlook.com" userId="1c7da1c3e6d0a8b6" providerId="LiveId" clId="{7972C96E-E6FE-4F5B-A887-E7419B88BAF0}" dt="2025-07-22T23:50:59.767" v="1786" actId="6549"/>
          <ac:spMkLst>
            <pc:docMk/>
            <pc:sldMk cId="2990070377" sldId="273"/>
            <ac:spMk id="10" creationId="{8B43D737-8BA4-DDCF-7AFA-0A6D03D642B3}"/>
          </ac:spMkLst>
        </pc:spChg>
      </pc:sldChg>
      <pc:sldChg chg="addSp modSp mod">
        <pc:chgData name="lakshmikalyani73@outlook.com" userId="1c7da1c3e6d0a8b6" providerId="LiveId" clId="{7972C96E-E6FE-4F5B-A887-E7419B88BAF0}" dt="2025-07-21T22:38:44.686" v="1750" actId="113"/>
        <pc:sldMkLst>
          <pc:docMk/>
          <pc:sldMk cId="2615222629" sldId="274"/>
        </pc:sldMkLst>
        <pc:spChg chg="mod">
          <ac:chgData name="lakshmikalyani73@outlook.com" userId="1c7da1c3e6d0a8b6" providerId="LiveId" clId="{7972C96E-E6FE-4F5B-A887-E7419B88BAF0}" dt="2025-07-10T22:00:13.996" v="541" actId="20577"/>
          <ac:spMkLst>
            <pc:docMk/>
            <pc:sldMk cId="2615222629" sldId="274"/>
            <ac:spMk id="3" creationId="{BD3FCDCE-0BCA-2EDF-9AB6-32F326D8E278}"/>
          </ac:spMkLst>
        </pc:spChg>
        <pc:spChg chg="add mod">
          <ac:chgData name="lakshmikalyani73@outlook.com" userId="1c7da1c3e6d0a8b6" providerId="LiveId" clId="{7972C96E-E6FE-4F5B-A887-E7419B88BAF0}" dt="2025-07-21T22:38:44.686" v="1750" actId="113"/>
          <ac:spMkLst>
            <pc:docMk/>
            <pc:sldMk cId="2615222629" sldId="274"/>
            <ac:spMk id="4" creationId="{46630B2A-1E96-63D4-2F2D-B3CF4D03CDD5}"/>
          </ac:spMkLst>
        </pc:spChg>
      </pc:sldChg>
      <pc:sldChg chg="modSp del mod">
        <pc:chgData name="lakshmikalyani73@outlook.com" userId="1c7da1c3e6d0a8b6" providerId="LiveId" clId="{7972C96E-E6FE-4F5B-A887-E7419B88BAF0}" dt="2025-07-12T06:52:04.073" v="1362" actId="47"/>
        <pc:sldMkLst>
          <pc:docMk/>
          <pc:sldMk cId="2609108294" sldId="275"/>
        </pc:sldMkLst>
      </pc:sldChg>
      <pc:sldChg chg="modSp mod">
        <pc:chgData name="lakshmikalyani73@outlook.com" userId="1c7da1c3e6d0a8b6" providerId="LiveId" clId="{7972C96E-E6FE-4F5B-A887-E7419B88BAF0}" dt="2025-07-21T22:37:04.542" v="1736" actId="20577"/>
        <pc:sldMkLst>
          <pc:docMk/>
          <pc:sldMk cId="512488304" sldId="276"/>
        </pc:sldMkLst>
        <pc:spChg chg="mod">
          <ac:chgData name="lakshmikalyani73@outlook.com" userId="1c7da1c3e6d0a8b6" providerId="LiveId" clId="{7972C96E-E6FE-4F5B-A887-E7419B88BAF0}" dt="2025-07-21T22:37:04.542" v="1736" actId="20577"/>
          <ac:spMkLst>
            <pc:docMk/>
            <pc:sldMk cId="512488304" sldId="276"/>
            <ac:spMk id="3" creationId="{56314649-C2CD-5F7F-33DA-29CDA35A2857}"/>
          </ac:spMkLst>
        </pc:spChg>
      </pc:sldChg>
      <pc:sldChg chg="addSp delSp modSp mod">
        <pc:chgData name="lakshmikalyani73@outlook.com" userId="1c7da1c3e6d0a8b6" providerId="LiveId" clId="{7972C96E-E6FE-4F5B-A887-E7419B88BAF0}" dt="2025-07-20T21:43:35.901" v="1561" actId="20577"/>
        <pc:sldMkLst>
          <pc:docMk/>
          <pc:sldMk cId="2709255422" sldId="278"/>
        </pc:sldMkLst>
        <pc:spChg chg="mod">
          <ac:chgData name="lakshmikalyani73@outlook.com" userId="1c7da1c3e6d0a8b6" providerId="LiveId" clId="{7972C96E-E6FE-4F5B-A887-E7419B88BAF0}" dt="2025-07-10T22:57:18.486" v="1104" actId="2711"/>
          <ac:spMkLst>
            <pc:docMk/>
            <pc:sldMk cId="2709255422" sldId="278"/>
            <ac:spMk id="3" creationId="{CEAAF4CE-E466-BBDA-0845-CD6E44BD4659}"/>
          </ac:spMkLst>
        </pc:spChg>
        <pc:spChg chg="add mod">
          <ac:chgData name="lakshmikalyani73@outlook.com" userId="1c7da1c3e6d0a8b6" providerId="LiveId" clId="{7972C96E-E6FE-4F5B-A887-E7419B88BAF0}" dt="2025-07-12T07:00:35.906" v="1429" actId="207"/>
          <ac:spMkLst>
            <pc:docMk/>
            <pc:sldMk cId="2709255422" sldId="278"/>
            <ac:spMk id="6" creationId="{618B6C67-50E0-E1A7-0CDD-FCCAECF0A8BA}"/>
          </ac:spMkLst>
        </pc:spChg>
        <pc:graphicFrameChg chg="add mod modGraphic">
          <ac:chgData name="lakshmikalyani73@outlook.com" userId="1c7da1c3e6d0a8b6" providerId="LiveId" clId="{7972C96E-E6FE-4F5B-A887-E7419B88BAF0}" dt="2025-07-20T21:43:35.901" v="1561" actId="20577"/>
          <ac:graphicFrameMkLst>
            <pc:docMk/>
            <pc:sldMk cId="2709255422" sldId="278"/>
            <ac:graphicFrameMk id="7" creationId="{127AB199-D871-C07A-3CF5-7014F7C9AB90}"/>
          </ac:graphicFrameMkLst>
        </pc:graphicFrameChg>
      </pc:sldChg>
      <pc:sldChg chg="modSp mod">
        <pc:chgData name="lakshmikalyani73@outlook.com" userId="1c7da1c3e6d0a8b6" providerId="LiveId" clId="{7972C96E-E6FE-4F5B-A887-E7419B88BAF0}" dt="2025-07-21T22:43:26.283" v="1782" actId="20577"/>
        <pc:sldMkLst>
          <pc:docMk/>
          <pc:sldMk cId="4002088122" sldId="279"/>
        </pc:sldMkLst>
        <pc:spChg chg="mod">
          <ac:chgData name="lakshmikalyani73@outlook.com" userId="1c7da1c3e6d0a8b6" providerId="LiveId" clId="{7972C96E-E6FE-4F5B-A887-E7419B88BAF0}" dt="2025-07-21T22:43:26.283" v="1782" actId="20577"/>
          <ac:spMkLst>
            <pc:docMk/>
            <pc:sldMk cId="4002088122" sldId="279"/>
            <ac:spMk id="3" creationId="{147F8F59-7778-1675-7248-EB7866759AEC}"/>
          </ac:spMkLst>
        </pc:spChg>
      </pc:sldChg>
      <pc:sldChg chg="modSp del mod">
        <pc:chgData name="lakshmikalyani73@outlook.com" userId="1c7da1c3e6d0a8b6" providerId="LiveId" clId="{7972C96E-E6FE-4F5B-A887-E7419B88BAF0}" dt="2025-07-10T22:22:46.148" v="855" actId="47"/>
        <pc:sldMkLst>
          <pc:docMk/>
          <pc:sldMk cId="1349602691" sldId="280"/>
        </pc:sldMkLst>
      </pc:sldChg>
      <pc:sldChg chg="modSp del mod">
        <pc:chgData name="lakshmikalyani73@outlook.com" userId="1c7da1c3e6d0a8b6" providerId="LiveId" clId="{7972C96E-E6FE-4F5B-A887-E7419B88BAF0}" dt="2025-07-10T22:22:48.251" v="856" actId="47"/>
        <pc:sldMkLst>
          <pc:docMk/>
          <pc:sldMk cId="401794846" sldId="281"/>
        </pc:sldMkLst>
      </pc:sldChg>
      <pc:sldChg chg="modSp add del mod">
        <pc:chgData name="lakshmikalyani73@outlook.com" userId="1c7da1c3e6d0a8b6" providerId="LiveId" clId="{7972C96E-E6FE-4F5B-A887-E7419B88BAF0}" dt="2025-07-10T22:30:49.176" v="957" actId="47"/>
        <pc:sldMkLst>
          <pc:docMk/>
          <pc:sldMk cId="1598395009" sldId="282"/>
        </pc:sldMkLst>
      </pc:sldChg>
      <pc:sldChg chg="delSp modSp add del mod">
        <pc:chgData name="lakshmikalyani73@outlook.com" userId="1c7da1c3e6d0a8b6" providerId="LiveId" clId="{7972C96E-E6FE-4F5B-A887-E7419B88BAF0}" dt="2025-07-10T22:22:54.127" v="857" actId="47"/>
        <pc:sldMkLst>
          <pc:docMk/>
          <pc:sldMk cId="432523832" sldId="283"/>
        </pc:sldMkLst>
      </pc:sldChg>
      <pc:sldChg chg="addSp delSp modSp add mod">
        <pc:chgData name="lakshmikalyani73@outlook.com" userId="1c7da1c3e6d0a8b6" providerId="LiveId" clId="{7972C96E-E6FE-4F5B-A887-E7419B88BAF0}" dt="2025-07-21T22:30:29.187" v="1701" actId="207"/>
        <pc:sldMkLst>
          <pc:docMk/>
          <pc:sldMk cId="3180876368" sldId="284"/>
        </pc:sldMkLst>
        <pc:spChg chg="add mod">
          <ac:chgData name="lakshmikalyani73@outlook.com" userId="1c7da1c3e6d0a8b6" providerId="LiveId" clId="{7972C96E-E6FE-4F5B-A887-E7419B88BAF0}" dt="2025-07-21T22:30:29.187" v="1701" actId="207"/>
          <ac:spMkLst>
            <pc:docMk/>
            <pc:sldMk cId="3180876368" sldId="284"/>
            <ac:spMk id="7" creationId="{E3CF5AD0-BB3F-32B5-8E1A-0F518562BE52}"/>
          </ac:spMkLst>
        </pc:spChg>
      </pc:sldChg>
      <pc:sldChg chg="modSp add mod">
        <pc:chgData name="lakshmikalyani73@outlook.com" userId="1c7da1c3e6d0a8b6" providerId="LiveId" clId="{7972C96E-E6FE-4F5B-A887-E7419B88BAF0}" dt="2025-07-21T22:35:09.763" v="1725" actId="14100"/>
        <pc:sldMkLst>
          <pc:docMk/>
          <pc:sldMk cId="2490004454" sldId="285"/>
        </pc:sldMkLst>
        <pc:spChg chg="mod">
          <ac:chgData name="lakshmikalyani73@outlook.com" userId="1c7da1c3e6d0a8b6" providerId="LiveId" clId="{7972C96E-E6FE-4F5B-A887-E7419B88BAF0}" dt="2025-07-21T22:35:09.763" v="1725" actId="14100"/>
          <ac:spMkLst>
            <pc:docMk/>
            <pc:sldMk cId="2490004454" sldId="285"/>
            <ac:spMk id="7" creationId="{6C471F03-5B50-16BA-540A-B130365627BF}"/>
          </ac:spMkLst>
        </pc:spChg>
      </pc:sldChg>
      <pc:sldChg chg="modSp add mod">
        <pc:chgData name="lakshmikalyani73@outlook.com" userId="1c7da1c3e6d0a8b6" providerId="LiveId" clId="{7972C96E-E6FE-4F5B-A887-E7419B88BAF0}" dt="2025-07-22T07:40:47.240" v="1784" actId="1076"/>
        <pc:sldMkLst>
          <pc:docMk/>
          <pc:sldMk cId="121153240" sldId="286"/>
        </pc:sldMkLst>
        <pc:spChg chg="mod">
          <ac:chgData name="lakshmikalyani73@outlook.com" userId="1c7da1c3e6d0a8b6" providerId="LiveId" clId="{7972C96E-E6FE-4F5B-A887-E7419B88BAF0}" dt="2025-07-20T21:48:46.018" v="1582" actId="20577"/>
          <ac:spMkLst>
            <pc:docMk/>
            <pc:sldMk cId="121153240" sldId="286"/>
            <ac:spMk id="2" creationId="{488A187A-D240-9D0E-A89E-BB3432D1F493}"/>
          </ac:spMkLst>
        </pc:spChg>
        <pc:spChg chg="mod">
          <ac:chgData name="lakshmikalyani73@outlook.com" userId="1c7da1c3e6d0a8b6" providerId="LiveId" clId="{7972C96E-E6FE-4F5B-A887-E7419B88BAF0}" dt="2025-07-22T07:40:47.240" v="1784" actId="1076"/>
          <ac:spMkLst>
            <pc:docMk/>
            <pc:sldMk cId="121153240" sldId="286"/>
            <ac:spMk id="3" creationId="{FA2AD493-8476-EB7D-9985-3BF52EEE07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F182C-363C-49BF-B17B-F2A6E39B3D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F91BB-2195-469D-81E6-9D150EB56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86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F91BB-2195-469D-81E6-9D150EB5605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61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ABFA-421F-4BF8-9832-56E9D232B8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B77B8-ECBA-4B5D-926D-7465C103643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980" y="0"/>
            <a:ext cx="1580460" cy="14575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5575" y="1318594"/>
            <a:ext cx="11965857" cy="1307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Sher-e-Kashmir University of Agricultural Sciences and Technology</a:t>
            </a:r>
          </a:p>
          <a:p>
            <a:pPr>
              <a:lnSpc>
                <a:spcPct val="150000"/>
              </a:lnSpc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Faculty of agriculture,Wadura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366931" y="2873385"/>
            <a:ext cx="3584558" cy="7828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Synopsis Seminar</a:t>
            </a:r>
            <a:endParaRPr lang="en-IN" sz="3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9741" y="4074009"/>
            <a:ext cx="7767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Name : B.Lakshmikalyani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Registration number : MSA-2024-1809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Major subject  : Entomology</a:t>
            </a:r>
          </a:p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Minor subject  : Vegetable science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AFD44-EEE6-667B-8C9D-4BF63B84A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471F03-5B50-16BA-540A-B1303656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148"/>
            <a:ext cx="12192000" cy="669085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study important biological parameters of </a:t>
            </a:r>
            <a:r>
              <a:rPr lang="en-US" sz="39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rapae </a:t>
            </a:r>
            <a:r>
              <a:rPr lang="en-US" sz="39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(Developmental duration, %  emergence and sex ratio)</a:t>
            </a:r>
            <a:endParaRPr lang="en-US" sz="39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30 cabbage aphids shall be exposed to parasitism by a 2 day old mating pair of 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 D. rapae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for 24 hrs. in glass test tube (200 x30 mm) </a:t>
            </a:r>
          </a:p>
          <a:p>
            <a:pPr lvl="0" algn="just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Relevant data regarding time taken for the formation of aphid mummy from parasitism, duration of mummy, emergence of parasitoids, female and male sex ratio shall be duly recorded</a:t>
            </a:r>
          </a:p>
          <a:p>
            <a:pPr algn="just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Numerical counts of total mummified aphids and total number of emerged parasitoids shall be done</a:t>
            </a:r>
          </a:p>
          <a:p>
            <a:pPr lvl="0">
              <a:lnSpc>
                <a:spcPct val="150000"/>
              </a:lnSpc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00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80BB-04F4-905E-9318-75DF55CCF3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8490"/>
                <a:ext cx="12192000" cy="6769510"/>
              </a:xfrm>
            </p:spPr>
            <p:txBody>
              <a:bodyPr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emergence of parasitoids from mummified aphids shall be determined by using following formula: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% Emergence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𝒑𝒂𝒓𝒂𝒔𝒊𝒕𝒐𝒊𝒅𝒔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𝒆𝒎𝒆𝒓𝒈𝒆𝒅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𝒂𝒑𝒉𝒊𝒅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𝒎𝒖𝒎𝒎𝒊𝒆𝒔</m:t>
                        </m:r>
                      </m:den>
                    </m:f>
                  </m:oMath>
                </a14:m>
                <a:r>
                  <a:rPr lang="en-I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× 100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determine sex ratio of </a:t>
                </a:r>
                <a:r>
                  <a:rPr lang="en-US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 rapae,</a:t>
                </a: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emerged parasitoids shall be observed under stereoscopic binocular microscope and sexes shall be separated on the basis of presence and absence of ovipositor 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 Female (Male) emergence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𝒇𝒆𝒎𝒂𝒍𝒆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𝒎𝒂𝒍𝒆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𝒑𝒂𝒓𝒂𝒔𝒊𝒕𝒐𝒊𝒅𝒔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𝒑𝒂𝒓𝒂𝒔𝒊𝒕𝒐𝒊𝒅𝒔</m:t>
                        </m:r>
                      </m:den>
                    </m:f>
                  </m:oMath>
                </a14:m>
                <a:r>
                  <a:rPr lang="en-US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× 100</a:t>
                </a:r>
              </a:p>
              <a:p>
                <a:pPr>
                  <a:lnSpc>
                    <a:spcPct val="150000"/>
                  </a:lnSpc>
                </a:pPr>
                <a:endParaRPr 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en-I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780BB-04F4-905E-9318-75DF55CCF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8490"/>
                <a:ext cx="12192000" cy="6769510"/>
              </a:xfrm>
              <a:blipFill>
                <a:blip r:embed="rId2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14649-C2CD-5F7F-33DA-29CDA35A2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430" y="127161"/>
                <a:ext cx="11661140" cy="644636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Sex ratio (F:M)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% </m:t>
                        </m:r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Female</m:t>
                        </m:r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emergence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% </m:t>
                        </m:r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Male</m:t>
                        </m:r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emergence</m:t>
                        </m:r>
                      </m:den>
                    </m:f>
                  </m:oMath>
                </a14:m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on biological parameters shall be based on 5 replications, 20 samples each</a:t>
                </a:r>
              </a:p>
              <a:p>
                <a:pPr marL="720090" indent="-72009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b="1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1.3.1. To determine rate of parasitism in </a:t>
                </a:r>
                <a:r>
                  <a:rPr lang="en-US" b="1" i="1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D. rapae</a:t>
                </a:r>
                <a:r>
                  <a:rPr lang="en-US" b="1">
                    <a:solidFill>
                      <a:srgbClr val="C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b="1">
                  <a:solidFill>
                    <a:srgbClr val="C0000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2400" b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Parasitizing capability of female </a:t>
                </a:r>
                <a:r>
                  <a:rPr lang="en-US" sz="2400" b="1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D. rapae</a:t>
                </a:r>
                <a:r>
                  <a:rPr lang="en-US" sz="2400" b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shall be determined in laboratory by conducting the experiment in glass test tubes (200 x 30 mm)</a:t>
                </a:r>
                <a:endParaRPr lang="en-US" sz="2400" b="1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2400" b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30 susceptible instars of cabbage aphid shall be exposed to a mating pair of </a:t>
                </a:r>
                <a:r>
                  <a:rPr lang="en-US" sz="2400" b="1" i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D. rapae</a:t>
                </a:r>
                <a:r>
                  <a:rPr lang="en-US" sz="2400" b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 24 hrs</a:t>
                </a:r>
                <a:endParaRPr lang="en-US" sz="2400" b="1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2400" b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Pure honey shall be provided to mating pair and host shall be replenished after every 24 hrs. till the death of female</a:t>
                </a:r>
                <a:endParaRPr lang="en-US" sz="2400" b="1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314649-C2CD-5F7F-33DA-29CDA35A2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430" y="127161"/>
                <a:ext cx="11661140" cy="6446362"/>
              </a:xfrm>
              <a:blipFill>
                <a:blip r:embed="rId2"/>
                <a:stretch>
                  <a:fillRect l="-1098" r="-837" b="-1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48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CDCE-0BCA-2EDF-9AB6-32F326D8E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94" y="176981"/>
            <a:ext cx="10842522" cy="5894439"/>
          </a:xfrm>
        </p:spPr>
        <p:txBody>
          <a:bodyPr>
            <a:noAutofit/>
          </a:bodyPr>
          <a:lstStyle/>
          <a:p>
            <a:pPr marL="571500" indent="-5715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30B2A-1E96-63D4-2F2D-B3CF4D03CDD5}"/>
              </a:ext>
            </a:extLst>
          </p:cNvPr>
          <p:cNvSpPr txBox="1"/>
          <p:nvPr/>
        </p:nvSpPr>
        <p:spPr>
          <a:xfrm>
            <a:off x="172064" y="0"/>
            <a:ext cx="11847871" cy="7340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shall be recorded for the longevity of mating pairs, number of aphids parasitized/ day, effect of age on host parasitism, % emergence and sex ratio</a:t>
            </a:r>
            <a:endParaRPr lang="en-US" sz="28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shall be based on 50 samples divided into 5 replications</a:t>
            </a:r>
          </a:p>
          <a:p>
            <a:pPr>
              <a:lnSpc>
                <a:spcPct val="150000"/>
              </a:lnSpc>
            </a:pPr>
            <a:r>
              <a:rPr lang="en-I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1.3.2. To determine rate of hyper parasitism by </a:t>
            </a:r>
            <a:r>
              <a:rPr lang="en-IN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Pachyneuron </a:t>
            </a:r>
            <a:r>
              <a:rPr lang="en-IN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sp. against </a:t>
            </a:r>
          </a:p>
          <a:p>
            <a:pPr>
              <a:lnSpc>
                <a:spcPct val="150000"/>
              </a:lnSpc>
            </a:pPr>
            <a:r>
              <a:rPr lang="en-IN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D. rapae</a:t>
            </a:r>
            <a:endParaRPr lang="en-IN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Culture of hyperparasitoid, </a:t>
            </a:r>
            <a:r>
              <a:rPr lang="en-I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Pachyneuron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sp. shall be maintained in laboratory on freshly mummified aphids of </a:t>
            </a:r>
            <a:r>
              <a:rPr lang="en-I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Brevicoryne brassicae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5, 10 and 20 freshly mummified aphids shall be exposed to 1, 2 and 3 hyperparasitoid for 24 hrs. for parasitism for 5 days and day wise rate of hyper parasitism shall be recorded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280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22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21" y="-19665"/>
            <a:ext cx="12054598" cy="66908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Objective-2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To study the effect of cold storage on viability of </a:t>
            </a:r>
            <a:r>
              <a:rPr lang="en-US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endParaRPr lang="en-US" sz="32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100 susceptible instars of cabbage aphids from nucleus culture shall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be exposed to parasitism by 5 pairs of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in glass test tubes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(200 x 30 mm) for 24 hrs. and observed for mummification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Mummified aphids shall be counted and kept in refrigerator at -1, 3,6,9,12 and 15ºC for 5,10,15,20, 25 and 30 days</a:t>
            </a:r>
          </a:p>
          <a:p>
            <a:pPr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The samples shall be de refrigerated at room temperature</a:t>
            </a:r>
          </a:p>
          <a:p>
            <a:pPr>
              <a:lnSpc>
                <a:spcPct val="150000"/>
              </a:lnSpc>
            </a:pP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b="1" i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4668"/>
            <a:ext cx="12192000" cy="661994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on duration of emergence, % emergence and sex ratio shall be determined for each treatment and period of storage</a:t>
            </a:r>
          </a:p>
          <a:p>
            <a:pPr lvl="0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storage temperature and duration of storage shall be worked out to elucidate optimum viability of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Parasitizing potential of cold stored </a:t>
            </a:r>
            <a:r>
              <a:rPr 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for 5, 10 and 15 days at -1, 3 and 15°C shall be determined</a:t>
            </a:r>
          </a:p>
          <a:p>
            <a:pPr lvl="0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shall be based on 25 observations divided into 5 replications</a:t>
            </a:r>
          </a:p>
          <a:p>
            <a:pPr>
              <a:lnSpc>
                <a:spcPct val="150000"/>
              </a:lnSpc>
            </a:pPr>
            <a:endParaRPr lang="en-US" sz="36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F4CE-E466-BBDA-0845-CD6E44BD4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127819"/>
            <a:ext cx="11412795" cy="6395884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8B6C67-50E0-E1A7-0CDD-FCCAECF0A8BA}"/>
              </a:ext>
            </a:extLst>
          </p:cNvPr>
          <p:cNvSpPr txBox="1"/>
          <p:nvPr/>
        </p:nvSpPr>
        <p:spPr>
          <a:xfrm>
            <a:off x="128301" y="429441"/>
            <a:ext cx="12124668" cy="53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50645" indent="-1350645">
              <a:lnSpc>
                <a:spcPct val="107000"/>
              </a:lnSpc>
              <a:spcAft>
                <a:spcPts val="800"/>
              </a:spcAft>
            </a:pPr>
            <a:r>
              <a:rPr lang="en-US" sz="2800" b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</a:t>
            </a:r>
            <a:r>
              <a:rPr lang="en-US" sz="28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To study effect of different diet composition on survival ability of </a:t>
            </a:r>
            <a:r>
              <a:rPr lang="en-US" sz="2800" b="1" i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rapae</a:t>
            </a:r>
            <a:endParaRPr lang="en-US" sz="240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7AB199-D871-C07A-3CF5-7014F7C9A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21050"/>
              </p:ext>
            </p:extLst>
          </p:nvPr>
        </p:nvGraphicFramePr>
        <p:xfrm>
          <a:off x="1072587" y="1261657"/>
          <a:ext cx="10046826" cy="5016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56158">
                  <a:extLst>
                    <a:ext uri="{9D8B030D-6E8A-4147-A177-3AD203B41FA5}">
                      <a16:colId xmlns:a16="http://schemas.microsoft.com/office/drawing/2014/main" val="3659039812"/>
                    </a:ext>
                  </a:extLst>
                </a:gridCol>
                <a:gridCol w="6290668">
                  <a:extLst>
                    <a:ext uri="{9D8B030D-6E8A-4147-A177-3AD203B41FA5}">
                      <a16:colId xmlns:a16="http://schemas.microsoft.com/office/drawing/2014/main" val="3464942110"/>
                    </a:ext>
                  </a:extLst>
                </a:gridCol>
              </a:tblGrid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</a:t>
                      </a:r>
                      <a:endParaRPr lang="en-IN" sz="2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Diet composition</a:t>
                      </a:r>
                      <a:endParaRPr lang="en-IN" sz="24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568274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 Honey 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00509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diluted Honey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36980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 sugar solution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4315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Honey dew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848557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Maize pollen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98859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Musk melon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04518"/>
                  </a:ext>
                </a:extLst>
              </a:tr>
              <a:tr h="6271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 (Control)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Water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2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25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F8F59-7778-1675-7248-EB7866759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300155" cy="71922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study effect of feeding on survival ability, 5 pairs of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shall be supplied to above mentioned diet separately in glass test tube (200x30 mm)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Each experiment shall be done separately and replicated five times</a:t>
            </a:r>
          </a:p>
          <a:p>
            <a:pPr lvl="0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Longevity of males and females against each diet shall be recorded after 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every 24 hrs</a:t>
            </a:r>
          </a:p>
          <a:p>
            <a:pPr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shall be statistically analyzed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88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C4ECF1-ED3D-B697-6505-D356C8909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61652"/>
            <a:ext cx="12191999" cy="51756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6151" y="-87406"/>
            <a:ext cx="66854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1">
                <a:solidFill>
                  <a:srgbClr val="461E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Thank you</a:t>
            </a:r>
            <a:endParaRPr lang="en-IN" sz="11500" b="1" i="1">
              <a:solidFill>
                <a:srgbClr val="461E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547" y="150822"/>
            <a:ext cx="10121265" cy="233751"/>
          </a:xfrm>
        </p:spPr>
        <p:txBody>
          <a:bodyPr>
            <a:no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8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ADVISORY COMMITTEE</a:t>
            </a:r>
            <a:endParaRPr lang="en-IN" sz="2800" b="1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365833"/>
              </p:ext>
            </p:extLst>
          </p:nvPr>
        </p:nvGraphicFramePr>
        <p:xfrm>
          <a:off x="0" y="579143"/>
          <a:ext cx="12192000" cy="6278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349"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advisor </a:t>
                      </a:r>
                      <a:endParaRPr lang="en-IN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MD Jamal Ahmad</a:t>
                      </a:r>
                    </a:p>
                    <a:p>
                      <a:pPr algn="ctr"/>
                      <a:r>
                        <a:rPr lang="en-US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Professor&amp;Head, Division of Entomology, FoA, Wadura</a:t>
                      </a:r>
                      <a:endParaRPr lang="en-IN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from major subject</a:t>
                      </a: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Ishtiyaq Ahad</a:t>
                      </a:r>
                    </a:p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Professor, Division of Entomology, FoA, Wadura</a:t>
                      </a:r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from minor subject</a:t>
                      </a: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Angrej Ali</a:t>
                      </a:r>
                    </a:p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Professor, Division of Horticulture, FoA, Wadura</a:t>
                      </a:r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96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from supporting subject</a:t>
                      </a: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Showkat Maqbool</a:t>
                      </a:r>
                    </a:p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Professor, Division of Agricultural Economics &amp; Statistics, FoA, Wadura</a:t>
                      </a:r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7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under Sandwich Programme</a:t>
                      </a: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Saurav Gupta</a:t>
                      </a:r>
                    </a:p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Sr.Scientist, Division of Entomology, KVK, SKUAST-Jammu</a:t>
                      </a: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7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Dean’s Nominee</a:t>
                      </a: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Tanveer Ahmad Wani</a:t>
                      </a:r>
                    </a:p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Professor&amp;Head, Division of Plant Pathology, FoA, Wadura</a:t>
                      </a:r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148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PROPOSED TITLE OF THE RESEARCH</a:t>
            </a:r>
            <a:endParaRPr lang="en-I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49910"/>
            <a:ext cx="12192000" cy="450809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Potentials of </a:t>
            </a:r>
            <a:r>
              <a:rPr lang="en-US" sz="40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Diaeretiella rapae </a:t>
            </a:r>
            <a:r>
              <a:rPr 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(Mcintosh) (Hymenoptera:Aphidiidae)</a:t>
            </a:r>
            <a:r>
              <a:rPr lang="en-IN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against Cabbage Aphid(</a:t>
            </a:r>
            <a:r>
              <a:rPr lang="en-IN" sz="40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Brevicoryne brassicae</a:t>
            </a:r>
            <a:r>
              <a:rPr lang="en-IN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infesting Cole Crops in Kashmir</a:t>
            </a:r>
            <a:endParaRPr lang="en-US" sz="4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3497-B7B2-8E41-2596-B69F413F0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187A-D240-9D0E-A89E-BB3432D1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980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UTILITY OF RESEARCH WORK</a:t>
            </a:r>
            <a:endParaRPr lang="en-IN" sz="32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D493-8476-EB7D-9985-3BF52EEE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619806"/>
            <a:ext cx="12006805" cy="59896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In vitro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indigenous parasitoid, </a:t>
            </a:r>
            <a:r>
              <a:rPr 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Dieretiella rapae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of cabbage aphid shall reflect its future exploitation against cabbage aphids</a:t>
            </a:r>
          </a:p>
          <a:p>
            <a:pPr lvl="0">
              <a:lnSpc>
                <a:spcPct val="10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Host stage susceptibility and Parasitoid: Host ratio study shall help in releasing rate of parasitoids in field condition</a:t>
            </a:r>
          </a:p>
          <a:p>
            <a:pPr lvl="0">
              <a:lnSpc>
                <a:spcPct val="10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Study on cold storage of parasitoids shall indicate its shelf life for future field release program</a:t>
            </a:r>
          </a:p>
          <a:p>
            <a:pPr lvl="0">
              <a:lnSpc>
                <a:spcPct val="100000"/>
              </a:lnSpc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Study on diet composition shall help viable production of parasitoids for augmentative releases in future bio control program </a:t>
            </a:r>
          </a:p>
          <a:p>
            <a:pPr>
              <a:lnSpc>
                <a:spcPct val="17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735" y="2150090"/>
            <a:ext cx="11343967" cy="43513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study biology and bioefficacy of </a:t>
            </a:r>
            <a:r>
              <a:rPr lang="en-US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Diaeretiella rapae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To study the effect of cold storage and diet on viability and survival ability of </a:t>
            </a:r>
            <a:r>
              <a:rPr lang="en-US" sz="3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Diaeretiella rapae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6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3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543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RESEARCH</a:t>
            </a:r>
            <a:endParaRPr lang="en-I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3134"/>
            <a:ext cx="12191999" cy="5364865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study biology and bioefficacy of </a:t>
            </a:r>
            <a:r>
              <a:rPr lang="en-US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Diaeretiella</a:t>
            </a:r>
            <a:r>
              <a:rPr 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rapae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To study host stage preference for parasitism by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1.2. To study important biological parameters of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(Developmental    	duration, % emergence and sex ratio)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1.3. To determine rate of parasitism by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and its hyper parasitoid, 	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Pachyneuron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sp.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b="1" i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14931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TO BE RECORDED</a:t>
            </a:r>
            <a:endParaRPr lang="en-I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16FEA-47A6-131A-D359-EF80F378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B775-81A2-6A85-7661-572D2587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" y="1815793"/>
            <a:ext cx="11503742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AA3B1A-F2B7-D913-1D0F-3AE061533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72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TO BE RECORDED</a:t>
            </a:r>
            <a:endParaRPr lang="en-IN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43D737-8BA4-DDCF-7AFA-0A6D03D642B3}"/>
              </a:ext>
            </a:extLst>
          </p:cNvPr>
          <p:cNvSpPr txBox="1"/>
          <p:nvPr/>
        </p:nvSpPr>
        <p:spPr>
          <a:xfrm>
            <a:off x="0" y="1049437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To study the effect of cold storage on viability of </a:t>
            </a: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endParaRPr 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 of cold storage on % emergence, sex ratio and longevity of </a:t>
            </a:r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To study parasitizing potential of females under cold storage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parasitizing potential with normal females</a:t>
            </a:r>
          </a:p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To study the effect of different diet composition on survival ability of </a:t>
            </a:r>
          </a:p>
          <a:p>
            <a:pPr>
              <a:lnSpc>
                <a:spcPct val="150000"/>
              </a:lnSpc>
            </a:pPr>
            <a:r>
              <a:rPr lang="en-US" sz="2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endParaRPr lang="en-US" sz="28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Longevity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07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4233"/>
            <a:ext cx="12192000" cy="59337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Objective-1: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To study biology and bioefficacy of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Diaeretiella rapae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 vitro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study on biological parameters of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such as developmental period, % emergence, sex ratio (F:M) shall be conducted at ambient conditions of temperature and humidity</a:t>
            </a:r>
          </a:p>
          <a:p>
            <a:pPr lvl="0" algn="just">
              <a:lnSpc>
                <a:spcPct val="15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Nucleus and pure culture of both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B. brassicae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shall be maintained in separate insect rearing wooden cages (45x45x45 cm) in laboratory during entire experimental period from June to October 2025</a:t>
            </a:r>
          </a:p>
          <a:p>
            <a:pPr>
              <a:lnSpc>
                <a:spcPct val="17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242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3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PROGRAMME</a:t>
            </a:r>
            <a:endParaRPr lang="en-IN" sz="36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DC1BB-C334-EC48-F41E-C0AF3B1B3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CF5AD0-BB3F-32B5-8E1A-0F518562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94480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study host stage preference for parasitism by </a:t>
            </a:r>
            <a:r>
              <a:rPr lang="en-US" sz="36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25 aphids from 1</a:t>
            </a:r>
            <a:r>
              <a:rPr lang="en-US" sz="32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nymphal instar to adult aphids shall be exposed to a mating pair of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for 3 days</a:t>
            </a:r>
          </a:p>
          <a:p>
            <a:pPr lvl="0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on parasitism shall be compared for host susceptibility</a:t>
            </a:r>
          </a:p>
          <a:p>
            <a:pPr lvl="0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Host stage exhibiting maximum parasitism shall be selected for studying biological parameters of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D. rapae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7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1240</Words>
  <Application>Microsoft Office PowerPoint</Application>
  <PresentationFormat>Widescreen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Baskerville Old Face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                 ADVISORY COMMITTEE</vt:lpstr>
      <vt:lpstr>          PROPOSED TITLE OF THE RESEARCH</vt:lpstr>
      <vt:lpstr>                      UTILITY OF RESEARCH WORK</vt:lpstr>
      <vt:lpstr>               OBJECTIVES OF THE RESEARCH</vt:lpstr>
      <vt:lpstr>            OBSERVATIONS TO BE RECORDED</vt:lpstr>
      <vt:lpstr>               OBSERVATIONS TO BE RECORDED</vt:lpstr>
      <vt:lpstr>                        TECHNICAL PROGRAMME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lakshmikalyani73@outlook.com</dc:creator>
  <cp:lastModifiedBy>lakshmikalyani73@outlook.com</cp:lastModifiedBy>
  <cp:revision>4</cp:revision>
  <dcterms:created xsi:type="dcterms:W3CDTF">2025-04-30T04:41:00Z</dcterms:created>
  <dcterms:modified xsi:type="dcterms:W3CDTF">2025-07-22T23:51:09Z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196532721FC24552A0FE4A9C111D1CA1_12</vt:lpwstr>
  </property>
  <property fmtid="{D5CDD505-2E9C-101B-9397-08002B2CF9AE}" pid="3" name="KSOProductBuildVer">
    <vt:lpwstr>1033-12.2.0.20795</vt:lpwstr>
  </property>
</Properties>
</file>