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257" r:id="rId2"/>
    <p:sldId id="258" r:id="rId3"/>
    <p:sldId id="274" r:id="rId4"/>
    <p:sldId id="259" r:id="rId5"/>
    <p:sldId id="261" r:id="rId6"/>
    <p:sldId id="271" r:id="rId7"/>
    <p:sldId id="273" r:id="rId8"/>
    <p:sldId id="275" r:id="rId9"/>
    <p:sldId id="262" r:id="rId10"/>
    <p:sldId id="263" r:id="rId11"/>
    <p:sldId id="270" r:id="rId12"/>
    <p:sldId id="264" r:id="rId13"/>
    <p:sldId id="276" r:id="rId14"/>
    <p:sldId id="265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889A3-8080-4D2A-8622-94AF8FC4FA69}" type="doc">
      <dgm:prSet loTypeId="urn:microsoft.com/office/officeart/2018/2/layout/IconCircleList" loCatId="icon" qsTypeId="urn:microsoft.com/office/officeart/2005/8/quickstyle/simple2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D972C3-74DE-4A32-8F8E-8CAA117CAD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IoT- Integrated Smart Bin:</a:t>
          </a:r>
          <a:br>
            <a:rPr lang="en-US"/>
          </a:br>
          <a:r>
            <a:rPr lang="en-US"/>
            <a:t>Uses ESP32, sensors, and servo for automated waste disposal.</a:t>
          </a:r>
          <a:endParaRPr lang="en-US" dirty="0"/>
        </a:p>
      </dgm:t>
    </dgm:pt>
    <dgm:pt modelId="{1362AACF-57A6-40FF-B6C0-0C4C016EBDAF}" type="parTrans" cxnId="{176D8B39-AFF8-47F4-9531-0657867EE685}">
      <dgm:prSet/>
      <dgm:spPr/>
      <dgm:t>
        <a:bodyPr/>
        <a:lstStyle/>
        <a:p>
          <a:endParaRPr lang="en-US"/>
        </a:p>
      </dgm:t>
    </dgm:pt>
    <dgm:pt modelId="{6A75C190-6077-45C0-9D09-EF4B5861CF7C}" type="sibTrans" cxnId="{176D8B39-AFF8-47F4-9531-0657867EE6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82C78A-A47D-487C-9F8B-FF33AE20B7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RFID Access</a:t>
          </a:r>
          <a:r>
            <a:rPr lang="en-US" b="0"/>
            <a:t>: Ensures secure, user-specific waste tracking.</a:t>
          </a:r>
          <a:endParaRPr lang="en-US" b="0" dirty="0"/>
        </a:p>
      </dgm:t>
    </dgm:pt>
    <dgm:pt modelId="{AC8FBAA3-00F9-40F3-98D5-D74A7327C38B}" type="parTrans" cxnId="{9CD7830D-1945-44C9-BDDF-85A19FABC8B8}">
      <dgm:prSet/>
      <dgm:spPr/>
      <dgm:t>
        <a:bodyPr/>
        <a:lstStyle/>
        <a:p>
          <a:endParaRPr lang="en-US"/>
        </a:p>
      </dgm:t>
    </dgm:pt>
    <dgm:pt modelId="{B0A20C1D-11CB-43B6-BF8C-013C5B296865}" type="sibTrans" cxnId="{9CD7830D-1945-44C9-BDDF-85A19FABC8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940AA5-17DE-43CB-845A-8749836A3F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Reward Points: </a:t>
          </a:r>
          <a:r>
            <a:rPr lang="en-US" b="0"/>
            <a:t>Users earn points for responsible disposal.</a:t>
          </a:r>
          <a:endParaRPr lang="en-US" b="0" dirty="0"/>
        </a:p>
      </dgm:t>
    </dgm:pt>
    <dgm:pt modelId="{16B3A505-F0D6-4611-A273-77BD873BF94A}" type="parTrans" cxnId="{A6AED2DC-4D23-4213-95B0-E5E6D353C7A6}">
      <dgm:prSet/>
      <dgm:spPr/>
      <dgm:t>
        <a:bodyPr/>
        <a:lstStyle/>
        <a:p>
          <a:endParaRPr lang="en-US"/>
        </a:p>
      </dgm:t>
    </dgm:pt>
    <dgm:pt modelId="{8B018A3E-31A3-4E3E-8AAF-D999DD6AB63B}" type="sibTrans" cxnId="{A6AED2DC-4D23-4213-95B0-E5E6D353C7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128C03-A6BF-4C37-9820-080D0E1713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Web &amp; IoT Dashboard: </a:t>
          </a:r>
          <a:r>
            <a:rPr lang="en-US" b="0"/>
            <a:t>Blynk and Web interface enable remote monitoring.</a:t>
          </a:r>
          <a:endParaRPr lang="en-US" b="0" dirty="0"/>
        </a:p>
      </dgm:t>
    </dgm:pt>
    <dgm:pt modelId="{E99D1AF6-BEF4-4254-8407-014058DCC700}" type="parTrans" cxnId="{FA3F68DE-1343-46E1-92A1-1659626396B3}">
      <dgm:prSet/>
      <dgm:spPr/>
      <dgm:t>
        <a:bodyPr/>
        <a:lstStyle/>
        <a:p>
          <a:endParaRPr lang="en-US"/>
        </a:p>
      </dgm:t>
    </dgm:pt>
    <dgm:pt modelId="{BEB83072-5583-40A1-8736-AFF8C4184D2C}" type="sibTrans" cxnId="{FA3F68DE-1343-46E1-92A1-1659626396B3}">
      <dgm:prSet/>
      <dgm:spPr/>
      <dgm:t>
        <a:bodyPr/>
        <a:lstStyle/>
        <a:p>
          <a:endParaRPr lang="en-US"/>
        </a:p>
      </dgm:t>
    </dgm:pt>
    <dgm:pt modelId="{A0BFE2B2-8544-4B7E-BF1A-1CD9A16F9064}" type="pres">
      <dgm:prSet presAssocID="{DF2889A3-8080-4D2A-8622-94AF8FC4FA69}" presName="root" presStyleCnt="0">
        <dgm:presLayoutVars>
          <dgm:dir/>
          <dgm:resizeHandles val="exact"/>
        </dgm:presLayoutVars>
      </dgm:prSet>
      <dgm:spPr/>
    </dgm:pt>
    <dgm:pt modelId="{B713CD25-16A2-472D-A552-9F36575152FC}" type="pres">
      <dgm:prSet presAssocID="{DF2889A3-8080-4D2A-8622-94AF8FC4FA69}" presName="container" presStyleCnt="0">
        <dgm:presLayoutVars>
          <dgm:dir/>
          <dgm:resizeHandles val="exact"/>
        </dgm:presLayoutVars>
      </dgm:prSet>
      <dgm:spPr/>
    </dgm:pt>
    <dgm:pt modelId="{358D4E8C-F067-4108-B549-A9BF78BA3095}" type="pres">
      <dgm:prSet presAssocID="{8BD972C3-74DE-4A32-8F8E-8CAA117CADB1}" presName="compNode" presStyleCnt="0"/>
      <dgm:spPr/>
    </dgm:pt>
    <dgm:pt modelId="{CD241C4E-1C0C-41BD-B183-E80A64366D3A}" type="pres">
      <dgm:prSet presAssocID="{8BD972C3-74DE-4A32-8F8E-8CAA117CADB1}" presName="iconBgRect" presStyleLbl="bgShp" presStyleIdx="0" presStyleCnt="4"/>
      <dgm:spPr/>
    </dgm:pt>
    <dgm:pt modelId="{9FD6F119-8B60-4872-88DB-ACAB81742E5C}" type="pres">
      <dgm:prSet presAssocID="{8BD972C3-74DE-4A32-8F8E-8CAA117CADB1}" presName="iconRect" presStyleLbl="node1" presStyleIdx="0" presStyleCnt="4" custLinFactNeighborX="2156" custLinFactNeighborY="323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91AD2DD-85FE-4B5A-8379-DF2C9B3E6C7E}" type="pres">
      <dgm:prSet presAssocID="{8BD972C3-74DE-4A32-8F8E-8CAA117CADB1}" presName="spaceRect" presStyleCnt="0"/>
      <dgm:spPr/>
    </dgm:pt>
    <dgm:pt modelId="{E8EE97E6-3B77-4A3B-AE9E-BA580A569BD4}" type="pres">
      <dgm:prSet presAssocID="{8BD972C3-74DE-4A32-8F8E-8CAA117CADB1}" presName="textRect" presStyleLbl="revTx" presStyleIdx="0" presStyleCnt="4">
        <dgm:presLayoutVars>
          <dgm:chMax val="1"/>
          <dgm:chPref val="1"/>
        </dgm:presLayoutVars>
      </dgm:prSet>
      <dgm:spPr/>
    </dgm:pt>
    <dgm:pt modelId="{50CDC4CA-7DA1-431D-9E17-A4F4EBC814EA}" type="pres">
      <dgm:prSet presAssocID="{6A75C190-6077-45C0-9D09-EF4B5861CF7C}" presName="sibTrans" presStyleLbl="sibTrans2D1" presStyleIdx="0" presStyleCnt="0"/>
      <dgm:spPr/>
    </dgm:pt>
    <dgm:pt modelId="{9B4A61EF-B20B-410E-861D-AD3EB1B893EB}" type="pres">
      <dgm:prSet presAssocID="{2A82C78A-A47D-487C-9F8B-FF33AE20B787}" presName="compNode" presStyleCnt="0"/>
      <dgm:spPr/>
    </dgm:pt>
    <dgm:pt modelId="{40AF582B-82B2-45D9-A3E3-174083745304}" type="pres">
      <dgm:prSet presAssocID="{2A82C78A-A47D-487C-9F8B-FF33AE20B787}" presName="iconBgRect" presStyleLbl="bgShp" presStyleIdx="1" presStyleCnt="4"/>
      <dgm:spPr/>
    </dgm:pt>
    <dgm:pt modelId="{66CD2A39-316F-4325-B2E3-D385CD0C6974}" type="pres">
      <dgm:prSet presAssocID="{2A82C78A-A47D-487C-9F8B-FF33AE20B787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1351EA47-89AA-49B2-B370-B1226D2CC8BD}" type="pres">
      <dgm:prSet presAssocID="{2A82C78A-A47D-487C-9F8B-FF33AE20B787}" presName="spaceRect" presStyleCnt="0"/>
      <dgm:spPr/>
    </dgm:pt>
    <dgm:pt modelId="{96B4D2B1-3617-485A-8A0C-0819637C9D9E}" type="pres">
      <dgm:prSet presAssocID="{2A82C78A-A47D-487C-9F8B-FF33AE20B787}" presName="textRect" presStyleLbl="revTx" presStyleIdx="1" presStyleCnt="4">
        <dgm:presLayoutVars>
          <dgm:chMax val="1"/>
          <dgm:chPref val="1"/>
        </dgm:presLayoutVars>
      </dgm:prSet>
      <dgm:spPr/>
    </dgm:pt>
    <dgm:pt modelId="{5E741B31-159C-4173-A8FB-B823AA5B09E2}" type="pres">
      <dgm:prSet presAssocID="{B0A20C1D-11CB-43B6-BF8C-013C5B296865}" presName="sibTrans" presStyleLbl="sibTrans2D1" presStyleIdx="0" presStyleCnt="0"/>
      <dgm:spPr/>
    </dgm:pt>
    <dgm:pt modelId="{252CF9CE-19B3-4287-A14D-D872EEEB8A62}" type="pres">
      <dgm:prSet presAssocID="{40940AA5-17DE-43CB-845A-8749836A3F41}" presName="compNode" presStyleCnt="0"/>
      <dgm:spPr/>
    </dgm:pt>
    <dgm:pt modelId="{18043C82-051F-4EDF-A742-263D13F1C1CD}" type="pres">
      <dgm:prSet presAssocID="{40940AA5-17DE-43CB-845A-8749836A3F41}" presName="iconBgRect" presStyleLbl="bgShp" presStyleIdx="2" presStyleCnt="4"/>
      <dgm:spPr/>
    </dgm:pt>
    <dgm:pt modelId="{E2DF983E-1F52-4090-AC35-D93F69A7C41D}" type="pres">
      <dgm:prSet presAssocID="{40940AA5-17DE-43CB-845A-8749836A3F41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D34FF9B4-B028-43C8-B3E4-15986C25F71D}" type="pres">
      <dgm:prSet presAssocID="{40940AA5-17DE-43CB-845A-8749836A3F41}" presName="spaceRect" presStyleCnt="0"/>
      <dgm:spPr/>
    </dgm:pt>
    <dgm:pt modelId="{DC22325F-ABD7-4EBC-A0FE-6AB6DC3B7576}" type="pres">
      <dgm:prSet presAssocID="{40940AA5-17DE-43CB-845A-8749836A3F41}" presName="textRect" presStyleLbl="revTx" presStyleIdx="2" presStyleCnt="4">
        <dgm:presLayoutVars>
          <dgm:chMax val="1"/>
          <dgm:chPref val="1"/>
        </dgm:presLayoutVars>
      </dgm:prSet>
      <dgm:spPr/>
    </dgm:pt>
    <dgm:pt modelId="{E1B592EA-45A8-4442-AAA7-5EA69233297F}" type="pres">
      <dgm:prSet presAssocID="{8B018A3E-31A3-4E3E-8AAF-D999DD6AB63B}" presName="sibTrans" presStyleLbl="sibTrans2D1" presStyleIdx="0" presStyleCnt="0"/>
      <dgm:spPr/>
    </dgm:pt>
    <dgm:pt modelId="{BDB73A13-90E1-4656-AB22-D1DCD289F69F}" type="pres">
      <dgm:prSet presAssocID="{E4128C03-A6BF-4C37-9820-080D0E1713CE}" presName="compNode" presStyleCnt="0"/>
      <dgm:spPr/>
    </dgm:pt>
    <dgm:pt modelId="{C42814CB-374B-4200-A5E8-744814159F4B}" type="pres">
      <dgm:prSet presAssocID="{E4128C03-A6BF-4C37-9820-080D0E1713CE}" presName="iconBgRect" presStyleLbl="bgShp" presStyleIdx="3" presStyleCnt="4"/>
      <dgm:spPr/>
    </dgm:pt>
    <dgm:pt modelId="{1D1E45E5-D7A6-40C5-B635-14972FB74ACF}" type="pres">
      <dgm:prSet presAssocID="{E4128C03-A6BF-4C37-9820-080D0E1713CE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DBB94D9-3996-4F1C-806A-63D50FD002E9}" type="pres">
      <dgm:prSet presAssocID="{E4128C03-A6BF-4C37-9820-080D0E1713CE}" presName="spaceRect" presStyleCnt="0"/>
      <dgm:spPr/>
    </dgm:pt>
    <dgm:pt modelId="{7AEC6958-80F6-473F-A9A1-E087C9DF0857}" type="pres">
      <dgm:prSet presAssocID="{E4128C03-A6BF-4C37-9820-080D0E1713C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6B91502-A60D-4631-B125-3C5281A15C4A}" type="presOf" srcId="{2A82C78A-A47D-487C-9F8B-FF33AE20B787}" destId="{96B4D2B1-3617-485A-8A0C-0819637C9D9E}" srcOrd="0" destOrd="0" presId="urn:microsoft.com/office/officeart/2018/2/layout/IconCircleList"/>
    <dgm:cxn modelId="{9CD7830D-1945-44C9-BDDF-85A19FABC8B8}" srcId="{DF2889A3-8080-4D2A-8622-94AF8FC4FA69}" destId="{2A82C78A-A47D-487C-9F8B-FF33AE20B787}" srcOrd="1" destOrd="0" parTransId="{AC8FBAA3-00F9-40F3-98D5-D74A7327C38B}" sibTransId="{B0A20C1D-11CB-43B6-BF8C-013C5B296865}"/>
    <dgm:cxn modelId="{F8D44010-E34F-4DA1-8E5A-12E3AEE6F65A}" type="presOf" srcId="{E4128C03-A6BF-4C37-9820-080D0E1713CE}" destId="{7AEC6958-80F6-473F-A9A1-E087C9DF0857}" srcOrd="0" destOrd="0" presId="urn:microsoft.com/office/officeart/2018/2/layout/IconCircleList"/>
    <dgm:cxn modelId="{E6269A14-1A2F-4366-84CB-A8C2D3A5E52D}" type="presOf" srcId="{DF2889A3-8080-4D2A-8622-94AF8FC4FA69}" destId="{A0BFE2B2-8544-4B7E-BF1A-1CD9A16F9064}" srcOrd="0" destOrd="0" presId="urn:microsoft.com/office/officeart/2018/2/layout/IconCircleList"/>
    <dgm:cxn modelId="{80DAAD2F-9E6D-43AD-9657-2CB2C1876B53}" type="presOf" srcId="{B0A20C1D-11CB-43B6-BF8C-013C5B296865}" destId="{5E741B31-159C-4173-A8FB-B823AA5B09E2}" srcOrd="0" destOrd="0" presId="urn:microsoft.com/office/officeart/2018/2/layout/IconCircleList"/>
    <dgm:cxn modelId="{176D8B39-AFF8-47F4-9531-0657867EE685}" srcId="{DF2889A3-8080-4D2A-8622-94AF8FC4FA69}" destId="{8BD972C3-74DE-4A32-8F8E-8CAA117CADB1}" srcOrd="0" destOrd="0" parTransId="{1362AACF-57A6-40FF-B6C0-0C4C016EBDAF}" sibTransId="{6A75C190-6077-45C0-9D09-EF4B5861CF7C}"/>
    <dgm:cxn modelId="{A0E75658-C1F1-40CA-9C88-C29F71043601}" type="presOf" srcId="{6A75C190-6077-45C0-9D09-EF4B5861CF7C}" destId="{50CDC4CA-7DA1-431D-9E17-A4F4EBC814EA}" srcOrd="0" destOrd="0" presId="urn:microsoft.com/office/officeart/2018/2/layout/IconCircleList"/>
    <dgm:cxn modelId="{AEE66DA2-8954-4174-842F-9554F13C8A09}" type="presOf" srcId="{8BD972C3-74DE-4A32-8F8E-8CAA117CADB1}" destId="{E8EE97E6-3B77-4A3B-AE9E-BA580A569BD4}" srcOrd="0" destOrd="0" presId="urn:microsoft.com/office/officeart/2018/2/layout/IconCircleList"/>
    <dgm:cxn modelId="{9EED83A9-87B9-4720-B4EE-D9DA608B5C56}" type="presOf" srcId="{8B018A3E-31A3-4E3E-8AAF-D999DD6AB63B}" destId="{E1B592EA-45A8-4442-AAA7-5EA69233297F}" srcOrd="0" destOrd="0" presId="urn:microsoft.com/office/officeart/2018/2/layout/IconCircleList"/>
    <dgm:cxn modelId="{A6AED2DC-4D23-4213-95B0-E5E6D353C7A6}" srcId="{DF2889A3-8080-4D2A-8622-94AF8FC4FA69}" destId="{40940AA5-17DE-43CB-845A-8749836A3F41}" srcOrd="2" destOrd="0" parTransId="{16B3A505-F0D6-4611-A273-77BD873BF94A}" sibTransId="{8B018A3E-31A3-4E3E-8AAF-D999DD6AB63B}"/>
    <dgm:cxn modelId="{FA3F68DE-1343-46E1-92A1-1659626396B3}" srcId="{DF2889A3-8080-4D2A-8622-94AF8FC4FA69}" destId="{E4128C03-A6BF-4C37-9820-080D0E1713CE}" srcOrd="3" destOrd="0" parTransId="{E99D1AF6-BEF4-4254-8407-014058DCC700}" sibTransId="{BEB83072-5583-40A1-8736-AFF8C4184D2C}"/>
    <dgm:cxn modelId="{325617FF-79AD-4DA4-99B0-08C00807ACD0}" type="presOf" srcId="{40940AA5-17DE-43CB-845A-8749836A3F41}" destId="{DC22325F-ABD7-4EBC-A0FE-6AB6DC3B7576}" srcOrd="0" destOrd="0" presId="urn:microsoft.com/office/officeart/2018/2/layout/IconCircleList"/>
    <dgm:cxn modelId="{A4D4F793-A954-4174-ACD7-C33A7CDCFC32}" type="presParOf" srcId="{A0BFE2B2-8544-4B7E-BF1A-1CD9A16F9064}" destId="{B713CD25-16A2-472D-A552-9F36575152FC}" srcOrd="0" destOrd="0" presId="urn:microsoft.com/office/officeart/2018/2/layout/IconCircleList"/>
    <dgm:cxn modelId="{66967837-FAC3-4A17-B77A-3A4EF984027C}" type="presParOf" srcId="{B713CD25-16A2-472D-A552-9F36575152FC}" destId="{358D4E8C-F067-4108-B549-A9BF78BA3095}" srcOrd="0" destOrd="0" presId="urn:microsoft.com/office/officeart/2018/2/layout/IconCircleList"/>
    <dgm:cxn modelId="{39AB3080-987C-4C06-9784-D7203AAA78D9}" type="presParOf" srcId="{358D4E8C-F067-4108-B549-A9BF78BA3095}" destId="{CD241C4E-1C0C-41BD-B183-E80A64366D3A}" srcOrd="0" destOrd="0" presId="urn:microsoft.com/office/officeart/2018/2/layout/IconCircleList"/>
    <dgm:cxn modelId="{0F0AECE1-6334-4B21-AAFE-1E0E8F2D7611}" type="presParOf" srcId="{358D4E8C-F067-4108-B549-A9BF78BA3095}" destId="{9FD6F119-8B60-4872-88DB-ACAB81742E5C}" srcOrd="1" destOrd="0" presId="urn:microsoft.com/office/officeart/2018/2/layout/IconCircleList"/>
    <dgm:cxn modelId="{BCABAE0C-ADA9-486A-97C6-79FBC16BAFF3}" type="presParOf" srcId="{358D4E8C-F067-4108-B549-A9BF78BA3095}" destId="{491AD2DD-85FE-4B5A-8379-DF2C9B3E6C7E}" srcOrd="2" destOrd="0" presId="urn:microsoft.com/office/officeart/2018/2/layout/IconCircleList"/>
    <dgm:cxn modelId="{E8B230BD-45D4-4BC6-ABB6-6D3E136397FB}" type="presParOf" srcId="{358D4E8C-F067-4108-B549-A9BF78BA3095}" destId="{E8EE97E6-3B77-4A3B-AE9E-BA580A569BD4}" srcOrd="3" destOrd="0" presId="urn:microsoft.com/office/officeart/2018/2/layout/IconCircleList"/>
    <dgm:cxn modelId="{0095265F-0FE3-4DD1-AFE4-C4CBB66AC4F8}" type="presParOf" srcId="{B713CD25-16A2-472D-A552-9F36575152FC}" destId="{50CDC4CA-7DA1-431D-9E17-A4F4EBC814EA}" srcOrd="1" destOrd="0" presId="urn:microsoft.com/office/officeart/2018/2/layout/IconCircleList"/>
    <dgm:cxn modelId="{7526D152-2153-41B1-A989-D0B9D5E348B1}" type="presParOf" srcId="{B713CD25-16A2-472D-A552-9F36575152FC}" destId="{9B4A61EF-B20B-410E-861D-AD3EB1B893EB}" srcOrd="2" destOrd="0" presId="urn:microsoft.com/office/officeart/2018/2/layout/IconCircleList"/>
    <dgm:cxn modelId="{B62BBB15-1E82-4E54-895E-B3AC0EDEE3AF}" type="presParOf" srcId="{9B4A61EF-B20B-410E-861D-AD3EB1B893EB}" destId="{40AF582B-82B2-45D9-A3E3-174083745304}" srcOrd="0" destOrd="0" presId="urn:microsoft.com/office/officeart/2018/2/layout/IconCircleList"/>
    <dgm:cxn modelId="{850B2711-233C-41BA-A35C-C8B7E30C60D4}" type="presParOf" srcId="{9B4A61EF-B20B-410E-861D-AD3EB1B893EB}" destId="{66CD2A39-316F-4325-B2E3-D385CD0C6974}" srcOrd="1" destOrd="0" presId="urn:microsoft.com/office/officeart/2018/2/layout/IconCircleList"/>
    <dgm:cxn modelId="{32CA4305-C583-4EAD-8F29-63F4352BD35B}" type="presParOf" srcId="{9B4A61EF-B20B-410E-861D-AD3EB1B893EB}" destId="{1351EA47-89AA-49B2-B370-B1226D2CC8BD}" srcOrd="2" destOrd="0" presId="urn:microsoft.com/office/officeart/2018/2/layout/IconCircleList"/>
    <dgm:cxn modelId="{06F44FDF-5548-4D25-8713-4B839AC4E27A}" type="presParOf" srcId="{9B4A61EF-B20B-410E-861D-AD3EB1B893EB}" destId="{96B4D2B1-3617-485A-8A0C-0819637C9D9E}" srcOrd="3" destOrd="0" presId="urn:microsoft.com/office/officeart/2018/2/layout/IconCircleList"/>
    <dgm:cxn modelId="{09ABA201-CE69-40C7-896C-6896DB3D64D5}" type="presParOf" srcId="{B713CD25-16A2-472D-A552-9F36575152FC}" destId="{5E741B31-159C-4173-A8FB-B823AA5B09E2}" srcOrd="3" destOrd="0" presId="urn:microsoft.com/office/officeart/2018/2/layout/IconCircleList"/>
    <dgm:cxn modelId="{FCAE471D-668C-408B-A317-35FEF8126E9A}" type="presParOf" srcId="{B713CD25-16A2-472D-A552-9F36575152FC}" destId="{252CF9CE-19B3-4287-A14D-D872EEEB8A62}" srcOrd="4" destOrd="0" presId="urn:microsoft.com/office/officeart/2018/2/layout/IconCircleList"/>
    <dgm:cxn modelId="{3794A147-DC7E-47D6-B528-58DEA73B5272}" type="presParOf" srcId="{252CF9CE-19B3-4287-A14D-D872EEEB8A62}" destId="{18043C82-051F-4EDF-A742-263D13F1C1CD}" srcOrd="0" destOrd="0" presId="urn:microsoft.com/office/officeart/2018/2/layout/IconCircleList"/>
    <dgm:cxn modelId="{ECF6CBF4-7150-43D1-8458-E81083E39D75}" type="presParOf" srcId="{252CF9CE-19B3-4287-A14D-D872EEEB8A62}" destId="{E2DF983E-1F52-4090-AC35-D93F69A7C41D}" srcOrd="1" destOrd="0" presId="urn:microsoft.com/office/officeart/2018/2/layout/IconCircleList"/>
    <dgm:cxn modelId="{E199A93D-DD22-4A83-8E21-13BDEF68BFD0}" type="presParOf" srcId="{252CF9CE-19B3-4287-A14D-D872EEEB8A62}" destId="{D34FF9B4-B028-43C8-B3E4-15986C25F71D}" srcOrd="2" destOrd="0" presId="urn:microsoft.com/office/officeart/2018/2/layout/IconCircleList"/>
    <dgm:cxn modelId="{43F21514-0478-4EA4-84DE-07B86D6A5FED}" type="presParOf" srcId="{252CF9CE-19B3-4287-A14D-D872EEEB8A62}" destId="{DC22325F-ABD7-4EBC-A0FE-6AB6DC3B7576}" srcOrd="3" destOrd="0" presId="urn:microsoft.com/office/officeart/2018/2/layout/IconCircleList"/>
    <dgm:cxn modelId="{F759774A-545D-46CD-B416-0A80CE4112A6}" type="presParOf" srcId="{B713CD25-16A2-472D-A552-9F36575152FC}" destId="{E1B592EA-45A8-4442-AAA7-5EA69233297F}" srcOrd="5" destOrd="0" presId="urn:microsoft.com/office/officeart/2018/2/layout/IconCircleList"/>
    <dgm:cxn modelId="{2C76426E-DF1D-484A-9326-61781BE9765E}" type="presParOf" srcId="{B713CD25-16A2-472D-A552-9F36575152FC}" destId="{BDB73A13-90E1-4656-AB22-D1DCD289F69F}" srcOrd="6" destOrd="0" presId="urn:microsoft.com/office/officeart/2018/2/layout/IconCircleList"/>
    <dgm:cxn modelId="{E730C7F7-E568-4E4F-B878-BFA9FFD4DBFD}" type="presParOf" srcId="{BDB73A13-90E1-4656-AB22-D1DCD289F69F}" destId="{C42814CB-374B-4200-A5E8-744814159F4B}" srcOrd="0" destOrd="0" presId="urn:microsoft.com/office/officeart/2018/2/layout/IconCircleList"/>
    <dgm:cxn modelId="{3EC7CBE7-E4C9-40D9-91F4-FA13E802EAE5}" type="presParOf" srcId="{BDB73A13-90E1-4656-AB22-D1DCD289F69F}" destId="{1D1E45E5-D7A6-40C5-B635-14972FB74ACF}" srcOrd="1" destOrd="0" presId="urn:microsoft.com/office/officeart/2018/2/layout/IconCircleList"/>
    <dgm:cxn modelId="{6CE1BE1C-A052-43F5-BB3C-2101CD1D7353}" type="presParOf" srcId="{BDB73A13-90E1-4656-AB22-D1DCD289F69F}" destId="{1DBB94D9-3996-4F1C-806A-63D50FD002E9}" srcOrd="2" destOrd="0" presId="urn:microsoft.com/office/officeart/2018/2/layout/IconCircleList"/>
    <dgm:cxn modelId="{EE7CFD3C-FD1A-4C38-8A37-F970D09D346E}" type="presParOf" srcId="{BDB73A13-90E1-4656-AB22-D1DCD289F69F}" destId="{7AEC6958-80F6-473F-A9A1-E087C9DF085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57C438-F05F-4229-99EE-31229740A17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3D6C3B-995D-4705-9A00-C1C2162894F0}">
      <dgm:prSet/>
      <dgm:spPr/>
      <dgm:t>
        <a:bodyPr/>
        <a:lstStyle/>
        <a:p>
          <a:r>
            <a:rPr lang="en-US"/>
            <a:t>ESP32 Microcontroller</a:t>
          </a:r>
        </a:p>
      </dgm:t>
    </dgm:pt>
    <dgm:pt modelId="{E279B40D-619D-4B20-95FA-53598DF1BB1F}" type="parTrans" cxnId="{5FDD280C-7024-4CEA-98C6-240F0FE3541A}">
      <dgm:prSet/>
      <dgm:spPr/>
      <dgm:t>
        <a:bodyPr/>
        <a:lstStyle/>
        <a:p>
          <a:endParaRPr lang="en-US"/>
        </a:p>
      </dgm:t>
    </dgm:pt>
    <dgm:pt modelId="{CC2B92DA-E6D4-471B-9440-C27B285152E7}" type="sibTrans" cxnId="{5FDD280C-7024-4CEA-98C6-240F0FE3541A}">
      <dgm:prSet/>
      <dgm:spPr/>
      <dgm:t>
        <a:bodyPr/>
        <a:lstStyle/>
        <a:p>
          <a:endParaRPr lang="en-US"/>
        </a:p>
      </dgm:t>
    </dgm:pt>
    <dgm:pt modelId="{770C8619-D6FC-428D-9452-199152D8B9A8}">
      <dgm:prSet/>
      <dgm:spPr/>
      <dgm:t>
        <a:bodyPr/>
        <a:lstStyle/>
        <a:p>
          <a:r>
            <a:rPr lang="en-US"/>
            <a:t>Ultrasonic Sensors (HC-SR04) (2)</a:t>
          </a:r>
        </a:p>
      </dgm:t>
    </dgm:pt>
    <dgm:pt modelId="{26B99DD0-3592-4DA9-921E-B8367717DD52}" type="parTrans" cxnId="{1C86BB06-436E-4B2C-A23D-439B41245F38}">
      <dgm:prSet/>
      <dgm:spPr/>
      <dgm:t>
        <a:bodyPr/>
        <a:lstStyle/>
        <a:p>
          <a:endParaRPr lang="en-US"/>
        </a:p>
      </dgm:t>
    </dgm:pt>
    <dgm:pt modelId="{A4849937-BF6A-4AD2-AFA0-E44EF9B211A0}" type="sibTrans" cxnId="{1C86BB06-436E-4B2C-A23D-439B41245F38}">
      <dgm:prSet/>
      <dgm:spPr/>
      <dgm:t>
        <a:bodyPr/>
        <a:lstStyle/>
        <a:p>
          <a:endParaRPr lang="en-US"/>
        </a:p>
      </dgm:t>
    </dgm:pt>
    <dgm:pt modelId="{B8F4062C-42CF-4A06-80DB-E9565F2B94DB}">
      <dgm:prSet/>
      <dgm:spPr/>
      <dgm:t>
        <a:bodyPr/>
        <a:lstStyle/>
        <a:p>
          <a:r>
            <a:rPr lang="en-US"/>
            <a:t>RFID Reader(MFRC522)</a:t>
          </a:r>
        </a:p>
      </dgm:t>
    </dgm:pt>
    <dgm:pt modelId="{128CED80-7E49-4B28-87AE-3A7C5C450C20}" type="parTrans" cxnId="{0B809FFC-985F-431E-A2B3-19FF02F49E00}">
      <dgm:prSet/>
      <dgm:spPr/>
      <dgm:t>
        <a:bodyPr/>
        <a:lstStyle/>
        <a:p>
          <a:endParaRPr lang="en-US"/>
        </a:p>
      </dgm:t>
    </dgm:pt>
    <dgm:pt modelId="{37510BE7-E7C3-4CAD-AC7C-C06CD3BB78C1}" type="sibTrans" cxnId="{0B809FFC-985F-431E-A2B3-19FF02F49E00}">
      <dgm:prSet/>
      <dgm:spPr/>
      <dgm:t>
        <a:bodyPr/>
        <a:lstStyle/>
        <a:p>
          <a:endParaRPr lang="en-US"/>
        </a:p>
      </dgm:t>
    </dgm:pt>
    <dgm:pt modelId="{F29CD9C2-DD9B-4ADB-BFA9-8CD3FEBD8D0C}">
      <dgm:prSet/>
      <dgm:spPr/>
      <dgm:t>
        <a:bodyPr/>
        <a:lstStyle/>
        <a:p>
          <a:r>
            <a:rPr lang="en-US"/>
            <a:t>Servo Motor(SG90)</a:t>
          </a:r>
        </a:p>
      </dgm:t>
    </dgm:pt>
    <dgm:pt modelId="{559DC781-3B4C-46A5-8391-C4AFF2E0710C}" type="parTrans" cxnId="{A8737B9A-6DBE-4576-9398-A0400C28A543}">
      <dgm:prSet/>
      <dgm:spPr/>
      <dgm:t>
        <a:bodyPr/>
        <a:lstStyle/>
        <a:p>
          <a:endParaRPr lang="en-US"/>
        </a:p>
      </dgm:t>
    </dgm:pt>
    <dgm:pt modelId="{7C0E5A23-D0C1-4CA6-BE90-92E3F0927FC1}" type="sibTrans" cxnId="{A8737B9A-6DBE-4576-9398-A0400C28A543}">
      <dgm:prSet/>
      <dgm:spPr/>
      <dgm:t>
        <a:bodyPr/>
        <a:lstStyle/>
        <a:p>
          <a:endParaRPr lang="en-US"/>
        </a:p>
      </dgm:t>
    </dgm:pt>
    <dgm:pt modelId="{DA68F9A2-A5B2-4216-8496-83A12FA236E9}">
      <dgm:prSet/>
      <dgm:spPr/>
      <dgm:t>
        <a:bodyPr/>
        <a:lstStyle/>
        <a:p>
          <a:r>
            <a:rPr lang="en-US"/>
            <a:t>Power Supply</a:t>
          </a:r>
        </a:p>
      </dgm:t>
    </dgm:pt>
    <dgm:pt modelId="{75052C98-EFEC-4E2B-AEFF-A025A08873E1}" type="parTrans" cxnId="{3AA4CDDA-56EA-43F0-A127-C81ADA3CED81}">
      <dgm:prSet/>
      <dgm:spPr/>
      <dgm:t>
        <a:bodyPr/>
        <a:lstStyle/>
        <a:p>
          <a:endParaRPr lang="en-US"/>
        </a:p>
      </dgm:t>
    </dgm:pt>
    <dgm:pt modelId="{6EC4129B-A035-49DD-8094-CE29EEA7365F}" type="sibTrans" cxnId="{3AA4CDDA-56EA-43F0-A127-C81ADA3CED81}">
      <dgm:prSet/>
      <dgm:spPr/>
      <dgm:t>
        <a:bodyPr/>
        <a:lstStyle/>
        <a:p>
          <a:endParaRPr lang="en-US"/>
        </a:p>
      </dgm:t>
    </dgm:pt>
    <dgm:pt modelId="{BCEB22F1-2FD4-499D-9CCC-663C932B682A}" type="pres">
      <dgm:prSet presAssocID="{C357C438-F05F-4229-99EE-31229740A17C}" presName="linear" presStyleCnt="0">
        <dgm:presLayoutVars>
          <dgm:dir/>
          <dgm:animLvl val="lvl"/>
          <dgm:resizeHandles val="exact"/>
        </dgm:presLayoutVars>
      </dgm:prSet>
      <dgm:spPr/>
    </dgm:pt>
    <dgm:pt modelId="{D033CC0E-7F65-4A88-B854-672245DED38E}" type="pres">
      <dgm:prSet presAssocID="{503D6C3B-995D-4705-9A00-C1C2162894F0}" presName="parentLin" presStyleCnt="0"/>
      <dgm:spPr/>
    </dgm:pt>
    <dgm:pt modelId="{4FF00523-1134-4415-8A56-61895A2B6EF3}" type="pres">
      <dgm:prSet presAssocID="{503D6C3B-995D-4705-9A00-C1C2162894F0}" presName="parentLeftMargin" presStyleLbl="node1" presStyleIdx="0" presStyleCnt="5"/>
      <dgm:spPr/>
    </dgm:pt>
    <dgm:pt modelId="{28E1489E-5AE3-4C9A-BB66-192825191F31}" type="pres">
      <dgm:prSet presAssocID="{503D6C3B-995D-4705-9A00-C1C2162894F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065646-DDDC-4C3F-B86B-9CBB26F28368}" type="pres">
      <dgm:prSet presAssocID="{503D6C3B-995D-4705-9A00-C1C2162894F0}" presName="negativeSpace" presStyleCnt="0"/>
      <dgm:spPr/>
    </dgm:pt>
    <dgm:pt modelId="{653FBDC2-F995-4593-B1A8-3DF15BED9512}" type="pres">
      <dgm:prSet presAssocID="{503D6C3B-995D-4705-9A00-C1C2162894F0}" presName="childText" presStyleLbl="conFgAcc1" presStyleIdx="0" presStyleCnt="5">
        <dgm:presLayoutVars>
          <dgm:bulletEnabled val="1"/>
        </dgm:presLayoutVars>
      </dgm:prSet>
      <dgm:spPr/>
    </dgm:pt>
    <dgm:pt modelId="{99437BBC-9246-4BF0-90F6-2EB264364C52}" type="pres">
      <dgm:prSet presAssocID="{CC2B92DA-E6D4-471B-9440-C27B285152E7}" presName="spaceBetweenRectangles" presStyleCnt="0"/>
      <dgm:spPr/>
    </dgm:pt>
    <dgm:pt modelId="{73B0B507-3FDD-4D08-A727-19D399FBFB5A}" type="pres">
      <dgm:prSet presAssocID="{770C8619-D6FC-428D-9452-199152D8B9A8}" presName="parentLin" presStyleCnt="0"/>
      <dgm:spPr/>
    </dgm:pt>
    <dgm:pt modelId="{F1460289-66DA-4A53-8A32-6EE7B57056B5}" type="pres">
      <dgm:prSet presAssocID="{770C8619-D6FC-428D-9452-199152D8B9A8}" presName="parentLeftMargin" presStyleLbl="node1" presStyleIdx="0" presStyleCnt="5"/>
      <dgm:spPr/>
    </dgm:pt>
    <dgm:pt modelId="{BF886549-D4FF-43B0-BB90-06332C43140C}" type="pres">
      <dgm:prSet presAssocID="{770C8619-D6FC-428D-9452-199152D8B9A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E716468-2750-46AD-8B90-89729C27F80B}" type="pres">
      <dgm:prSet presAssocID="{770C8619-D6FC-428D-9452-199152D8B9A8}" presName="negativeSpace" presStyleCnt="0"/>
      <dgm:spPr/>
    </dgm:pt>
    <dgm:pt modelId="{DEB4AA86-F134-4BB3-A39C-14607E959735}" type="pres">
      <dgm:prSet presAssocID="{770C8619-D6FC-428D-9452-199152D8B9A8}" presName="childText" presStyleLbl="conFgAcc1" presStyleIdx="1" presStyleCnt="5">
        <dgm:presLayoutVars>
          <dgm:bulletEnabled val="1"/>
        </dgm:presLayoutVars>
      </dgm:prSet>
      <dgm:spPr/>
    </dgm:pt>
    <dgm:pt modelId="{DF4BA327-1DB1-4E17-B869-9C841AD4789F}" type="pres">
      <dgm:prSet presAssocID="{A4849937-BF6A-4AD2-AFA0-E44EF9B211A0}" presName="spaceBetweenRectangles" presStyleCnt="0"/>
      <dgm:spPr/>
    </dgm:pt>
    <dgm:pt modelId="{A239BCEE-1E65-4FE4-83EC-8CD031D183DF}" type="pres">
      <dgm:prSet presAssocID="{B8F4062C-42CF-4A06-80DB-E9565F2B94DB}" presName="parentLin" presStyleCnt="0"/>
      <dgm:spPr/>
    </dgm:pt>
    <dgm:pt modelId="{C5A64D71-F24A-45D6-B6CA-023143AAC759}" type="pres">
      <dgm:prSet presAssocID="{B8F4062C-42CF-4A06-80DB-E9565F2B94DB}" presName="parentLeftMargin" presStyleLbl="node1" presStyleIdx="1" presStyleCnt="5"/>
      <dgm:spPr/>
    </dgm:pt>
    <dgm:pt modelId="{E925264C-F37D-461C-8447-53DC2923ABE7}" type="pres">
      <dgm:prSet presAssocID="{B8F4062C-42CF-4A06-80DB-E9565F2B94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32190A9-90B6-42A9-AB37-CC49FDB38780}" type="pres">
      <dgm:prSet presAssocID="{B8F4062C-42CF-4A06-80DB-E9565F2B94DB}" presName="negativeSpace" presStyleCnt="0"/>
      <dgm:spPr/>
    </dgm:pt>
    <dgm:pt modelId="{E0DDBEC7-931C-4D73-A579-33988F333C09}" type="pres">
      <dgm:prSet presAssocID="{B8F4062C-42CF-4A06-80DB-E9565F2B94DB}" presName="childText" presStyleLbl="conFgAcc1" presStyleIdx="2" presStyleCnt="5">
        <dgm:presLayoutVars>
          <dgm:bulletEnabled val="1"/>
        </dgm:presLayoutVars>
      </dgm:prSet>
      <dgm:spPr/>
    </dgm:pt>
    <dgm:pt modelId="{00A10F8D-90F5-4992-84EA-07B39B24CD95}" type="pres">
      <dgm:prSet presAssocID="{37510BE7-E7C3-4CAD-AC7C-C06CD3BB78C1}" presName="spaceBetweenRectangles" presStyleCnt="0"/>
      <dgm:spPr/>
    </dgm:pt>
    <dgm:pt modelId="{CAA201FB-F12D-42AB-8EAB-CB010C7386A5}" type="pres">
      <dgm:prSet presAssocID="{F29CD9C2-DD9B-4ADB-BFA9-8CD3FEBD8D0C}" presName="parentLin" presStyleCnt="0"/>
      <dgm:spPr/>
    </dgm:pt>
    <dgm:pt modelId="{82071F65-526A-40D1-A374-C199FB11C320}" type="pres">
      <dgm:prSet presAssocID="{F29CD9C2-DD9B-4ADB-BFA9-8CD3FEBD8D0C}" presName="parentLeftMargin" presStyleLbl="node1" presStyleIdx="2" presStyleCnt="5"/>
      <dgm:spPr/>
    </dgm:pt>
    <dgm:pt modelId="{A2192C28-6425-4FED-BCBD-118E447979BA}" type="pres">
      <dgm:prSet presAssocID="{F29CD9C2-DD9B-4ADB-BFA9-8CD3FEBD8D0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DB6C81C-7DCE-4C30-B821-249C796D3EF2}" type="pres">
      <dgm:prSet presAssocID="{F29CD9C2-DD9B-4ADB-BFA9-8CD3FEBD8D0C}" presName="negativeSpace" presStyleCnt="0"/>
      <dgm:spPr/>
    </dgm:pt>
    <dgm:pt modelId="{037CAAEA-A2C5-429C-B14F-B2EE4B3C0AEC}" type="pres">
      <dgm:prSet presAssocID="{F29CD9C2-DD9B-4ADB-BFA9-8CD3FEBD8D0C}" presName="childText" presStyleLbl="conFgAcc1" presStyleIdx="3" presStyleCnt="5">
        <dgm:presLayoutVars>
          <dgm:bulletEnabled val="1"/>
        </dgm:presLayoutVars>
      </dgm:prSet>
      <dgm:spPr/>
    </dgm:pt>
    <dgm:pt modelId="{9C4BFDED-BDE9-4FBE-BC4E-DFC5B8AD1202}" type="pres">
      <dgm:prSet presAssocID="{7C0E5A23-D0C1-4CA6-BE90-92E3F0927FC1}" presName="spaceBetweenRectangles" presStyleCnt="0"/>
      <dgm:spPr/>
    </dgm:pt>
    <dgm:pt modelId="{8C35762C-B445-4852-B5D8-9C636FB26A3E}" type="pres">
      <dgm:prSet presAssocID="{DA68F9A2-A5B2-4216-8496-83A12FA236E9}" presName="parentLin" presStyleCnt="0"/>
      <dgm:spPr/>
    </dgm:pt>
    <dgm:pt modelId="{28514B29-B485-4597-8584-57AB2158E9DA}" type="pres">
      <dgm:prSet presAssocID="{DA68F9A2-A5B2-4216-8496-83A12FA236E9}" presName="parentLeftMargin" presStyleLbl="node1" presStyleIdx="3" presStyleCnt="5"/>
      <dgm:spPr/>
    </dgm:pt>
    <dgm:pt modelId="{3F486156-4D45-4531-87E7-6674621ADA6F}" type="pres">
      <dgm:prSet presAssocID="{DA68F9A2-A5B2-4216-8496-83A12FA236E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3F33575-5693-41CD-A645-61C4B5309E66}" type="pres">
      <dgm:prSet presAssocID="{DA68F9A2-A5B2-4216-8496-83A12FA236E9}" presName="negativeSpace" presStyleCnt="0"/>
      <dgm:spPr/>
    </dgm:pt>
    <dgm:pt modelId="{F671099A-8648-4D8F-8661-C178C275116E}" type="pres">
      <dgm:prSet presAssocID="{DA68F9A2-A5B2-4216-8496-83A12FA236E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282A403-C202-4F5B-A402-131969A22A6F}" type="presOf" srcId="{503D6C3B-995D-4705-9A00-C1C2162894F0}" destId="{28E1489E-5AE3-4C9A-BB66-192825191F31}" srcOrd="1" destOrd="0" presId="urn:microsoft.com/office/officeart/2005/8/layout/list1"/>
    <dgm:cxn modelId="{1C86BB06-436E-4B2C-A23D-439B41245F38}" srcId="{C357C438-F05F-4229-99EE-31229740A17C}" destId="{770C8619-D6FC-428D-9452-199152D8B9A8}" srcOrd="1" destOrd="0" parTransId="{26B99DD0-3592-4DA9-921E-B8367717DD52}" sibTransId="{A4849937-BF6A-4AD2-AFA0-E44EF9B211A0}"/>
    <dgm:cxn modelId="{5FDD280C-7024-4CEA-98C6-240F0FE3541A}" srcId="{C357C438-F05F-4229-99EE-31229740A17C}" destId="{503D6C3B-995D-4705-9A00-C1C2162894F0}" srcOrd="0" destOrd="0" parTransId="{E279B40D-619D-4B20-95FA-53598DF1BB1F}" sibTransId="{CC2B92DA-E6D4-471B-9440-C27B285152E7}"/>
    <dgm:cxn modelId="{66E8361E-C7DD-4F31-B351-0FBFA363A9DB}" type="presOf" srcId="{B8F4062C-42CF-4A06-80DB-E9565F2B94DB}" destId="{E925264C-F37D-461C-8447-53DC2923ABE7}" srcOrd="1" destOrd="0" presId="urn:microsoft.com/office/officeart/2005/8/layout/list1"/>
    <dgm:cxn modelId="{7B31323E-182E-4697-AF31-B2297E574CE5}" type="presOf" srcId="{503D6C3B-995D-4705-9A00-C1C2162894F0}" destId="{4FF00523-1134-4415-8A56-61895A2B6EF3}" srcOrd="0" destOrd="0" presId="urn:microsoft.com/office/officeart/2005/8/layout/list1"/>
    <dgm:cxn modelId="{1E3B8344-C6F2-4B75-BDC3-F711A924B7A0}" type="presOf" srcId="{F29CD9C2-DD9B-4ADB-BFA9-8CD3FEBD8D0C}" destId="{82071F65-526A-40D1-A374-C199FB11C320}" srcOrd="0" destOrd="0" presId="urn:microsoft.com/office/officeart/2005/8/layout/list1"/>
    <dgm:cxn modelId="{B26B1181-EF72-4CAE-9BAC-975DD464E718}" type="presOf" srcId="{B8F4062C-42CF-4A06-80DB-E9565F2B94DB}" destId="{C5A64D71-F24A-45D6-B6CA-023143AAC759}" srcOrd="0" destOrd="0" presId="urn:microsoft.com/office/officeart/2005/8/layout/list1"/>
    <dgm:cxn modelId="{50F09785-789E-4FB3-A1AB-DD12E0C4E2A5}" type="presOf" srcId="{DA68F9A2-A5B2-4216-8496-83A12FA236E9}" destId="{3F486156-4D45-4531-87E7-6674621ADA6F}" srcOrd="1" destOrd="0" presId="urn:microsoft.com/office/officeart/2005/8/layout/list1"/>
    <dgm:cxn modelId="{A8737B9A-6DBE-4576-9398-A0400C28A543}" srcId="{C357C438-F05F-4229-99EE-31229740A17C}" destId="{F29CD9C2-DD9B-4ADB-BFA9-8CD3FEBD8D0C}" srcOrd="3" destOrd="0" parTransId="{559DC781-3B4C-46A5-8391-C4AFF2E0710C}" sibTransId="{7C0E5A23-D0C1-4CA6-BE90-92E3F0927FC1}"/>
    <dgm:cxn modelId="{9D416DAF-6FC3-4C65-8769-DADA0E298D5C}" type="presOf" srcId="{770C8619-D6FC-428D-9452-199152D8B9A8}" destId="{BF886549-D4FF-43B0-BB90-06332C43140C}" srcOrd="1" destOrd="0" presId="urn:microsoft.com/office/officeart/2005/8/layout/list1"/>
    <dgm:cxn modelId="{A5006CB3-4F99-4AE6-BB21-9AC8B40101A4}" type="presOf" srcId="{C357C438-F05F-4229-99EE-31229740A17C}" destId="{BCEB22F1-2FD4-499D-9CCC-663C932B682A}" srcOrd="0" destOrd="0" presId="urn:microsoft.com/office/officeart/2005/8/layout/list1"/>
    <dgm:cxn modelId="{3AA4CDDA-56EA-43F0-A127-C81ADA3CED81}" srcId="{C357C438-F05F-4229-99EE-31229740A17C}" destId="{DA68F9A2-A5B2-4216-8496-83A12FA236E9}" srcOrd="4" destOrd="0" parTransId="{75052C98-EFEC-4E2B-AEFF-A025A08873E1}" sibTransId="{6EC4129B-A035-49DD-8094-CE29EEA7365F}"/>
    <dgm:cxn modelId="{86DE00E3-C8F9-4A13-8102-75E5DABA8EE2}" type="presOf" srcId="{DA68F9A2-A5B2-4216-8496-83A12FA236E9}" destId="{28514B29-B485-4597-8584-57AB2158E9DA}" srcOrd="0" destOrd="0" presId="urn:microsoft.com/office/officeart/2005/8/layout/list1"/>
    <dgm:cxn modelId="{E533DBE5-A046-43BE-8014-DA1A4FFA99CE}" type="presOf" srcId="{F29CD9C2-DD9B-4ADB-BFA9-8CD3FEBD8D0C}" destId="{A2192C28-6425-4FED-BCBD-118E447979BA}" srcOrd="1" destOrd="0" presId="urn:microsoft.com/office/officeart/2005/8/layout/list1"/>
    <dgm:cxn modelId="{938000F3-724D-450A-96A1-8DA64B4AB9B3}" type="presOf" srcId="{770C8619-D6FC-428D-9452-199152D8B9A8}" destId="{F1460289-66DA-4A53-8A32-6EE7B57056B5}" srcOrd="0" destOrd="0" presId="urn:microsoft.com/office/officeart/2005/8/layout/list1"/>
    <dgm:cxn modelId="{0B809FFC-985F-431E-A2B3-19FF02F49E00}" srcId="{C357C438-F05F-4229-99EE-31229740A17C}" destId="{B8F4062C-42CF-4A06-80DB-E9565F2B94DB}" srcOrd="2" destOrd="0" parTransId="{128CED80-7E49-4B28-87AE-3A7C5C450C20}" sibTransId="{37510BE7-E7C3-4CAD-AC7C-C06CD3BB78C1}"/>
    <dgm:cxn modelId="{A51A9B72-5B0D-48F8-8270-4F4171E97D27}" type="presParOf" srcId="{BCEB22F1-2FD4-499D-9CCC-663C932B682A}" destId="{D033CC0E-7F65-4A88-B854-672245DED38E}" srcOrd="0" destOrd="0" presId="urn:microsoft.com/office/officeart/2005/8/layout/list1"/>
    <dgm:cxn modelId="{6F0A35D4-5482-4A8B-A68A-9BB4EC0F6AB7}" type="presParOf" srcId="{D033CC0E-7F65-4A88-B854-672245DED38E}" destId="{4FF00523-1134-4415-8A56-61895A2B6EF3}" srcOrd="0" destOrd="0" presId="urn:microsoft.com/office/officeart/2005/8/layout/list1"/>
    <dgm:cxn modelId="{182711FF-5036-4D42-9ED5-D048507235C8}" type="presParOf" srcId="{D033CC0E-7F65-4A88-B854-672245DED38E}" destId="{28E1489E-5AE3-4C9A-BB66-192825191F31}" srcOrd="1" destOrd="0" presId="urn:microsoft.com/office/officeart/2005/8/layout/list1"/>
    <dgm:cxn modelId="{DA1DF889-B838-424A-9FBF-E9B6740B5282}" type="presParOf" srcId="{BCEB22F1-2FD4-499D-9CCC-663C932B682A}" destId="{86065646-DDDC-4C3F-B86B-9CBB26F28368}" srcOrd="1" destOrd="0" presId="urn:microsoft.com/office/officeart/2005/8/layout/list1"/>
    <dgm:cxn modelId="{B1676EA6-7D13-4A59-A3DE-8F7BE0BE58A7}" type="presParOf" srcId="{BCEB22F1-2FD4-499D-9CCC-663C932B682A}" destId="{653FBDC2-F995-4593-B1A8-3DF15BED9512}" srcOrd="2" destOrd="0" presId="urn:microsoft.com/office/officeart/2005/8/layout/list1"/>
    <dgm:cxn modelId="{A08BA021-52A8-4F1E-AB1B-FD27CDD356DD}" type="presParOf" srcId="{BCEB22F1-2FD4-499D-9CCC-663C932B682A}" destId="{99437BBC-9246-4BF0-90F6-2EB264364C52}" srcOrd="3" destOrd="0" presId="urn:microsoft.com/office/officeart/2005/8/layout/list1"/>
    <dgm:cxn modelId="{C5E64C9A-0C9A-4741-95C5-11193A12095A}" type="presParOf" srcId="{BCEB22F1-2FD4-499D-9CCC-663C932B682A}" destId="{73B0B507-3FDD-4D08-A727-19D399FBFB5A}" srcOrd="4" destOrd="0" presId="urn:microsoft.com/office/officeart/2005/8/layout/list1"/>
    <dgm:cxn modelId="{5B3952DA-CE3B-49C7-B560-8D4A082BA3AC}" type="presParOf" srcId="{73B0B507-3FDD-4D08-A727-19D399FBFB5A}" destId="{F1460289-66DA-4A53-8A32-6EE7B57056B5}" srcOrd="0" destOrd="0" presId="urn:microsoft.com/office/officeart/2005/8/layout/list1"/>
    <dgm:cxn modelId="{16476DF0-2918-4BCA-9FED-06E02C85B981}" type="presParOf" srcId="{73B0B507-3FDD-4D08-A727-19D399FBFB5A}" destId="{BF886549-D4FF-43B0-BB90-06332C43140C}" srcOrd="1" destOrd="0" presId="urn:microsoft.com/office/officeart/2005/8/layout/list1"/>
    <dgm:cxn modelId="{719BF0FF-A4EC-48A0-A041-4D8190326B36}" type="presParOf" srcId="{BCEB22F1-2FD4-499D-9CCC-663C932B682A}" destId="{CE716468-2750-46AD-8B90-89729C27F80B}" srcOrd="5" destOrd="0" presId="urn:microsoft.com/office/officeart/2005/8/layout/list1"/>
    <dgm:cxn modelId="{CB36D731-2798-43FD-A1F8-61271FBA05CA}" type="presParOf" srcId="{BCEB22F1-2FD4-499D-9CCC-663C932B682A}" destId="{DEB4AA86-F134-4BB3-A39C-14607E959735}" srcOrd="6" destOrd="0" presId="urn:microsoft.com/office/officeart/2005/8/layout/list1"/>
    <dgm:cxn modelId="{EE6AA982-7369-419C-BBAE-A5E41AA063E5}" type="presParOf" srcId="{BCEB22F1-2FD4-499D-9CCC-663C932B682A}" destId="{DF4BA327-1DB1-4E17-B869-9C841AD4789F}" srcOrd="7" destOrd="0" presId="urn:microsoft.com/office/officeart/2005/8/layout/list1"/>
    <dgm:cxn modelId="{21CE42F3-207E-42F8-92CC-6611F3A1A584}" type="presParOf" srcId="{BCEB22F1-2FD4-499D-9CCC-663C932B682A}" destId="{A239BCEE-1E65-4FE4-83EC-8CD031D183DF}" srcOrd="8" destOrd="0" presId="urn:microsoft.com/office/officeart/2005/8/layout/list1"/>
    <dgm:cxn modelId="{544D2830-4811-49B5-96E2-51248269943B}" type="presParOf" srcId="{A239BCEE-1E65-4FE4-83EC-8CD031D183DF}" destId="{C5A64D71-F24A-45D6-B6CA-023143AAC759}" srcOrd="0" destOrd="0" presId="urn:microsoft.com/office/officeart/2005/8/layout/list1"/>
    <dgm:cxn modelId="{871AF289-8C24-47C2-89CF-4F1DE34C31A7}" type="presParOf" srcId="{A239BCEE-1E65-4FE4-83EC-8CD031D183DF}" destId="{E925264C-F37D-461C-8447-53DC2923ABE7}" srcOrd="1" destOrd="0" presId="urn:microsoft.com/office/officeart/2005/8/layout/list1"/>
    <dgm:cxn modelId="{9789AB97-996D-4661-97FB-93030BE2212B}" type="presParOf" srcId="{BCEB22F1-2FD4-499D-9CCC-663C932B682A}" destId="{032190A9-90B6-42A9-AB37-CC49FDB38780}" srcOrd="9" destOrd="0" presId="urn:microsoft.com/office/officeart/2005/8/layout/list1"/>
    <dgm:cxn modelId="{7D7BDAE1-FC78-4A79-8540-CFDA046EEC74}" type="presParOf" srcId="{BCEB22F1-2FD4-499D-9CCC-663C932B682A}" destId="{E0DDBEC7-931C-4D73-A579-33988F333C09}" srcOrd="10" destOrd="0" presId="urn:microsoft.com/office/officeart/2005/8/layout/list1"/>
    <dgm:cxn modelId="{D8FBFA82-42ED-4087-9BF6-F5D6ABF6C61D}" type="presParOf" srcId="{BCEB22F1-2FD4-499D-9CCC-663C932B682A}" destId="{00A10F8D-90F5-4992-84EA-07B39B24CD95}" srcOrd="11" destOrd="0" presId="urn:microsoft.com/office/officeart/2005/8/layout/list1"/>
    <dgm:cxn modelId="{86D67346-30D4-457A-BAFA-652C2D4924E3}" type="presParOf" srcId="{BCEB22F1-2FD4-499D-9CCC-663C932B682A}" destId="{CAA201FB-F12D-42AB-8EAB-CB010C7386A5}" srcOrd="12" destOrd="0" presId="urn:microsoft.com/office/officeart/2005/8/layout/list1"/>
    <dgm:cxn modelId="{8B4818AE-45C0-4B21-92B8-3887F09E9B23}" type="presParOf" srcId="{CAA201FB-F12D-42AB-8EAB-CB010C7386A5}" destId="{82071F65-526A-40D1-A374-C199FB11C320}" srcOrd="0" destOrd="0" presId="urn:microsoft.com/office/officeart/2005/8/layout/list1"/>
    <dgm:cxn modelId="{10EF914C-7EAD-480E-9DD5-A77934FCE772}" type="presParOf" srcId="{CAA201FB-F12D-42AB-8EAB-CB010C7386A5}" destId="{A2192C28-6425-4FED-BCBD-118E447979BA}" srcOrd="1" destOrd="0" presId="urn:microsoft.com/office/officeart/2005/8/layout/list1"/>
    <dgm:cxn modelId="{061EFDF0-755B-4B41-A1D4-166982516B97}" type="presParOf" srcId="{BCEB22F1-2FD4-499D-9CCC-663C932B682A}" destId="{8DB6C81C-7DCE-4C30-B821-249C796D3EF2}" srcOrd="13" destOrd="0" presId="urn:microsoft.com/office/officeart/2005/8/layout/list1"/>
    <dgm:cxn modelId="{F8741FA8-B5C1-4DB4-90C3-71AB4C8FE7FE}" type="presParOf" srcId="{BCEB22F1-2FD4-499D-9CCC-663C932B682A}" destId="{037CAAEA-A2C5-429C-B14F-B2EE4B3C0AEC}" srcOrd="14" destOrd="0" presId="urn:microsoft.com/office/officeart/2005/8/layout/list1"/>
    <dgm:cxn modelId="{2E575178-2354-480F-A5F1-F97A0B323BEA}" type="presParOf" srcId="{BCEB22F1-2FD4-499D-9CCC-663C932B682A}" destId="{9C4BFDED-BDE9-4FBE-BC4E-DFC5B8AD1202}" srcOrd="15" destOrd="0" presId="urn:microsoft.com/office/officeart/2005/8/layout/list1"/>
    <dgm:cxn modelId="{07A6DC4C-DC1B-442B-9BB3-CC2BC28AE332}" type="presParOf" srcId="{BCEB22F1-2FD4-499D-9CCC-663C932B682A}" destId="{8C35762C-B445-4852-B5D8-9C636FB26A3E}" srcOrd="16" destOrd="0" presId="urn:microsoft.com/office/officeart/2005/8/layout/list1"/>
    <dgm:cxn modelId="{76920334-109C-4E9E-8CE4-1D57854C08F9}" type="presParOf" srcId="{8C35762C-B445-4852-B5D8-9C636FB26A3E}" destId="{28514B29-B485-4597-8584-57AB2158E9DA}" srcOrd="0" destOrd="0" presId="urn:microsoft.com/office/officeart/2005/8/layout/list1"/>
    <dgm:cxn modelId="{770EB405-A0C5-44F6-B451-833D3AF9DD97}" type="presParOf" srcId="{8C35762C-B445-4852-B5D8-9C636FB26A3E}" destId="{3F486156-4D45-4531-87E7-6674621ADA6F}" srcOrd="1" destOrd="0" presId="urn:microsoft.com/office/officeart/2005/8/layout/list1"/>
    <dgm:cxn modelId="{35BFDC3C-4AE7-4B90-A869-C30000F40F0C}" type="presParOf" srcId="{BCEB22F1-2FD4-499D-9CCC-663C932B682A}" destId="{23F33575-5693-41CD-A645-61C4B5309E66}" srcOrd="17" destOrd="0" presId="urn:microsoft.com/office/officeart/2005/8/layout/list1"/>
    <dgm:cxn modelId="{3D5641FF-3EAE-49E6-951B-B168D52F589A}" type="presParOf" srcId="{BCEB22F1-2FD4-499D-9CCC-663C932B682A}" destId="{F671099A-8648-4D8F-8661-C178C275116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EA8FE9-DE2F-40C5-966B-36E6A797963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9EAC29-2060-49AD-89BE-E31E6E65AD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C++ with Arduino IDE for embedded  software</a:t>
          </a:r>
          <a:br>
            <a:rPr lang="en-US"/>
          </a:br>
          <a:endParaRPr lang="en-US"/>
        </a:p>
      </dgm:t>
    </dgm:pt>
    <dgm:pt modelId="{0C0D4075-16B4-44ED-BF1C-807B72A04ADB}" type="parTrans" cxnId="{F3E2A29B-CC08-4317-8788-9644C97537E4}">
      <dgm:prSet/>
      <dgm:spPr/>
      <dgm:t>
        <a:bodyPr/>
        <a:lstStyle/>
        <a:p>
          <a:endParaRPr lang="en-US"/>
        </a:p>
      </dgm:t>
    </dgm:pt>
    <dgm:pt modelId="{2783AF68-0BD5-4EAF-825D-D99E7DA82B64}" type="sibTrans" cxnId="{F3E2A29B-CC08-4317-8788-9644C97537E4}">
      <dgm:prSet/>
      <dgm:spPr/>
      <dgm:t>
        <a:bodyPr/>
        <a:lstStyle/>
        <a:p>
          <a:endParaRPr lang="en-US"/>
        </a:p>
      </dgm:t>
    </dgm:pt>
    <dgm:pt modelId="{05F7C81C-B658-4AC3-BDF4-F8CC8495FD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HTML, CSS, React.js for web interface</a:t>
          </a:r>
        </a:p>
      </dgm:t>
    </dgm:pt>
    <dgm:pt modelId="{489D7BF9-5044-4CBA-AF83-C0BE4E41F271}" type="parTrans" cxnId="{130E64DA-76B1-473A-A0AD-BB54B63C536A}">
      <dgm:prSet/>
      <dgm:spPr/>
      <dgm:t>
        <a:bodyPr/>
        <a:lstStyle/>
        <a:p>
          <a:endParaRPr lang="en-US"/>
        </a:p>
      </dgm:t>
    </dgm:pt>
    <dgm:pt modelId="{0553D740-E960-4B2A-B02E-B21E0F7EF5F8}" type="sibTrans" cxnId="{130E64DA-76B1-473A-A0AD-BB54B63C536A}">
      <dgm:prSet/>
      <dgm:spPr/>
      <dgm:t>
        <a:bodyPr/>
        <a:lstStyle/>
        <a:p>
          <a:endParaRPr lang="en-US"/>
        </a:p>
      </dgm:t>
    </dgm:pt>
    <dgm:pt modelId="{944D1108-4925-4BA3-9198-9DF767BB28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Blynk for IoT data handling</a:t>
          </a:r>
        </a:p>
      </dgm:t>
    </dgm:pt>
    <dgm:pt modelId="{95C6FA45-CD8F-4CBE-AEFF-FB8F4880CC9F}" type="parTrans" cxnId="{40B6F23B-A73D-4243-A169-2310C39BAE87}">
      <dgm:prSet/>
      <dgm:spPr/>
      <dgm:t>
        <a:bodyPr/>
        <a:lstStyle/>
        <a:p>
          <a:endParaRPr lang="en-US"/>
        </a:p>
      </dgm:t>
    </dgm:pt>
    <dgm:pt modelId="{6D240CF7-FFB8-416F-B77B-FC3823A0220A}" type="sibTrans" cxnId="{40B6F23B-A73D-4243-A169-2310C39BAE87}">
      <dgm:prSet/>
      <dgm:spPr/>
      <dgm:t>
        <a:bodyPr/>
        <a:lstStyle/>
        <a:p>
          <a:endParaRPr lang="en-US"/>
        </a:p>
      </dgm:t>
    </dgm:pt>
    <dgm:pt modelId="{7105F639-CE5A-47B4-9419-BE02E45B8958}" type="pres">
      <dgm:prSet presAssocID="{4CEA8FE9-DE2F-40C5-966B-36E6A7979632}" presName="root" presStyleCnt="0">
        <dgm:presLayoutVars>
          <dgm:dir/>
          <dgm:resizeHandles val="exact"/>
        </dgm:presLayoutVars>
      </dgm:prSet>
      <dgm:spPr/>
    </dgm:pt>
    <dgm:pt modelId="{55EEE9AE-AE35-45F3-80FA-1FACEE4A4F03}" type="pres">
      <dgm:prSet presAssocID="{339EAC29-2060-49AD-89BE-E31E6E65AD6C}" presName="compNode" presStyleCnt="0"/>
      <dgm:spPr/>
    </dgm:pt>
    <dgm:pt modelId="{A6B0ADFB-CB8C-4028-9B2D-0038CCC5B100}" type="pres">
      <dgm:prSet presAssocID="{339EAC29-2060-49AD-89BE-E31E6E65AD6C}" presName="bgRect" presStyleLbl="bgShp" presStyleIdx="0" presStyleCnt="3"/>
      <dgm:spPr/>
    </dgm:pt>
    <dgm:pt modelId="{1C8222B6-F631-4191-8702-708165E704BC}" type="pres">
      <dgm:prSet presAssocID="{339EAC29-2060-49AD-89BE-E31E6E65AD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5FCDA26-03DF-438C-8CCF-1452CA82BE23}" type="pres">
      <dgm:prSet presAssocID="{339EAC29-2060-49AD-89BE-E31E6E65AD6C}" presName="spaceRect" presStyleCnt="0"/>
      <dgm:spPr/>
    </dgm:pt>
    <dgm:pt modelId="{A1F0131D-F8AD-4F75-B087-61606E13EB78}" type="pres">
      <dgm:prSet presAssocID="{339EAC29-2060-49AD-89BE-E31E6E65AD6C}" presName="parTx" presStyleLbl="revTx" presStyleIdx="0" presStyleCnt="3">
        <dgm:presLayoutVars>
          <dgm:chMax val="0"/>
          <dgm:chPref val="0"/>
        </dgm:presLayoutVars>
      </dgm:prSet>
      <dgm:spPr/>
    </dgm:pt>
    <dgm:pt modelId="{33CC0A25-6917-467F-98A6-75A134060848}" type="pres">
      <dgm:prSet presAssocID="{2783AF68-0BD5-4EAF-825D-D99E7DA82B64}" presName="sibTrans" presStyleCnt="0"/>
      <dgm:spPr/>
    </dgm:pt>
    <dgm:pt modelId="{DDE3E79C-2107-4C14-BB90-A565764F0A37}" type="pres">
      <dgm:prSet presAssocID="{05F7C81C-B658-4AC3-BDF4-F8CC8495FDD1}" presName="compNode" presStyleCnt="0"/>
      <dgm:spPr/>
    </dgm:pt>
    <dgm:pt modelId="{FF7A40DF-C9A7-4078-A261-8AC23BF14677}" type="pres">
      <dgm:prSet presAssocID="{05F7C81C-B658-4AC3-BDF4-F8CC8495FDD1}" presName="bgRect" presStyleLbl="bgShp" presStyleIdx="1" presStyleCnt="3"/>
      <dgm:spPr/>
    </dgm:pt>
    <dgm:pt modelId="{0140B4AE-7FCE-47AC-8AEF-1F6A2CCCEE93}" type="pres">
      <dgm:prSet presAssocID="{05F7C81C-B658-4AC3-BDF4-F8CC8495FD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EADF1F0-8775-4A19-B42C-D659B63EEBAB}" type="pres">
      <dgm:prSet presAssocID="{05F7C81C-B658-4AC3-BDF4-F8CC8495FDD1}" presName="spaceRect" presStyleCnt="0"/>
      <dgm:spPr/>
    </dgm:pt>
    <dgm:pt modelId="{3DC74340-4C0C-4852-AC8F-91AEA7DD7EF5}" type="pres">
      <dgm:prSet presAssocID="{05F7C81C-B658-4AC3-BDF4-F8CC8495FDD1}" presName="parTx" presStyleLbl="revTx" presStyleIdx="1" presStyleCnt="3">
        <dgm:presLayoutVars>
          <dgm:chMax val="0"/>
          <dgm:chPref val="0"/>
        </dgm:presLayoutVars>
      </dgm:prSet>
      <dgm:spPr/>
    </dgm:pt>
    <dgm:pt modelId="{E78EDDE7-02B1-4AAE-85E4-40B6BC36EA96}" type="pres">
      <dgm:prSet presAssocID="{0553D740-E960-4B2A-B02E-B21E0F7EF5F8}" presName="sibTrans" presStyleCnt="0"/>
      <dgm:spPr/>
    </dgm:pt>
    <dgm:pt modelId="{DC5B5BF7-BDCD-40B1-BDA9-8CC89C45F7B1}" type="pres">
      <dgm:prSet presAssocID="{944D1108-4925-4BA3-9198-9DF767BB2801}" presName="compNode" presStyleCnt="0"/>
      <dgm:spPr/>
    </dgm:pt>
    <dgm:pt modelId="{8B3F29B0-62BF-405A-A4D9-897F24E22D82}" type="pres">
      <dgm:prSet presAssocID="{944D1108-4925-4BA3-9198-9DF767BB2801}" presName="bgRect" presStyleLbl="bgShp" presStyleIdx="2" presStyleCnt="3"/>
      <dgm:spPr/>
    </dgm:pt>
    <dgm:pt modelId="{94C746F8-3ECE-4A4E-9B42-5A386E240603}" type="pres">
      <dgm:prSet presAssocID="{944D1108-4925-4BA3-9198-9DF767BB28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FABEC411-9099-4DBB-B38E-A762B36C38CE}" type="pres">
      <dgm:prSet presAssocID="{944D1108-4925-4BA3-9198-9DF767BB2801}" presName="spaceRect" presStyleCnt="0"/>
      <dgm:spPr/>
    </dgm:pt>
    <dgm:pt modelId="{6F42A88B-BD60-4D4F-8F43-01E95D2BF9A8}" type="pres">
      <dgm:prSet presAssocID="{944D1108-4925-4BA3-9198-9DF767BB280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A0E21D-4146-408B-82FF-5624DCB209BB}" type="presOf" srcId="{944D1108-4925-4BA3-9198-9DF767BB2801}" destId="{6F42A88B-BD60-4D4F-8F43-01E95D2BF9A8}" srcOrd="0" destOrd="0" presId="urn:microsoft.com/office/officeart/2018/2/layout/IconVerticalSolidList"/>
    <dgm:cxn modelId="{40B6F23B-A73D-4243-A169-2310C39BAE87}" srcId="{4CEA8FE9-DE2F-40C5-966B-36E6A7979632}" destId="{944D1108-4925-4BA3-9198-9DF767BB2801}" srcOrd="2" destOrd="0" parTransId="{95C6FA45-CD8F-4CBE-AEFF-FB8F4880CC9F}" sibTransId="{6D240CF7-FFB8-416F-B77B-FC3823A0220A}"/>
    <dgm:cxn modelId="{F3E2A29B-CC08-4317-8788-9644C97537E4}" srcId="{4CEA8FE9-DE2F-40C5-966B-36E6A7979632}" destId="{339EAC29-2060-49AD-89BE-E31E6E65AD6C}" srcOrd="0" destOrd="0" parTransId="{0C0D4075-16B4-44ED-BF1C-807B72A04ADB}" sibTransId="{2783AF68-0BD5-4EAF-825D-D99E7DA82B64}"/>
    <dgm:cxn modelId="{BAB69AAF-4C96-411E-A27C-08B6B969AC67}" type="presOf" srcId="{339EAC29-2060-49AD-89BE-E31E6E65AD6C}" destId="{A1F0131D-F8AD-4F75-B087-61606E13EB78}" srcOrd="0" destOrd="0" presId="urn:microsoft.com/office/officeart/2018/2/layout/IconVerticalSolidList"/>
    <dgm:cxn modelId="{12653BB0-F953-49FE-ABD7-0B8E0A30C5EE}" type="presOf" srcId="{4CEA8FE9-DE2F-40C5-966B-36E6A7979632}" destId="{7105F639-CE5A-47B4-9419-BE02E45B8958}" srcOrd="0" destOrd="0" presId="urn:microsoft.com/office/officeart/2018/2/layout/IconVerticalSolidList"/>
    <dgm:cxn modelId="{EC2758D5-BF86-483A-BCEF-4EB873C7FA3D}" type="presOf" srcId="{05F7C81C-B658-4AC3-BDF4-F8CC8495FDD1}" destId="{3DC74340-4C0C-4852-AC8F-91AEA7DD7EF5}" srcOrd="0" destOrd="0" presId="urn:microsoft.com/office/officeart/2018/2/layout/IconVerticalSolidList"/>
    <dgm:cxn modelId="{130E64DA-76B1-473A-A0AD-BB54B63C536A}" srcId="{4CEA8FE9-DE2F-40C5-966B-36E6A7979632}" destId="{05F7C81C-B658-4AC3-BDF4-F8CC8495FDD1}" srcOrd="1" destOrd="0" parTransId="{489D7BF9-5044-4CBA-AF83-C0BE4E41F271}" sibTransId="{0553D740-E960-4B2A-B02E-B21E0F7EF5F8}"/>
    <dgm:cxn modelId="{067C99FB-9E17-4ABC-8E47-1E16D6DDDD83}" type="presParOf" srcId="{7105F639-CE5A-47B4-9419-BE02E45B8958}" destId="{55EEE9AE-AE35-45F3-80FA-1FACEE4A4F03}" srcOrd="0" destOrd="0" presId="urn:microsoft.com/office/officeart/2018/2/layout/IconVerticalSolidList"/>
    <dgm:cxn modelId="{52FC34BD-767A-4B94-9925-5550240588B1}" type="presParOf" srcId="{55EEE9AE-AE35-45F3-80FA-1FACEE4A4F03}" destId="{A6B0ADFB-CB8C-4028-9B2D-0038CCC5B100}" srcOrd="0" destOrd="0" presId="urn:microsoft.com/office/officeart/2018/2/layout/IconVerticalSolidList"/>
    <dgm:cxn modelId="{CCCC2A11-66AD-42A3-8C45-45BE3BE831CB}" type="presParOf" srcId="{55EEE9AE-AE35-45F3-80FA-1FACEE4A4F03}" destId="{1C8222B6-F631-4191-8702-708165E704BC}" srcOrd="1" destOrd="0" presId="urn:microsoft.com/office/officeart/2018/2/layout/IconVerticalSolidList"/>
    <dgm:cxn modelId="{E88C5FB5-2AD3-4A12-9EC0-CA6FD1EB9F8A}" type="presParOf" srcId="{55EEE9AE-AE35-45F3-80FA-1FACEE4A4F03}" destId="{E5FCDA26-03DF-438C-8CCF-1452CA82BE23}" srcOrd="2" destOrd="0" presId="urn:microsoft.com/office/officeart/2018/2/layout/IconVerticalSolidList"/>
    <dgm:cxn modelId="{BFB547B1-B4A3-4F8C-A80C-95033F64CC5C}" type="presParOf" srcId="{55EEE9AE-AE35-45F3-80FA-1FACEE4A4F03}" destId="{A1F0131D-F8AD-4F75-B087-61606E13EB78}" srcOrd="3" destOrd="0" presId="urn:microsoft.com/office/officeart/2018/2/layout/IconVerticalSolidList"/>
    <dgm:cxn modelId="{3FB67738-DAC0-48FC-B2CA-A090F38E92A9}" type="presParOf" srcId="{7105F639-CE5A-47B4-9419-BE02E45B8958}" destId="{33CC0A25-6917-467F-98A6-75A134060848}" srcOrd="1" destOrd="0" presId="urn:microsoft.com/office/officeart/2018/2/layout/IconVerticalSolidList"/>
    <dgm:cxn modelId="{5E7DAEBD-29ED-4CD7-8D8A-097BDAAC88F7}" type="presParOf" srcId="{7105F639-CE5A-47B4-9419-BE02E45B8958}" destId="{DDE3E79C-2107-4C14-BB90-A565764F0A37}" srcOrd="2" destOrd="0" presId="urn:microsoft.com/office/officeart/2018/2/layout/IconVerticalSolidList"/>
    <dgm:cxn modelId="{29DDEF0C-766F-42A6-9138-2A347B70A10E}" type="presParOf" srcId="{DDE3E79C-2107-4C14-BB90-A565764F0A37}" destId="{FF7A40DF-C9A7-4078-A261-8AC23BF14677}" srcOrd="0" destOrd="0" presId="urn:microsoft.com/office/officeart/2018/2/layout/IconVerticalSolidList"/>
    <dgm:cxn modelId="{C0223614-44DF-4F04-987A-C3DB7533CB46}" type="presParOf" srcId="{DDE3E79C-2107-4C14-BB90-A565764F0A37}" destId="{0140B4AE-7FCE-47AC-8AEF-1F6A2CCCEE93}" srcOrd="1" destOrd="0" presId="urn:microsoft.com/office/officeart/2018/2/layout/IconVerticalSolidList"/>
    <dgm:cxn modelId="{23417EE0-A301-482B-B00C-FA5EA58B5665}" type="presParOf" srcId="{DDE3E79C-2107-4C14-BB90-A565764F0A37}" destId="{6EADF1F0-8775-4A19-B42C-D659B63EEBAB}" srcOrd="2" destOrd="0" presId="urn:microsoft.com/office/officeart/2018/2/layout/IconVerticalSolidList"/>
    <dgm:cxn modelId="{4D044906-7ABF-47DB-A96B-42BCFB4083D9}" type="presParOf" srcId="{DDE3E79C-2107-4C14-BB90-A565764F0A37}" destId="{3DC74340-4C0C-4852-AC8F-91AEA7DD7EF5}" srcOrd="3" destOrd="0" presId="urn:microsoft.com/office/officeart/2018/2/layout/IconVerticalSolidList"/>
    <dgm:cxn modelId="{449F6E03-4447-426E-A347-035391419990}" type="presParOf" srcId="{7105F639-CE5A-47B4-9419-BE02E45B8958}" destId="{E78EDDE7-02B1-4AAE-85E4-40B6BC36EA96}" srcOrd="3" destOrd="0" presId="urn:microsoft.com/office/officeart/2018/2/layout/IconVerticalSolidList"/>
    <dgm:cxn modelId="{EA33CE8D-8E41-4A5B-839E-600BB5455B03}" type="presParOf" srcId="{7105F639-CE5A-47B4-9419-BE02E45B8958}" destId="{DC5B5BF7-BDCD-40B1-BDA9-8CC89C45F7B1}" srcOrd="4" destOrd="0" presId="urn:microsoft.com/office/officeart/2018/2/layout/IconVerticalSolidList"/>
    <dgm:cxn modelId="{737CCD5C-16B5-4C8C-B957-911BE3D72382}" type="presParOf" srcId="{DC5B5BF7-BDCD-40B1-BDA9-8CC89C45F7B1}" destId="{8B3F29B0-62BF-405A-A4D9-897F24E22D82}" srcOrd="0" destOrd="0" presId="urn:microsoft.com/office/officeart/2018/2/layout/IconVerticalSolidList"/>
    <dgm:cxn modelId="{FDEF56A8-00BC-4360-8B3C-BCD779F5E20B}" type="presParOf" srcId="{DC5B5BF7-BDCD-40B1-BDA9-8CC89C45F7B1}" destId="{94C746F8-3ECE-4A4E-9B42-5A386E240603}" srcOrd="1" destOrd="0" presId="urn:microsoft.com/office/officeart/2018/2/layout/IconVerticalSolidList"/>
    <dgm:cxn modelId="{0C55DD4C-B56A-4D92-B4AB-8BD7DC2766D7}" type="presParOf" srcId="{DC5B5BF7-BDCD-40B1-BDA9-8CC89C45F7B1}" destId="{FABEC411-9099-4DBB-B38E-A762B36C38CE}" srcOrd="2" destOrd="0" presId="urn:microsoft.com/office/officeart/2018/2/layout/IconVerticalSolidList"/>
    <dgm:cxn modelId="{6F188DB9-ED44-46C6-B7C0-4CCB485CF9F3}" type="presParOf" srcId="{DC5B5BF7-BDCD-40B1-BDA9-8CC89C45F7B1}" destId="{6F42A88B-BD60-4D4F-8F43-01E95D2BF9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E47DED-A8CC-4C79-8617-FED715BAED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D636C5-723B-4687-ABE3-BA9D2C64DC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system improves waste management efficiency through real-time monitoring and automation.</a:t>
          </a:r>
        </a:p>
      </dgm:t>
    </dgm:pt>
    <dgm:pt modelId="{E3077899-29B0-4A9A-992E-FE79CF6F2871}" type="parTrans" cxnId="{1F26EDD8-4CF0-478E-AB7E-65E0F6233B35}">
      <dgm:prSet/>
      <dgm:spPr/>
      <dgm:t>
        <a:bodyPr/>
        <a:lstStyle/>
        <a:p>
          <a:endParaRPr lang="en-US"/>
        </a:p>
      </dgm:t>
    </dgm:pt>
    <dgm:pt modelId="{5A7D6C4E-DFE9-4804-98A5-D3FD235315E2}" type="sibTrans" cxnId="{1F26EDD8-4CF0-478E-AB7E-65E0F6233B35}">
      <dgm:prSet/>
      <dgm:spPr/>
      <dgm:t>
        <a:bodyPr/>
        <a:lstStyle/>
        <a:p>
          <a:endParaRPr lang="en-US"/>
        </a:p>
      </dgm:t>
    </dgm:pt>
    <dgm:pt modelId="{DE10F596-997C-4C76-AB13-B34FE8FAE8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reward mechanism encourages user participation and promotes responsible disposal.</a:t>
          </a:r>
        </a:p>
      </dgm:t>
    </dgm:pt>
    <dgm:pt modelId="{7BC7BAFD-1D61-4F3D-A8F8-E052B4C56D87}" type="parTrans" cxnId="{DBE5CCFA-6346-46B0-BBA9-E50480919CAD}">
      <dgm:prSet/>
      <dgm:spPr/>
      <dgm:t>
        <a:bodyPr/>
        <a:lstStyle/>
        <a:p>
          <a:endParaRPr lang="en-US"/>
        </a:p>
      </dgm:t>
    </dgm:pt>
    <dgm:pt modelId="{64EC0FE8-C2B2-43DC-B8E9-2B6EE18663A5}" type="sibTrans" cxnId="{DBE5CCFA-6346-46B0-BBA9-E50480919CAD}">
      <dgm:prSet/>
      <dgm:spPr/>
      <dgm:t>
        <a:bodyPr/>
        <a:lstStyle/>
        <a:p>
          <a:endParaRPr lang="en-US"/>
        </a:p>
      </dgm:t>
    </dgm:pt>
    <dgm:pt modelId="{485A96AD-8BB1-4BB6-BACF-B61C0F254E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scalable </a:t>
          </a:r>
          <a:r>
            <a:rPr lang="en-US" dirty="0" err="1"/>
            <a:t>IoT</a:t>
          </a:r>
          <a:r>
            <a:rPr lang="en-US" dirty="0"/>
            <a:t> platform enables remote monitoring and potential city-wide deployment.</a:t>
          </a:r>
        </a:p>
      </dgm:t>
    </dgm:pt>
    <dgm:pt modelId="{DA62D9B5-AA8C-42E9-A483-C6C2BA197330}" type="parTrans" cxnId="{10A45F91-017E-4DC3-ACFB-73EA7A1C2CB0}">
      <dgm:prSet/>
      <dgm:spPr/>
      <dgm:t>
        <a:bodyPr/>
        <a:lstStyle/>
        <a:p>
          <a:endParaRPr lang="en-US"/>
        </a:p>
      </dgm:t>
    </dgm:pt>
    <dgm:pt modelId="{72978672-3072-4B95-9219-81DDDE9473F7}" type="sibTrans" cxnId="{10A45F91-017E-4DC3-ACFB-73EA7A1C2CB0}">
      <dgm:prSet/>
      <dgm:spPr/>
      <dgm:t>
        <a:bodyPr/>
        <a:lstStyle/>
        <a:p>
          <a:endParaRPr lang="en-US"/>
        </a:p>
      </dgm:t>
    </dgm:pt>
    <dgm:pt modelId="{97AA0410-4597-4A3C-988A-3C29AB5481FC}" type="pres">
      <dgm:prSet presAssocID="{3BE47DED-A8CC-4C79-8617-FED715BAED97}" presName="linear" presStyleCnt="0">
        <dgm:presLayoutVars>
          <dgm:animLvl val="lvl"/>
          <dgm:resizeHandles val="exact"/>
        </dgm:presLayoutVars>
      </dgm:prSet>
      <dgm:spPr/>
    </dgm:pt>
    <dgm:pt modelId="{70189074-0D5A-4638-9049-D7ED18B90F8A}" type="pres">
      <dgm:prSet presAssocID="{3FD636C5-723B-4687-ABE3-BA9D2C64DC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A75677-00BD-4296-965C-6D2CFB738F45}" type="pres">
      <dgm:prSet presAssocID="{5A7D6C4E-DFE9-4804-98A5-D3FD235315E2}" presName="spacer" presStyleCnt="0"/>
      <dgm:spPr/>
    </dgm:pt>
    <dgm:pt modelId="{F0BDD90B-D154-412D-9354-73CA6F0A8CC1}" type="pres">
      <dgm:prSet presAssocID="{DE10F596-997C-4C76-AB13-B34FE8FAE8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7B4784F-13A2-4AF7-8697-E4A85CBFB6A6}" type="pres">
      <dgm:prSet presAssocID="{64EC0FE8-C2B2-43DC-B8E9-2B6EE18663A5}" presName="spacer" presStyleCnt="0"/>
      <dgm:spPr/>
    </dgm:pt>
    <dgm:pt modelId="{56DF799B-AA15-447A-88FB-F52E3D3D4BE7}" type="pres">
      <dgm:prSet presAssocID="{485A96AD-8BB1-4BB6-BACF-B61C0F254ED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0D8B65E-BED1-4D20-8871-F6D7F83D67CF}" type="presOf" srcId="{3BE47DED-A8CC-4C79-8617-FED715BAED97}" destId="{97AA0410-4597-4A3C-988A-3C29AB5481FC}" srcOrd="0" destOrd="0" presId="urn:microsoft.com/office/officeart/2005/8/layout/vList2"/>
    <dgm:cxn modelId="{6611007E-B1EA-4B25-9D61-64075FB26C28}" type="presOf" srcId="{3FD636C5-723B-4687-ABE3-BA9D2C64DCDF}" destId="{70189074-0D5A-4638-9049-D7ED18B90F8A}" srcOrd="0" destOrd="0" presId="urn:microsoft.com/office/officeart/2005/8/layout/vList2"/>
    <dgm:cxn modelId="{BA483183-7213-4620-83A2-1EEF3B7A2ED3}" type="presOf" srcId="{DE10F596-997C-4C76-AB13-B34FE8FAE86B}" destId="{F0BDD90B-D154-412D-9354-73CA6F0A8CC1}" srcOrd="0" destOrd="0" presId="urn:microsoft.com/office/officeart/2005/8/layout/vList2"/>
    <dgm:cxn modelId="{10A45F91-017E-4DC3-ACFB-73EA7A1C2CB0}" srcId="{3BE47DED-A8CC-4C79-8617-FED715BAED97}" destId="{485A96AD-8BB1-4BB6-BACF-B61C0F254EDC}" srcOrd="2" destOrd="0" parTransId="{DA62D9B5-AA8C-42E9-A483-C6C2BA197330}" sibTransId="{72978672-3072-4B95-9219-81DDDE9473F7}"/>
    <dgm:cxn modelId="{1F26EDD8-4CF0-478E-AB7E-65E0F6233B35}" srcId="{3BE47DED-A8CC-4C79-8617-FED715BAED97}" destId="{3FD636C5-723B-4687-ABE3-BA9D2C64DCDF}" srcOrd="0" destOrd="0" parTransId="{E3077899-29B0-4A9A-992E-FE79CF6F2871}" sibTransId="{5A7D6C4E-DFE9-4804-98A5-D3FD235315E2}"/>
    <dgm:cxn modelId="{DBE5CCFA-6346-46B0-BBA9-E50480919CAD}" srcId="{3BE47DED-A8CC-4C79-8617-FED715BAED97}" destId="{DE10F596-997C-4C76-AB13-B34FE8FAE86B}" srcOrd="1" destOrd="0" parTransId="{7BC7BAFD-1D61-4F3D-A8F8-E052B4C56D87}" sibTransId="{64EC0FE8-C2B2-43DC-B8E9-2B6EE18663A5}"/>
    <dgm:cxn modelId="{1841D4FD-C421-45A4-9442-5262DF9F7B8A}" type="presOf" srcId="{485A96AD-8BB1-4BB6-BACF-B61C0F254EDC}" destId="{56DF799B-AA15-447A-88FB-F52E3D3D4BE7}" srcOrd="0" destOrd="0" presId="urn:microsoft.com/office/officeart/2005/8/layout/vList2"/>
    <dgm:cxn modelId="{4FC29C66-BD9B-4D6F-AAB9-C11A104C62D8}" type="presParOf" srcId="{97AA0410-4597-4A3C-988A-3C29AB5481FC}" destId="{70189074-0D5A-4638-9049-D7ED18B90F8A}" srcOrd="0" destOrd="0" presId="urn:microsoft.com/office/officeart/2005/8/layout/vList2"/>
    <dgm:cxn modelId="{D2F0AD92-00C7-4F03-87E6-C65FFB111AD3}" type="presParOf" srcId="{97AA0410-4597-4A3C-988A-3C29AB5481FC}" destId="{F0A75677-00BD-4296-965C-6D2CFB738F45}" srcOrd="1" destOrd="0" presId="urn:microsoft.com/office/officeart/2005/8/layout/vList2"/>
    <dgm:cxn modelId="{12881BF3-2C1E-4A35-B27A-45A3B2FF9F50}" type="presParOf" srcId="{97AA0410-4597-4A3C-988A-3C29AB5481FC}" destId="{F0BDD90B-D154-412D-9354-73CA6F0A8CC1}" srcOrd="2" destOrd="0" presId="urn:microsoft.com/office/officeart/2005/8/layout/vList2"/>
    <dgm:cxn modelId="{D7880C4E-1E05-449C-822D-C3E33F878A6B}" type="presParOf" srcId="{97AA0410-4597-4A3C-988A-3C29AB5481FC}" destId="{07B4784F-13A2-4AF7-8697-E4A85CBFB6A6}" srcOrd="3" destOrd="0" presId="urn:microsoft.com/office/officeart/2005/8/layout/vList2"/>
    <dgm:cxn modelId="{D2B3617F-3F3C-4880-BC5C-6DC9AA6EDEA6}" type="presParOf" srcId="{97AA0410-4597-4A3C-988A-3C29AB5481FC}" destId="{56DF799B-AA15-447A-88FB-F52E3D3D4BE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41C4E-1C0C-41BD-B183-E80A64366D3A}">
      <dsp:nvSpPr>
        <dsp:cNvPr id="0" name=""/>
        <dsp:cNvSpPr/>
      </dsp:nvSpPr>
      <dsp:spPr>
        <a:xfrm>
          <a:off x="54664" y="54963"/>
          <a:ext cx="1492562" cy="1492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6F119-8B60-4872-88DB-ACAB81742E5C}">
      <dsp:nvSpPr>
        <dsp:cNvPr id="0" name=""/>
        <dsp:cNvSpPr/>
      </dsp:nvSpPr>
      <dsp:spPr>
        <a:xfrm>
          <a:off x="386766" y="396397"/>
          <a:ext cx="865686" cy="865686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EE97E6-3B77-4A3B-AE9E-BA580A569BD4}">
      <dsp:nvSpPr>
        <dsp:cNvPr id="0" name=""/>
        <dsp:cNvSpPr/>
      </dsp:nvSpPr>
      <dsp:spPr>
        <a:xfrm>
          <a:off x="1867061" y="54963"/>
          <a:ext cx="3518182" cy="1492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IoT- Integrated Smart Bin:</a:t>
          </a:r>
          <a:br>
            <a:rPr lang="en-US" sz="2200" kern="1200"/>
          </a:br>
          <a:r>
            <a:rPr lang="en-US" sz="2200" kern="1200"/>
            <a:t>Uses ESP32, sensors, and servo for automated waste disposal.</a:t>
          </a:r>
          <a:endParaRPr lang="en-US" sz="2200" kern="1200" dirty="0"/>
        </a:p>
      </dsp:txBody>
      <dsp:txXfrm>
        <a:off x="1867061" y="54963"/>
        <a:ext cx="3518182" cy="1492562"/>
      </dsp:txXfrm>
    </dsp:sp>
    <dsp:sp modelId="{40AF582B-82B2-45D9-A3E3-174083745304}">
      <dsp:nvSpPr>
        <dsp:cNvPr id="0" name=""/>
        <dsp:cNvSpPr/>
      </dsp:nvSpPr>
      <dsp:spPr>
        <a:xfrm>
          <a:off x="5998261" y="54963"/>
          <a:ext cx="1492562" cy="1492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D2A39-316F-4325-B2E3-D385CD0C6974}">
      <dsp:nvSpPr>
        <dsp:cNvPr id="0" name=""/>
        <dsp:cNvSpPr/>
      </dsp:nvSpPr>
      <dsp:spPr>
        <a:xfrm>
          <a:off x="6311699" y="368401"/>
          <a:ext cx="865686" cy="86568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6B4D2B1-3617-485A-8A0C-0819637C9D9E}">
      <dsp:nvSpPr>
        <dsp:cNvPr id="0" name=""/>
        <dsp:cNvSpPr/>
      </dsp:nvSpPr>
      <dsp:spPr>
        <a:xfrm>
          <a:off x="7810658" y="54963"/>
          <a:ext cx="3518182" cy="1492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RFID Access</a:t>
          </a:r>
          <a:r>
            <a:rPr lang="en-US" sz="2200" b="0" kern="1200"/>
            <a:t>: Ensures secure, user-specific waste tracking.</a:t>
          </a:r>
          <a:endParaRPr lang="en-US" sz="2200" b="0" kern="1200" dirty="0"/>
        </a:p>
      </dsp:txBody>
      <dsp:txXfrm>
        <a:off x="7810658" y="54963"/>
        <a:ext cx="3518182" cy="1492562"/>
      </dsp:txXfrm>
    </dsp:sp>
    <dsp:sp modelId="{18043C82-051F-4EDF-A742-263D13F1C1CD}">
      <dsp:nvSpPr>
        <dsp:cNvPr id="0" name=""/>
        <dsp:cNvSpPr/>
      </dsp:nvSpPr>
      <dsp:spPr>
        <a:xfrm>
          <a:off x="54664" y="2181452"/>
          <a:ext cx="1492562" cy="1492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F983E-1F52-4090-AC35-D93F69A7C41D}">
      <dsp:nvSpPr>
        <dsp:cNvPr id="0" name=""/>
        <dsp:cNvSpPr/>
      </dsp:nvSpPr>
      <dsp:spPr>
        <a:xfrm>
          <a:off x="368102" y="2494890"/>
          <a:ext cx="865686" cy="86568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22325F-ABD7-4EBC-A0FE-6AB6DC3B7576}">
      <dsp:nvSpPr>
        <dsp:cNvPr id="0" name=""/>
        <dsp:cNvSpPr/>
      </dsp:nvSpPr>
      <dsp:spPr>
        <a:xfrm>
          <a:off x="1867061" y="2181452"/>
          <a:ext cx="3518182" cy="1492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Reward Points: </a:t>
          </a:r>
          <a:r>
            <a:rPr lang="en-US" sz="2200" b="0" kern="1200"/>
            <a:t>Users earn points for responsible disposal.</a:t>
          </a:r>
          <a:endParaRPr lang="en-US" sz="2200" b="0" kern="1200" dirty="0"/>
        </a:p>
      </dsp:txBody>
      <dsp:txXfrm>
        <a:off x="1867061" y="2181452"/>
        <a:ext cx="3518182" cy="1492562"/>
      </dsp:txXfrm>
    </dsp:sp>
    <dsp:sp modelId="{C42814CB-374B-4200-A5E8-744814159F4B}">
      <dsp:nvSpPr>
        <dsp:cNvPr id="0" name=""/>
        <dsp:cNvSpPr/>
      </dsp:nvSpPr>
      <dsp:spPr>
        <a:xfrm>
          <a:off x="5998261" y="2181452"/>
          <a:ext cx="1492562" cy="1492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E45E5-D7A6-40C5-B635-14972FB74ACF}">
      <dsp:nvSpPr>
        <dsp:cNvPr id="0" name=""/>
        <dsp:cNvSpPr/>
      </dsp:nvSpPr>
      <dsp:spPr>
        <a:xfrm>
          <a:off x="6311699" y="2494890"/>
          <a:ext cx="865686" cy="86568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EC6958-80F6-473F-A9A1-E087C9DF0857}">
      <dsp:nvSpPr>
        <dsp:cNvPr id="0" name=""/>
        <dsp:cNvSpPr/>
      </dsp:nvSpPr>
      <dsp:spPr>
        <a:xfrm>
          <a:off x="7810658" y="2181452"/>
          <a:ext cx="3518182" cy="1492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Web &amp; IoT Dashboard: </a:t>
          </a:r>
          <a:r>
            <a:rPr lang="en-US" sz="2200" b="0" kern="1200"/>
            <a:t>Blynk and Web interface enable remote monitoring.</a:t>
          </a:r>
          <a:endParaRPr lang="en-US" sz="2200" b="0" kern="1200" dirty="0"/>
        </a:p>
      </dsp:txBody>
      <dsp:txXfrm>
        <a:off x="7810658" y="2181452"/>
        <a:ext cx="3518182" cy="1492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FBDC2-F995-4593-B1A8-3DF15BED9512}">
      <dsp:nvSpPr>
        <dsp:cNvPr id="0" name=""/>
        <dsp:cNvSpPr/>
      </dsp:nvSpPr>
      <dsp:spPr>
        <a:xfrm>
          <a:off x="0" y="387399"/>
          <a:ext cx="611682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1489E-5AE3-4C9A-BB66-192825191F31}">
      <dsp:nvSpPr>
        <dsp:cNvPr id="0" name=""/>
        <dsp:cNvSpPr/>
      </dsp:nvSpPr>
      <dsp:spPr>
        <a:xfrm>
          <a:off x="305841" y="77439"/>
          <a:ext cx="42817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41" tIns="0" rIns="16184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ESP32 Microcontroller</a:t>
          </a:r>
        </a:p>
      </dsp:txBody>
      <dsp:txXfrm>
        <a:off x="336103" y="107701"/>
        <a:ext cx="4221256" cy="559396"/>
      </dsp:txXfrm>
    </dsp:sp>
    <dsp:sp modelId="{DEB4AA86-F134-4BB3-A39C-14607E959735}">
      <dsp:nvSpPr>
        <dsp:cNvPr id="0" name=""/>
        <dsp:cNvSpPr/>
      </dsp:nvSpPr>
      <dsp:spPr>
        <a:xfrm>
          <a:off x="0" y="1339959"/>
          <a:ext cx="611682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86549-D4FF-43B0-BB90-06332C43140C}">
      <dsp:nvSpPr>
        <dsp:cNvPr id="0" name=""/>
        <dsp:cNvSpPr/>
      </dsp:nvSpPr>
      <dsp:spPr>
        <a:xfrm>
          <a:off x="305841" y="1029999"/>
          <a:ext cx="42817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41" tIns="0" rIns="16184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Ultrasonic Sensors (HC-SR04) (2)</a:t>
          </a:r>
        </a:p>
      </dsp:txBody>
      <dsp:txXfrm>
        <a:off x="336103" y="1060261"/>
        <a:ext cx="4221256" cy="559396"/>
      </dsp:txXfrm>
    </dsp:sp>
    <dsp:sp modelId="{E0DDBEC7-931C-4D73-A579-33988F333C09}">
      <dsp:nvSpPr>
        <dsp:cNvPr id="0" name=""/>
        <dsp:cNvSpPr/>
      </dsp:nvSpPr>
      <dsp:spPr>
        <a:xfrm>
          <a:off x="0" y="2292519"/>
          <a:ext cx="611682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5264C-F37D-461C-8447-53DC2923ABE7}">
      <dsp:nvSpPr>
        <dsp:cNvPr id="0" name=""/>
        <dsp:cNvSpPr/>
      </dsp:nvSpPr>
      <dsp:spPr>
        <a:xfrm>
          <a:off x="305841" y="1982559"/>
          <a:ext cx="42817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41" tIns="0" rIns="16184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RFID Reader(MFRC522)</a:t>
          </a:r>
        </a:p>
      </dsp:txBody>
      <dsp:txXfrm>
        <a:off x="336103" y="2012821"/>
        <a:ext cx="4221256" cy="559396"/>
      </dsp:txXfrm>
    </dsp:sp>
    <dsp:sp modelId="{037CAAEA-A2C5-429C-B14F-B2EE4B3C0AEC}">
      <dsp:nvSpPr>
        <dsp:cNvPr id="0" name=""/>
        <dsp:cNvSpPr/>
      </dsp:nvSpPr>
      <dsp:spPr>
        <a:xfrm>
          <a:off x="0" y="3245079"/>
          <a:ext cx="611682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92C28-6425-4FED-BCBD-118E447979BA}">
      <dsp:nvSpPr>
        <dsp:cNvPr id="0" name=""/>
        <dsp:cNvSpPr/>
      </dsp:nvSpPr>
      <dsp:spPr>
        <a:xfrm>
          <a:off x="305841" y="2935119"/>
          <a:ext cx="42817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41" tIns="0" rIns="16184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Servo Motor(SG90)</a:t>
          </a:r>
        </a:p>
      </dsp:txBody>
      <dsp:txXfrm>
        <a:off x="336103" y="2965381"/>
        <a:ext cx="4221256" cy="559396"/>
      </dsp:txXfrm>
    </dsp:sp>
    <dsp:sp modelId="{F671099A-8648-4D8F-8661-C178C275116E}">
      <dsp:nvSpPr>
        <dsp:cNvPr id="0" name=""/>
        <dsp:cNvSpPr/>
      </dsp:nvSpPr>
      <dsp:spPr>
        <a:xfrm>
          <a:off x="0" y="4197639"/>
          <a:ext cx="611682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86156-4D45-4531-87E7-6674621ADA6F}">
      <dsp:nvSpPr>
        <dsp:cNvPr id="0" name=""/>
        <dsp:cNvSpPr/>
      </dsp:nvSpPr>
      <dsp:spPr>
        <a:xfrm>
          <a:off x="305841" y="3887679"/>
          <a:ext cx="428178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841" tIns="0" rIns="16184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Power Supply</a:t>
          </a:r>
        </a:p>
      </dsp:txBody>
      <dsp:txXfrm>
        <a:off x="336103" y="3917941"/>
        <a:ext cx="422125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0ADFB-CB8C-4028-9B2D-0038CCC5B100}">
      <dsp:nvSpPr>
        <dsp:cNvPr id="0" name=""/>
        <dsp:cNvSpPr/>
      </dsp:nvSpPr>
      <dsp:spPr>
        <a:xfrm>
          <a:off x="0" y="586"/>
          <a:ext cx="6116828" cy="1372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222B6-F631-4191-8702-708165E704BC}">
      <dsp:nvSpPr>
        <dsp:cNvPr id="0" name=""/>
        <dsp:cNvSpPr/>
      </dsp:nvSpPr>
      <dsp:spPr>
        <a:xfrm>
          <a:off x="415125" y="309357"/>
          <a:ext cx="754773" cy="7547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0131D-F8AD-4F75-B087-61606E13EB78}">
      <dsp:nvSpPr>
        <dsp:cNvPr id="0" name=""/>
        <dsp:cNvSpPr/>
      </dsp:nvSpPr>
      <dsp:spPr>
        <a:xfrm>
          <a:off x="1585025" y="586"/>
          <a:ext cx="4531803" cy="1372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237" tIns="145237" rIns="145237" bIns="14523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C++ with Arduino IDE for embedded  software</a:t>
          </a:r>
          <a:br>
            <a:rPr lang="en-US" sz="2400" kern="1200"/>
          </a:br>
          <a:endParaRPr lang="en-US" sz="2400" kern="1200"/>
        </a:p>
      </dsp:txBody>
      <dsp:txXfrm>
        <a:off x="1585025" y="586"/>
        <a:ext cx="4531803" cy="1372316"/>
      </dsp:txXfrm>
    </dsp:sp>
    <dsp:sp modelId="{FF7A40DF-C9A7-4078-A261-8AC23BF14677}">
      <dsp:nvSpPr>
        <dsp:cNvPr id="0" name=""/>
        <dsp:cNvSpPr/>
      </dsp:nvSpPr>
      <dsp:spPr>
        <a:xfrm>
          <a:off x="0" y="1715981"/>
          <a:ext cx="6116828" cy="1372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0B4AE-7FCE-47AC-8AEF-1F6A2CCCEE93}">
      <dsp:nvSpPr>
        <dsp:cNvPr id="0" name=""/>
        <dsp:cNvSpPr/>
      </dsp:nvSpPr>
      <dsp:spPr>
        <a:xfrm>
          <a:off x="415125" y="2024752"/>
          <a:ext cx="754773" cy="7547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74340-4C0C-4852-AC8F-91AEA7DD7EF5}">
      <dsp:nvSpPr>
        <dsp:cNvPr id="0" name=""/>
        <dsp:cNvSpPr/>
      </dsp:nvSpPr>
      <dsp:spPr>
        <a:xfrm>
          <a:off x="1585025" y="1715981"/>
          <a:ext cx="4531803" cy="1372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237" tIns="145237" rIns="145237" bIns="14523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HTML, CSS, React.js for web interface</a:t>
          </a:r>
        </a:p>
      </dsp:txBody>
      <dsp:txXfrm>
        <a:off x="1585025" y="1715981"/>
        <a:ext cx="4531803" cy="1372316"/>
      </dsp:txXfrm>
    </dsp:sp>
    <dsp:sp modelId="{8B3F29B0-62BF-405A-A4D9-897F24E22D82}">
      <dsp:nvSpPr>
        <dsp:cNvPr id="0" name=""/>
        <dsp:cNvSpPr/>
      </dsp:nvSpPr>
      <dsp:spPr>
        <a:xfrm>
          <a:off x="0" y="3431376"/>
          <a:ext cx="6116828" cy="1372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746F8-3ECE-4A4E-9B42-5A386E240603}">
      <dsp:nvSpPr>
        <dsp:cNvPr id="0" name=""/>
        <dsp:cNvSpPr/>
      </dsp:nvSpPr>
      <dsp:spPr>
        <a:xfrm>
          <a:off x="415125" y="3740147"/>
          <a:ext cx="754773" cy="7547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2A88B-BD60-4D4F-8F43-01E95D2BF9A8}">
      <dsp:nvSpPr>
        <dsp:cNvPr id="0" name=""/>
        <dsp:cNvSpPr/>
      </dsp:nvSpPr>
      <dsp:spPr>
        <a:xfrm>
          <a:off x="1585025" y="3431376"/>
          <a:ext cx="4531803" cy="1372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237" tIns="145237" rIns="145237" bIns="14523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Blynk for IoT data handling</a:t>
          </a:r>
        </a:p>
      </dsp:txBody>
      <dsp:txXfrm>
        <a:off x="1585025" y="3431376"/>
        <a:ext cx="4531803" cy="13723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89074-0D5A-4638-9049-D7ED18B90F8A}">
      <dsp:nvSpPr>
        <dsp:cNvPr id="0" name=""/>
        <dsp:cNvSpPr/>
      </dsp:nvSpPr>
      <dsp:spPr>
        <a:xfrm>
          <a:off x="0" y="10155"/>
          <a:ext cx="6151562" cy="1696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system improves waste management efficiency through real-time monitoring and automation.</a:t>
          </a:r>
        </a:p>
      </dsp:txBody>
      <dsp:txXfrm>
        <a:off x="82816" y="92971"/>
        <a:ext cx="5985930" cy="1530868"/>
      </dsp:txXfrm>
    </dsp:sp>
    <dsp:sp modelId="{F0BDD90B-D154-412D-9354-73CA6F0A8CC1}">
      <dsp:nvSpPr>
        <dsp:cNvPr id="0" name=""/>
        <dsp:cNvSpPr/>
      </dsp:nvSpPr>
      <dsp:spPr>
        <a:xfrm>
          <a:off x="0" y="1790175"/>
          <a:ext cx="6151562" cy="1696500"/>
        </a:xfrm>
        <a:prstGeom prst="roundRect">
          <a:avLst/>
        </a:prstGeom>
        <a:solidFill>
          <a:schemeClr val="accent2">
            <a:hueOff val="-81595"/>
            <a:satOff val="-471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reward mechanism encourages user participation and promotes responsible disposal.</a:t>
          </a:r>
        </a:p>
      </dsp:txBody>
      <dsp:txXfrm>
        <a:off x="82816" y="1872991"/>
        <a:ext cx="5985930" cy="1530868"/>
      </dsp:txXfrm>
    </dsp:sp>
    <dsp:sp modelId="{56DF799B-AA15-447A-88FB-F52E3D3D4BE7}">
      <dsp:nvSpPr>
        <dsp:cNvPr id="0" name=""/>
        <dsp:cNvSpPr/>
      </dsp:nvSpPr>
      <dsp:spPr>
        <a:xfrm>
          <a:off x="0" y="3570195"/>
          <a:ext cx="6151562" cy="1696500"/>
        </a:xfrm>
        <a:prstGeom prst="roundRect">
          <a:avLst/>
        </a:prstGeom>
        <a:solidFill>
          <a:schemeClr val="accent2">
            <a:hueOff val="-163190"/>
            <a:satOff val="-9432"/>
            <a:lumOff val="1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scalable </a:t>
          </a:r>
          <a:r>
            <a:rPr lang="en-US" sz="2900" kern="1200" dirty="0" err="1"/>
            <a:t>IoT</a:t>
          </a:r>
          <a:r>
            <a:rPr lang="en-US" sz="2900" kern="1200" dirty="0"/>
            <a:t> platform enables remote monitoring and potential city-wide deployment.</a:t>
          </a:r>
        </a:p>
      </dsp:txBody>
      <dsp:txXfrm>
        <a:off x="82816" y="3653011"/>
        <a:ext cx="5985930" cy="1530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FA969-8B74-40F3-A6D4-CC6D8962DC58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681AA-7E39-4405-A45C-71AB2048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734D-544C-4480-B148-D65855D7084F}" type="datetime1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5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ECF0-EC51-4966-B3BD-7979E9264E7E}" type="datetime1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5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416-D7CE-41C5-BCAC-13DA5162B72B}" type="datetime1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9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31458-1DCC-43AA-8927-440BDC42EB38}" type="datetime1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6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E1AD-1CC0-41A2-9B41-6955BE5CCB34}" type="datetime1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36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63D2-0F4F-4FD5-A143-DC127122559C}" type="datetime1">
              <a:rPr lang="en-US" smtClean="0"/>
              <a:t>5/21/2025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3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2F0C-3C22-47B6-AFE9-7BB6B31617C3}" type="datetime1">
              <a:rPr lang="en-US" smtClean="0"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8581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C5CD-6209-4348-830A-3B869E706D65}" type="datetime1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7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F0F4-9395-47AF-9C59-76AD0B121222}" type="datetime1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3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DAED-F1C2-481B-B863-61684B160812}" type="datetime1">
              <a:rPr lang="en-US" smtClean="0"/>
              <a:t>5/21/2025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0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E1F4527-0E8E-4C47-A843-3B80B3C0BA50}" type="datetime1">
              <a:rPr lang="en-US" smtClean="0"/>
              <a:t>5/21/2025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8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2252F0C-3C22-47B6-AFE9-7BB6B31617C3}" type="datetime1">
              <a:rPr lang="en-US" smtClean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56DF8-D5B3-9AE3-917D-A9D72834D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880316"/>
            <a:ext cx="6801612" cy="15204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bg1"/>
                </a:solidFill>
              </a:rPr>
              <a:t>IoT-Based Smart Waste Management System with Reward System</a:t>
            </a:r>
          </a:p>
          <a:p>
            <a:pPr>
              <a:lnSpc>
                <a:spcPct val="90000"/>
              </a:lnSpc>
            </a:pPr>
            <a:br>
              <a:rPr lang="en-US" sz="1400" b="1" kern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341F5-A92D-28D3-844A-5C356CBF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211" y="240631"/>
            <a:ext cx="3416968" cy="341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19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7692E8-4F0A-CFFA-9985-0AA923D78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F7B97-C293-7B71-3783-40885282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 b="1"/>
              <a:t>FLOWCHART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68" y="149562"/>
            <a:ext cx="6016250" cy="655887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47FE363-B5DA-63D7-3607-FBA89F24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4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2395E-6F48-82C3-8FBE-3C481BCE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b="1"/>
              <a:t>CIRCUIT DIAGRAM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406" y="1122807"/>
            <a:ext cx="5749404" cy="42976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77C50D-03F1-CD29-E87C-2709D049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4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A38F-4504-78F0-B48E-31C41DAA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46" y="2286000"/>
            <a:ext cx="2286000" cy="2286000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WEBSITE INTERFACE</a:t>
            </a: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195A7738-D4D9-4E15-A635-CA28918C1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554" y="2121408"/>
            <a:ext cx="2615184" cy="2615184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13E79E-894E-4011-B4B0-93B31C4E1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1DDD9C-2B95-4688-9DD6-D3AC34FF9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047" y="1605228"/>
            <a:ext cx="7082612" cy="364754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C451F-85A0-309C-37BB-7637FBFE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9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A38F-4504-78F0-B48E-31C41DAA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46" y="2286000"/>
            <a:ext cx="2286000" cy="2286000"/>
          </a:xfrm>
          <a:prstGeom prst="roundRect">
            <a:avLst>
              <a:gd name="adj" fmla="val 14141"/>
            </a:avLst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WEBSITE INTERFACE</a:t>
            </a: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195A7738-D4D9-4E15-A635-CA28918C1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554" y="2121408"/>
            <a:ext cx="2615184" cy="2615184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13E79E-894E-4011-B4B0-93B31C4E1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1DDD9C-2B95-4688-9DD6-D3AC34FF9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951" y="1485551"/>
            <a:ext cx="7038803" cy="357219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C451F-85A0-309C-37BB-7637FBFE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7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0E78-18D3-78B2-243C-BC30DA18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8854"/>
            <a:ext cx="7729728" cy="1188720"/>
          </a:xfrm>
        </p:spPr>
        <p:txBody>
          <a:bodyPr>
            <a:noAutofit/>
          </a:bodyPr>
          <a:lstStyle/>
          <a:p>
            <a:r>
              <a:rPr lang="en-US" b="1">
                <a:ea typeface="Calibri" panose="020F0502020204030204" pitchFamily="34" charset="0"/>
                <a:cs typeface="Calibri" panose="020F0502020204030204" pitchFamily="34" charset="0"/>
              </a:rPr>
              <a:t>MOBILE APP INTERFACE</a:t>
            </a:r>
            <a:endParaRPr lang="en-US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E9D70-5E44-5B08-B95D-EA39E396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655" y="1884783"/>
            <a:ext cx="2243926" cy="4618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128" y="1884783"/>
            <a:ext cx="2353301" cy="462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08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05917-D35F-ED2E-C739-26ECDFA5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78B1F-4364-38DB-3D5F-FDEBA72F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5B3940E-1C10-6576-8BBC-412B2CC45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2023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632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67E46-F319-2D39-FD41-F46AF8A2497C}"/>
              </a:ext>
            </a:extLst>
          </p:cNvPr>
          <p:cNvSpPr txBox="1"/>
          <p:nvPr/>
        </p:nvSpPr>
        <p:spPr>
          <a:xfrm>
            <a:off x="1120624" y="1122807"/>
            <a:ext cx="9954443" cy="4297680"/>
          </a:xfrm>
          <a:prstGeom prst="rect">
            <a:avLst/>
          </a:prstGeo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QUESTIONS??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30515-13B0-63AB-038B-1349BFEC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1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9325-9A37-E627-7991-6F724130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Team :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0B88-DAB0-E3F3-F4FE-3A7F9FB19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4550" y="2638044"/>
            <a:ext cx="2990087" cy="31019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 1:                                                </a:t>
            </a:r>
          </a:p>
          <a:p>
            <a:pPr marL="228600" indent="0">
              <a:buNone/>
            </a:pPr>
            <a:r>
              <a:rPr lang="en-US" sz="2400" b="1" dirty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MAHFUZ ANAM</a:t>
            </a:r>
            <a:endParaRPr lang="en-US" b="1" dirty="0">
              <a:solidFill>
                <a:schemeClr val="tx1">
                  <a:alpha val="7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>
              <a:buNone/>
            </a:pPr>
            <a:r>
              <a:rPr lang="en-US" sz="2300" dirty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Roll : 374</a:t>
            </a:r>
          </a:p>
          <a:p>
            <a:pPr marL="228600" indent="0">
              <a:buNone/>
            </a:pPr>
            <a:r>
              <a:rPr lang="en-US" sz="2300" dirty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 Roll : 202186  </a:t>
            </a:r>
          </a:p>
          <a:p>
            <a:pPr marL="228600" indent="0">
              <a:buNone/>
            </a:pPr>
            <a:endParaRPr lang="en-US" sz="2300" dirty="0">
              <a:solidFill>
                <a:schemeClr val="accent2">
                  <a:lumMod val="75000"/>
                  <a:alpha val="7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F9B759-222C-3D10-9E91-946020AFB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1248" y="2638044"/>
            <a:ext cx="2985796" cy="31019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 2:                                                </a:t>
            </a:r>
          </a:p>
          <a:p>
            <a:pPr indent="0">
              <a:buNone/>
            </a:pPr>
            <a:r>
              <a:rPr lang="en-US" sz="2400" b="1" dirty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S.I.M. ADNAN</a:t>
            </a:r>
          </a:p>
          <a:p>
            <a:pPr indent="0">
              <a:buNone/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Roll : 378</a:t>
            </a:r>
          </a:p>
          <a:p>
            <a:pPr indent="0">
              <a:buNone/>
            </a:pPr>
            <a:r>
              <a:rPr lang="en-US" sz="2400" dirty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 Roll : 202190  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DA5F8-A6BC-A5FA-FC4F-BFA2D07A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CF9B759-222C-3D10-9E91-946020AFBBAF}"/>
              </a:ext>
            </a:extLst>
          </p:cNvPr>
          <p:cNvSpPr txBox="1">
            <a:spLocks/>
          </p:cNvSpPr>
          <p:nvPr/>
        </p:nvSpPr>
        <p:spPr>
          <a:xfrm>
            <a:off x="8033655" y="2638044"/>
            <a:ext cx="2985796" cy="310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 3:                                              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TAUFIQ ISLAM</a:t>
            </a:r>
            <a:endParaRPr lang="en-US" b="1" dirty="0">
              <a:solidFill>
                <a:schemeClr val="tx1">
                  <a:alpha val="7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300" dirty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Roll : 384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300" dirty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 Roll : 202196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3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9325-9A37-E627-7991-6F724130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0B88-DAB0-E3F3-F4FE-3A7F9FB19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391716"/>
            <a:ext cx="6455664" cy="4191964"/>
          </a:xfrm>
        </p:spPr>
        <p:txBody>
          <a:bodyPr>
            <a:normAutofit/>
          </a:bodyPr>
          <a:lstStyle/>
          <a:p>
            <a:r>
              <a:rPr lang="en-US" b="1" dirty="0"/>
              <a:t>1.Project Overview</a:t>
            </a:r>
          </a:p>
          <a:p>
            <a:r>
              <a:rPr lang="en-US" b="1" dirty="0"/>
              <a:t>2. Features</a:t>
            </a:r>
          </a:p>
          <a:p>
            <a:r>
              <a:rPr lang="en-US" b="1" dirty="0"/>
              <a:t>3. Hardware Components</a:t>
            </a:r>
          </a:p>
          <a:p>
            <a:r>
              <a:rPr lang="en-US" b="1" dirty="0"/>
              <a:t>4. Software Components</a:t>
            </a:r>
          </a:p>
          <a:p>
            <a:r>
              <a:rPr lang="en-US" b="1" dirty="0"/>
              <a:t>5. System Operation Workflow </a:t>
            </a:r>
          </a:p>
          <a:p>
            <a:r>
              <a:rPr lang="en-US" b="1" dirty="0"/>
              <a:t>6. Flowchart </a:t>
            </a:r>
          </a:p>
          <a:p>
            <a:r>
              <a:rPr lang="en-US" b="1" dirty="0"/>
              <a:t>7. Circuit Diagram</a:t>
            </a:r>
          </a:p>
          <a:p>
            <a:r>
              <a:rPr lang="en-US" b="1" dirty="0"/>
              <a:t>8. Website Interface</a:t>
            </a:r>
          </a:p>
          <a:p>
            <a:r>
              <a:rPr lang="en-US" b="1" dirty="0"/>
              <a:t>9. Mobile App Interface</a:t>
            </a:r>
          </a:p>
          <a:p>
            <a:r>
              <a:rPr lang="en-US" b="1" dirty="0"/>
              <a:t>10.Conclusion</a:t>
            </a:r>
          </a:p>
          <a:p>
            <a:pPr marL="228600" indent="0">
              <a:buNone/>
            </a:pPr>
            <a:endParaRPr lang="en-US" sz="2300" dirty="0">
              <a:solidFill>
                <a:schemeClr val="accent2">
                  <a:lumMod val="75000"/>
                  <a:alpha val="7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DA5F8-A6BC-A5FA-FC4F-BFA2D07A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4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B7BB-77E5-E7C8-DE3D-776FF702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42661"/>
            <a:ext cx="7729728" cy="1188720"/>
          </a:xfrm>
        </p:spPr>
        <p:txBody>
          <a:bodyPr>
            <a:normAutofit/>
          </a:bodyPr>
          <a:lstStyle/>
          <a:p>
            <a:r>
              <a:rPr lang="en-US" b="1"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  <a:endParaRPr lang="en-US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C2F9B-AB11-FC50-2BB8-04467634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6D7AD7C-6C17-1644-3629-42742ACB1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22927"/>
              </p:ext>
            </p:extLst>
          </p:nvPr>
        </p:nvGraphicFramePr>
        <p:xfrm>
          <a:off x="476655" y="2217906"/>
          <a:ext cx="11383506" cy="3728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185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F2DDC-C985-7071-58FB-27A68059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</a:t>
            </a:r>
            <a:endParaRPr lang="en-US" sz="30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DA4E594-9C2E-CE87-395A-DAC3F8B50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1549" y="1219200"/>
            <a:ext cx="5963909" cy="518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>
              <a:lnSpc>
                <a:spcPct val="9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b="1" dirty="0">
                <a:effectLst/>
              </a:rPr>
              <a:t>	</a:t>
            </a:r>
            <a:r>
              <a:rPr lang="en-US" sz="2400" b="1" dirty="0">
                <a:effectLst/>
              </a:rPr>
              <a:t>RFID-based User Authentication</a:t>
            </a:r>
            <a:endParaRPr lang="en-US" sz="2400" dirty="0">
              <a:effectLst/>
            </a:endParaRPr>
          </a:p>
          <a:p>
            <a:pPr marL="800100" marR="0" lvl="1" indent="-285750">
              <a:lnSpc>
                <a:spcPct val="9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/>
              <a:t>Ensures only registered users can dispose of waste.</a:t>
            </a:r>
          </a:p>
          <a:p>
            <a:pPr marL="800100" marR="0" lvl="1" indent="-285750">
              <a:lnSpc>
                <a:spcPct val="9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/>
              <a:t>Tracks individual user activity for rewards.</a:t>
            </a:r>
          </a:p>
          <a:p>
            <a:pPr marL="800100" marR="0" lvl="1" indent="-285750">
              <a:lnSpc>
                <a:spcPct val="9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2400" dirty="0">
              <a:effectLst/>
            </a:endParaRPr>
          </a:p>
          <a:p>
            <a:pPr marL="0" marR="0" lvl="0">
              <a:lnSpc>
                <a:spcPct val="9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>
                <a:effectLst/>
              </a:rPr>
              <a:t>	Automated Lid Operation</a:t>
            </a:r>
            <a:endParaRPr lang="en-US" sz="2400" dirty="0">
              <a:effectLst/>
            </a:endParaRPr>
          </a:p>
          <a:p>
            <a:pPr marL="800100" marR="0" lvl="1" indent="-285750">
              <a:lnSpc>
                <a:spcPct val="9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/>
              <a:t>Opens lid automatically after successful RFID scan.</a:t>
            </a:r>
          </a:p>
          <a:p>
            <a:pPr marL="800100" marR="0" lvl="1" indent="-285750">
              <a:lnSpc>
                <a:spcPct val="9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/>
              <a:t>Touchless and hygienic waste disposal.</a:t>
            </a:r>
          </a:p>
          <a:p>
            <a:pPr marL="742950" marR="0" lvl="1">
              <a:lnSpc>
                <a:spcPct val="90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dirty="0">
              <a:effectLst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5559D-2ED9-1C73-1461-DA076A87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8844951-7827-47D4-8276-7DDE1FA7D85A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7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7B2C1-4CBB-9F70-F244-800A0627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A3CD1-4EC9-D73C-2A41-A009660DA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6325" y="838200"/>
            <a:ext cx="6246867" cy="5181600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Real-time Fill Level Detection</a:t>
            </a:r>
            <a:endParaRPr lang="en-US" sz="2400" dirty="0"/>
          </a:p>
          <a:p>
            <a:pPr marL="742950" marR="0" lvl="1" indent="-285750">
              <a:lnSpc>
                <a:spcPct val="9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/>
              <a:t>Ultrasonic sensors measure waste level continuously.</a:t>
            </a:r>
          </a:p>
          <a:p>
            <a:pPr marL="742950" marR="0" lvl="1" indent="-285750">
              <a:lnSpc>
                <a:spcPct val="9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>
                <a:effectLst/>
                <a:ea typeface="Calibri" panose="020F0502020204030204" pitchFamily="34" charset="0"/>
              </a:rPr>
              <a:t>Reward System</a:t>
            </a:r>
            <a:endParaRPr lang="en-US" sz="2400" dirty="0">
              <a:effectLst/>
              <a:ea typeface="Calibri" panose="020F0502020204030204" pitchFamily="34" charset="0"/>
            </a:endParaRPr>
          </a:p>
          <a:p>
            <a:pPr marL="742950" marR="0" lvl="1" indent="-285750">
              <a:lnSpc>
                <a:spcPct val="9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/>
              <a:t>Awards points based on waste deposited.</a:t>
            </a:r>
          </a:p>
          <a:p>
            <a:pPr marL="742950" marR="0" lvl="1" indent="-285750">
              <a:lnSpc>
                <a:spcPct val="9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/>
              <a:t>Motivates responsible disposal</a:t>
            </a:r>
          </a:p>
          <a:p>
            <a:pPr marL="742950" marR="0" lvl="1" indent="-285750">
              <a:lnSpc>
                <a:spcPct val="9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>
                <a:effectLst/>
                <a:ea typeface="Calibri" panose="020F0502020204030204" pitchFamily="34" charset="0"/>
              </a:rPr>
              <a:t>Monitoring via web interface</a:t>
            </a:r>
            <a:endParaRPr lang="en-US" sz="2400" dirty="0">
              <a:effectLst/>
              <a:ea typeface="Calibri" panose="020F0502020204030204" pitchFamily="34" charset="0"/>
            </a:endParaRPr>
          </a:p>
          <a:p>
            <a:pPr marL="742950" marR="0" lvl="1" indent="-285750">
              <a:lnSpc>
                <a:spcPct val="9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/>
              <a:t>Accessible through web interface and mobile app.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52ED6-23F3-89ED-54DB-535CF22B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4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C2C0-0533-CBA2-3CD2-A5E04F5E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HARDWARE </a:t>
            </a:r>
            <a:br>
              <a:rPr lang="en-US" sz="2000" b="1">
                <a:solidFill>
                  <a:srgbClr val="FFFFFF"/>
                </a:solidFill>
              </a:rPr>
            </a:br>
            <a:br>
              <a:rPr lang="en-US" sz="2000" b="1">
                <a:solidFill>
                  <a:srgbClr val="FFFFFF"/>
                </a:solidFill>
              </a:rPr>
            </a:br>
            <a:r>
              <a:rPr lang="en-US" sz="2000" b="1">
                <a:solidFill>
                  <a:srgbClr val="FFFFFF"/>
                </a:solidFill>
              </a:rPr>
              <a:t>COMPONENTS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B8706BA-3FDE-3A5F-53A7-0CD6F5066C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79936" y="1139321"/>
          <a:ext cx="6116829" cy="4804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4B936-D08F-4F65-F3A2-749832B9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C2C0-0533-CBA2-3CD2-A5E04F5E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SOFTWARE</a:t>
            </a:r>
            <a:br>
              <a:rPr lang="en-US" sz="2000" b="1">
                <a:solidFill>
                  <a:srgbClr val="FFFFFF"/>
                </a:solidFill>
              </a:rPr>
            </a:br>
            <a:br>
              <a:rPr lang="en-US" sz="2000" b="1">
                <a:solidFill>
                  <a:srgbClr val="FFFFFF"/>
                </a:solidFill>
              </a:rPr>
            </a:br>
            <a:r>
              <a:rPr lang="en-US" sz="2000" b="1">
                <a:solidFill>
                  <a:srgbClr val="FFFFFF"/>
                </a:solidFill>
              </a:rPr>
              <a:t>COMPONENTS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0708023-4CE9-6E98-3313-D4A429BD14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79936" y="1139321"/>
          <a:ext cx="6116829" cy="4804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4B936-D08F-4F65-F3A2-749832B9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5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9506-0A89-DB7E-9162-2B2C882E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1840"/>
            <a:ext cx="7729728" cy="1188720"/>
          </a:xfrm>
        </p:spPr>
        <p:txBody>
          <a:bodyPr/>
          <a:lstStyle/>
          <a:p>
            <a:pPr algn="ctr"/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SYSTEM OPERATION FLOW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190E3-A373-3979-D8A1-8F43D47C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1136" y="1741323"/>
            <a:ext cx="4458913" cy="50140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Idle State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Waits for RFID scan.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RFID Scan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Reads user card.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Authentication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Valid card → proceed.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Invalid card → show error, return idle.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Lid Control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Opens lid for 7 seconds.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Closes lid automatically.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482889" y="1735875"/>
            <a:ext cx="4458913" cy="50140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Fill Level Check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Measures waste level before and after disposal.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Reward Allocation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Increase ≥1cm → award 10 points.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Else → no points.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Data Update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Update reward points and waste level.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Send data to </a:t>
            </a:r>
            <a:r>
              <a:rPr lang="en-US" dirty="0" err="1"/>
              <a:t>IoT</a:t>
            </a:r>
            <a:r>
              <a:rPr lang="en-US" dirty="0"/>
              <a:t> platform.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Reset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Return to idle state.</a:t>
            </a:r>
          </a:p>
        </p:txBody>
      </p:sp>
    </p:spTree>
    <p:extLst>
      <p:ext uri="{BB962C8B-B14F-4D97-AF65-F5344CB8AC3E}">
        <p14:creationId xmlns:p14="http://schemas.microsoft.com/office/powerpoint/2010/main" val="374348812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arcel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436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Gill Sans MT</vt:lpstr>
      <vt:lpstr>Wingdings</vt:lpstr>
      <vt:lpstr>Parcel</vt:lpstr>
      <vt:lpstr>PowerPoint Presentation</vt:lpstr>
      <vt:lpstr>Team : 01</vt:lpstr>
      <vt:lpstr>TABLE OF CONTENTS</vt:lpstr>
      <vt:lpstr>Project Overview</vt:lpstr>
      <vt:lpstr> Features</vt:lpstr>
      <vt:lpstr>Features</vt:lpstr>
      <vt:lpstr>HARDWARE   COMPONENTS</vt:lpstr>
      <vt:lpstr>SOFTWARE  COMPONENTS</vt:lpstr>
      <vt:lpstr>SYSTEM OPERATION FLOW</vt:lpstr>
      <vt:lpstr>FLOWCHART</vt:lpstr>
      <vt:lpstr>CIRCUIT DIAGRAM</vt:lpstr>
      <vt:lpstr>WEBSITE INTERFACE</vt:lpstr>
      <vt:lpstr>WEBSITE INTERFACE</vt:lpstr>
      <vt:lpstr>MOBILE APP INTERFACE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 Imtiaz</dc:creator>
  <cp:lastModifiedBy>taufiq islam</cp:lastModifiedBy>
  <cp:revision>15</cp:revision>
  <dcterms:created xsi:type="dcterms:W3CDTF">2024-12-09T17:05:31Z</dcterms:created>
  <dcterms:modified xsi:type="dcterms:W3CDTF">2025-05-21T16:51:29Z</dcterms:modified>
</cp:coreProperties>
</file>