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Raza Khan" initials="ARK" lastIdx="1" clrIdx="0">
    <p:extLst>
      <p:ext uri="{19B8F6BF-5375-455C-9EA6-DF929625EA0E}">
        <p15:presenceInfo xmlns:p15="http://schemas.microsoft.com/office/powerpoint/2012/main" userId="Ali Raza K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315"/>
    <a:srgbClr val="0A2747"/>
    <a:srgbClr val="25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62D8-FB57-4FAB-9A68-0979DC9FC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92E24-6578-4146-B2EE-DF338CC91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B6D5-59F7-4B33-B169-33BA46AB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EA453-5813-414D-84F9-8DAFD57E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C25F-8114-40AC-8881-8638568F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2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2E40-3B74-4295-9EB7-D8FF130F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DD9C9-D86F-4A5C-BB46-DBA4C5216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D3613-E911-4EA1-97D7-3EC1A18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20620-923F-4131-B98C-CEB1705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F83D4-DFDF-491D-AADE-0794DEAF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2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1F6B9-4B6A-46E6-90E8-B20CD0E7F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DF217-7E61-48DC-BDD1-BAF7AF417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FD942-65CA-44FA-9FA1-26C90F02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E3E5B-C126-44FD-BAF6-15285D02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DD3F-F24A-4BAA-BC55-84477E57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364D-F1E0-4200-831A-046F3FC7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50167-78D3-41A4-BFD2-621B4A6C9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0B0C-9492-475A-87C0-4CD44FCB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615C-23B0-4D1D-91C7-A20A0290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74412-BF9C-4064-BCBE-03314792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9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227C-4136-4760-972A-4E199E64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3EC9-AF85-453A-964D-7B7C58B0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9F78-6576-43D7-9077-618F01263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03B2B-F6D5-4083-A048-1D83B69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3938-747E-4895-AEC3-E22F5BEE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9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ED9CF-8B4D-4E99-A478-6DFB1541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E89E2-954F-45D0-A510-A1041F89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720CC-C435-4A97-86C2-DCC9C4E5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BA47A-7808-4509-9C32-9BE6F76F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9B6D8-0B97-40A7-A003-9535CA41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A9BE-B7E1-4D1E-B00F-F49ECE1A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311D-5233-45A5-ABAA-E20332B0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EDD7-DB9B-4848-822F-5D2CE2FFE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BE6B2-5121-4781-A508-095D73A4F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90FC3-5330-4F04-BA3D-C0949DE3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0B1405-9DCE-471F-8E19-8CE5F318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BDDAC-48FE-462D-AECD-8F74E703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9BDDB-0273-4EF5-AE2B-747D0320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9BA60-3239-4744-902E-E5837D93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0717-8FDB-4524-91BD-2E5C247B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BF0E-C3D6-4AD8-9828-92A621A5F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DA855-9A0D-483A-93D4-58C165FB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C45D9-1C33-42A4-8F84-EEB383C6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B679A-288F-4858-B21F-9D9D0C55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A27C9-E32A-4492-8795-83B1FFEB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433C3-AD8A-40F0-B853-D3D79C31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7D7C-D646-45FC-8388-0139D9CA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9578-43B9-4724-8CD4-89D368582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2A996-D4B3-43A3-9186-442137B24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F9278-4A0D-47EE-A4F7-F9C1B865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8BC2B-3165-47BA-84B9-0E2CDA31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FA32C-9217-413D-892F-6360982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DDAD-6BC0-475D-A14A-FD4B842CC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E9112-D953-4948-A728-A387D286F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A3DE7-3AD5-4540-ACE0-6DA1695E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DE77-57EF-4F00-BFA1-DE02EF67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20C5-B828-4BD1-8AC3-1144A094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7EBE-6B05-4AC9-8AB6-0245D462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615494-2ABF-4A04-B812-744A7F2E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E1355-1BE9-4EB5-B635-1710DCA6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E4D1-9A9E-4898-8C33-FF428598D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E82F-E0FE-4572-B1B6-399C5B7441E8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78BEC-4C7A-4D77-8C0F-9737EA5E0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6B1D6-3583-4532-AACF-60EEAECEE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5B760-E172-4543-8CE4-4979661B1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3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C42D-6B55-432F-B0B7-FDBEDF835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767"/>
            <a:ext cx="9144000" cy="1909616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D84315"/>
                </a:solidFill>
                <a:latin typeface="Arial Black" panose="020B0A04020102020204" pitchFamily="34" charset="0"/>
              </a:rPr>
              <a:t>Keep Notes App</a:t>
            </a:r>
            <a:br>
              <a:rPr lang="en-US" sz="4000" dirty="0">
                <a:solidFill>
                  <a:srgbClr val="D84315"/>
                </a:solidFill>
                <a:latin typeface="Arial Black" panose="020B0A04020102020204" pitchFamily="34" charset="0"/>
              </a:rPr>
            </a:br>
            <a:r>
              <a:rPr lang="en-US" sz="4000" b="0" i="1" dirty="0">
                <a:solidFill>
                  <a:srgbClr val="D1D5DB"/>
                </a:solidFill>
                <a:effectLst/>
                <a:latin typeface="Söhne"/>
              </a:rPr>
              <a:t>A Simple and Efficient Note-Taking Experience</a:t>
            </a:r>
            <a:br>
              <a:rPr lang="en-US" dirty="0">
                <a:solidFill>
                  <a:srgbClr val="D84315"/>
                </a:solidFill>
                <a:latin typeface="Arial Black" panose="020B0A04020102020204" pitchFamily="34" charset="0"/>
              </a:rPr>
            </a:br>
            <a:endParaRPr lang="en-US" dirty="0">
              <a:solidFill>
                <a:srgbClr val="D84315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D70C9-5495-4592-BE86-272CEBDA4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9" y="4941451"/>
            <a:ext cx="2549236" cy="157480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D84315"/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Developed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latin typeface="Söhne"/>
                <a:cs typeface="Segoe UI Semibold" panose="020B0702040204020203" pitchFamily="34" charset="0"/>
              </a:rPr>
              <a:t>Adnan Naeem 079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latin typeface="Söhne"/>
                <a:cs typeface="Segoe UI Semibold" panose="020B0702040204020203" pitchFamily="34" charset="0"/>
              </a:rPr>
              <a:t>Ali Raza Khan 094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chemeClr val="bg1"/>
                </a:solidFill>
                <a:latin typeface="Söhne"/>
                <a:cs typeface="Segoe UI Semibold" panose="020B0702040204020203" pitchFamily="34" charset="0"/>
              </a:rPr>
              <a:t>Zain –ul-</a:t>
            </a:r>
            <a:r>
              <a:rPr lang="en-US" sz="1800" i="1" dirty="0" err="1">
                <a:solidFill>
                  <a:schemeClr val="bg1"/>
                </a:solidFill>
                <a:latin typeface="Söhne"/>
                <a:cs typeface="Segoe UI Semibold" panose="020B0702040204020203" pitchFamily="34" charset="0"/>
              </a:rPr>
              <a:t>Abdin</a:t>
            </a:r>
            <a:r>
              <a:rPr lang="en-US" sz="1800" i="1" dirty="0">
                <a:solidFill>
                  <a:schemeClr val="bg1"/>
                </a:solidFill>
                <a:latin typeface="Söhne"/>
                <a:cs typeface="Segoe UI Semibold" panose="020B0702040204020203" pitchFamily="34" charset="0"/>
              </a:rPr>
              <a:t> 067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95B9E-51D3-4E3B-814A-8AEF36D37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975" y="1684627"/>
            <a:ext cx="4210050" cy="421005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845F39F-8362-4E10-B5A6-34D713A7CB1F}"/>
              </a:ext>
            </a:extLst>
          </p:cNvPr>
          <p:cNvSpPr txBox="1">
            <a:spLocks/>
          </p:cNvSpPr>
          <p:nvPr/>
        </p:nvSpPr>
        <p:spPr>
          <a:xfrm>
            <a:off x="9083964" y="4890224"/>
            <a:ext cx="2549236" cy="200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 i="0" dirty="0">
                <a:solidFill>
                  <a:srgbClr val="D84315"/>
                </a:solidFill>
                <a:effectLst/>
                <a:latin typeface="Arial Black" panose="020B0A04020102020204" pitchFamily="34" charset="0"/>
                <a:cs typeface="Segoe UI Semibold" panose="020B0702040204020203" pitchFamily="34" charset="0"/>
              </a:rPr>
              <a:t>Made Using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A89A0-E7C0-443A-9900-F1831A56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312" y="5364415"/>
            <a:ext cx="728870" cy="7288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8A679-EED7-4B4D-BB79-62F156152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632" y="5314519"/>
            <a:ext cx="828663" cy="8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4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7F2E-2A8C-41C0-8642-BC0033FE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5364" cy="1112693"/>
          </a:xfrm>
        </p:spPr>
        <p:txBody>
          <a:bodyPr/>
          <a:lstStyle/>
          <a:p>
            <a:r>
              <a:rPr lang="en-US" dirty="0">
                <a:solidFill>
                  <a:srgbClr val="D84315"/>
                </a:solidFill>
                <a:latin typeface="Arial Black" panose="020B0A04020102020204" pitchFamily="34" charset="0"/>
              </a:rPr>
              <a:t>Splash Screen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276118-F5C9-4828-9178-3E31321B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43255" cy="44862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Engaging splash screen with the app logo and a welcoming design.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Sets the tone for a positive user experience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69422-AC59-4611-8245-614D085442AC}"/>
              </a:ext>
            </a:extLst>
          </p:cNvPr>
          <p:cNvSpPr/>
          <p:nvPr/>
        </p:nvSpPr>
        <p:spPr>
          <a:xfrm>
            <a:off x="8883073" y="203056"/>
            <a:ext cx="3225800" cy="64518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26CB-B5F6-46FF-BD55-09F0612A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64200" cy="1325563"/>
          </a:xfrm>
        </p:spPr>
        <p:txBody>
          <a:bodyPr/>
          <a:lstStyle/>
          <a:p>
            <a:r>
              <a:rPr lang="en-US" dirty="0">
                <a:solidFill>
                  <a:srgbClr val="D84315"/>
                </a:solidFill>
                <a:latin typeface="Arial Black" panose="020B0A04020102020204" pitchFamily="34" charset="0"/>
              </a:rPr>
              <a:t>Frag Create Note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D75E21-08A1-41E9-A451-52D19547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981"/>
            <a:ext cx="5387109" cy="4301981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Create notes with a dedicated fragment.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Fields for Title, Subtitle, Content, and Color Indicators.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Utilizes a Room database for efficient storage.</a:t>
            </a:r>
          </a:p>
          <a:p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7F8490-2E83-4BFE-BCF5-960857A58C56}"/>
              </a:ext>
            </a:extLst>
          </p:cNvPr>
          <p:cNvSpPr/>
          <p:nvPr/>
        </p:nvSpPr>
        <p:spPr>
          <a:xfrm>
            <a:off x="8883073" y="189804"/>
            <a:ext cx="3225800" cy="64518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4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55E9-5832-48B0-8A00-27B11F3C5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82673" cy="1325563"/>
          </a:xfrm>
        </p:spPr>
        <p:txBody>
          <a:bodyPr/>
          <a:lstStyle/>
          <a:p>
            <a:r>
              <a:rPr lang="en-US" dirty="0">
                <a:solidFill>
                  <a:srgbClr val="D84315"/>
                </a:solidFill>
                <a:latin typeface="Arial Black" panose="020B0A04020102020204" pitchFamily="34" charset="0"/>
              </a:rPr>
              <a:t>Frag Edit Note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EE712F-B9AC-414E-A25E-5C4BDAFB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2673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Edit existing notes seamlessly with the Edit Note fragment.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Intuitive interface with fields for Title, Subtitle, Content, and Color Indicators.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Utilizes the same Room database for consistent data management.</a:t>
            </a:r>
          </a:p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62B10-A37E-4D0D-AD9C-3B28151F4C21}"/>
              </a:ext>
            </a:extLst>
          </p:cNvPr>
          <p:cNvSpPr/>
          <p:nvPr/>
        </p:nvSpPr>
        <p:spPr>
          <a:xfrm>
            <a:off x="8883073" y="203056"/>
            <a:ext cx="3225800" cy="64518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1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09C8-3B25-404E-B3BB-1614A753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382" cy="1325563"/>
          </a:xfrm>
        </p:spPr>
        <p:txBody>
          <a:bodyPr/>
          <a:lstStyle/>
          <a:p>
            <a:r>
              <a:rPr lang="en-US" dirty="0">
                <a:solidFill>
                  <a:srgbClr val="D84315"/>
                </a:solidFill>
                <a:latin typeface="Arial Black" panose="020B0A04020102020204" pitchFamily="34" charset="0"/>
              </a:rPr>
              <a:t>Delete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B64E8B-B4CD-439F-BC7D-6DBA4FEB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2745" cy="435133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Implemented secure note deletion with a confirmation dialog.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Users can choose to confirm or cancel the deletion action.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öhne"/>
              </a:rPr>
              <a:t>Provides a safeguard against accidental deletions.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0D13C7-8045-453D-91E7-73CD64E75F95}"/>
              </a:ext>
            </a:extLst>
          </p:cNvPr>
          <p:cNvSpPr/>
          <p:nvPr/>
        </p:nvSpPr>
        <p:spPr>
          <a:xfrm>
            <a:off x="8883073" y="203056"/>
            <a:ext cx="3225800" cy="6451888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2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10A4-37F7-4517-831C-06A3A7C1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D84315"/>
                </a:solidFill>
                <a:latin typeface="Söhne"/>
              </a:rPr>
              <a:t>Any Questions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92E32-D721-483E-9268-EB9019E8B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4096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2390</TotalTime>
  <Words>149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Söhne</vt:lpstr>
      <vt:lpstr>Office Theme</vt:lpstr>
      <vt:lpstr>Keep Notes App A Simple and Efficient Note-Taking Experience </vt:lpstr>
      <vt:lpstr>Splash Screen</vt:lpstr>
      <vt:lpstr>Frag Create Note</vt:lpstr>
      <vt:lpstr>Frag Edit Note</vt:lpstr>
      <vt:lpstr>Delete Function</vt:lpstr>
      <vt:lpstr>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Keep Notes App A Simple and Efficient Note-Taking Experience</dc:title>
  <dc:creator>Ali Raza Khan</dc:creator>
  <cp:lastModifiedBy>Ali Raza Khan</cp:lastModifiedBy>
  <cp:revision>11</cp:revision>
  <dcterms:created xsi:type="dcterms:W3CDTF">2024-01-28T14:41:39Z</dcterms:created>
  <dcterms:modified xsi:type="dcterms:W3CDTF">2024-02-01T13:51:23Z</dcterms:modified>
</cp:coreProperties>
</file>