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69"/>
  </p:notesMasterIdLst>
  <p:sldIdLst>
    <p:sldId id="1355" r:id="rId6"/>
    <p:sldId id="1350" r:id="rId7"/>
    <p:sldId id="1440" r:id="rId8"/>
    <p:sldId id="1499" r:id="rId9"/>
    <p:sldId id="1500" r:id="rId10"/>
    <p:sldId id="1501" r:id="rId11"/>
    <p:sldId id="1502" r:id="rId12"/>
    <p:sldId id="1503" r:id="rId13"/>
    <p:sldId id="1504" r:id="rId14"/>
    <p:sldId id="1505" r:id="rId15"/>
    <p:sldId id="1506" r:id="rId16"/>
    <p:sldId id="1507" r:id="rId17"/>
    <p:sldId id="1508" r:id="rId18"/>
    <p:sldId id="1509" r:id="rId19"/>
    <p:sldId id="1510" r:id="rId20"/>
    <p:sldId id="1511" r:id="rId21"/>
    <p:sldId id="1512" r:id="rId22"/>
    <p:sldId id="1513" r:id="rId23"/>
    <p:sldId id="1514" r:id="rId24"/>
    <p:sldId id="1515" r:id="rId25"/>
    <p:sldId id="1516" r:id="rId26"/>
    <p:sldId id="1517" r:id="rId27"/>
    <p:sldId id="1518" r:id="rId28"/>
    <p:sldId id="1519" r:id="rId29"/>
    <p:sldId id="1520" r:id="rId30"/>
    <p:sldId id="1521" r:id="rId31"/>
    <p:sldId id="1522" r:id="rId32"/>
    <p:sldId id="1523" r:id="rId33"/>
    <p:sldId id="1524" r:id="rId34"/>
    <p:sldId id="1525" r:id="rId35"/>
    <p:sldId id="1526" r:id="rId36"/>
    <p:sldId id="1527" r:id="rId37"/>
    <p:sldId id="1528" r:id="rId38"/>
    <p:sldId id="1529" r:id="rId39"/>
    <p:sldId id="1530" r:id="rId40"/>
    <p:sldId id="1531" r:id="rId41"/>
    <p:sldId id="1532" r:id="rId42"/>
    <p:sldId id="1533" r:id="rId43"/>
    <p:sldId id="1534" r:id="rId44"/>
    <p:sldId id="1535" r:id="rId45"/>
    <p:sldId id="1536" r:id="rId46"/>
    <p:sldId id="1537" r:id="rId47"/>
    <p:sldId id="1538" r:id="rId48"/>
    <p:sldId id="1539" r:id="rId49"/>
    <p:sldId id="1540" r:id="rId50"/>
    <p:sldId id="1541" r:id="rId51"/>
    <p:sldId id="1542" r:id="rId52"/>
    <p:sldId id="1543" r:id="rId53"/>
    <p:sldId id="1544" r:id="rId54"/>
    <p:sldId id="1545" r:id="rId55"/>
    <p:sldId id="1546" r:id="rId56"/>
    <p:sldId id="1547" r:id="rId57"/>
    <p:sldId id="1548" r:id="rId58"/>
    <p:sldId id="442" r:id="rId59"/>
    <p:sldId id="258" r:id="rId60"/>
    <p:sldId id="1549" r:id="rId61"/>
    <p:sldId id="1550" r:id="rId62"/>
    <p:sldId id="1551" r:id="rId63"/>
    <p:sldId id="1552" r:id="rId64"/>
    <p:sldId id="1553" r:id="rId65"/>
    <p:sldId id="1554" r:id="rId66"/>
    <p:sldId id="1555" r:id="rId67"/>
    <p:sldId id="1556"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355"/>
            <p14:sldId id="1350"/>
            <p14:sldId id="1440"/>
            <p14:sldId id="1499"/>
            <p14:sldId id="1500"/>
            <p14:sldId id="1501"/>
            <p14:sldId id="1502"/>
            <p14:sldId id="1503"/>
            <p14:sldId id="1504"/>
            <p14:sldId id="1505"/>
            <p14:sldId id="1506"/>
            <p14:sldId id="1507"/>
            <p14:sldId id="1508"/>
            <p14:sldId id="1509"/>
            <p14:sldId id="1510"/>
            <p14:sldId id="1511"/>
            <p14:sldId id="1512"/>
            <p14:sldId id="1513"/>
            <p14:sldId id="1514"/>
            <p14:sldId id="1515"/>
            <p14:sldId id="1516"/>
            <p14:sldId id="1517"/>
            <p14:sldId id="1518"/>
            <p14:sldId id="1519"/>
            <p14:sldId id="1520"/>
            <p14:sldId id="1521"/>
            <p14:sldId id="1522"/>
            <p14:sldId id="1523"/>
            <p14:sldId id="1524"/>
            <p14:sldId id="1525"/>
            <p14:sldId id="1526"/>
            <p14:sldId id="1527"/>
            <p14:sldId id="1528"/>
            <p14:sldId id="1529"/>
            <p14:sldId id="1530"/>
            <p14:sldId id="1531"/>
            <p14:sldId id="1532"/>
            <p14:sldId id="1533"/>
            <p14:sldId id="1534"/>
            <p14:sldId id="1535"/>
            <p14:sldId id="1536"/>
            <p14:sldId id="1537"/>
            <p14:sldId id="1538"/>
            <p14:sldId id="1539"/>
            <p14:sldId id="1540"/>
            <p14:sldId id="1541"/>
            <p14:sldId id="1542"/>
            <p14:sldId id="1543"/>
            <p14:sldId id="1544"/>
            <p14:sldId id="1545"/>
            <p14:sldId id="1546"/>
            <p14:sldId id="1547"/>
            <p14:sldId id="1548"/>
            <p14:sldId id="442"/>
          </p14:sldIdLst>
        </p14:section>
        <p14:section name="Appendix: Image Descriptions for Unsighted Students" id="{9E859B0B-078E-463E-89A6-21C20DD280C4}">
          <p14:sldIdLst>
            <p14:sldId id="258"/>
            <p14:sldId id="1549"/>
            <p14:sldId id="1550"/>
            <p14:sldId id="1551"/>
            <p14:sldId id="1552"/>
            <p14:sldId id="1553"/>
            <p14:sldId id="1554"/>
            <p14:sldId id="1555"/>
            <p14:sldId id="1556"/>
          </p14:sldIdLst>
        </p14:section>
      </p14:sectionLst>
    </p:ext>
    <p:ext uri="{EFAFB233-063F-42B5-8137-9DF3F51BA10A}">
      <p15:sldGuideLst xmlns:p15="http://schemas.microsoft.com/office/powerpoint/2012/main">
        <p15:guide id="2" pos="2880" userDrawn="1">
          <p15:clr>
            <a:srgbClr val="A4A3A4"/>
          </p15:clr>
        </p15:guide>
        <p15:guide id="3" orient="horz" pos="2232" userDrawn="1">
          <p15:clr>
            <a:srgbClr val="A4A3A4"/>
          </p15:clr>
        </p15:guide>
        <p15:guide id="4" pos="5616" userDrawn="1">
          <p15:clr>
            <a:srgbClr val="A4A3A4"/>
          </p15:clr>
        </p15:guide>
        <p15:guide id="5" pos="446" userDrawn="1">
          <p15:clr>
            <a:srgbClr val="A4A3A4"/>
          </p15:clr>
        </p15:guide>
        <p15:guide id="6" orient="horz" pos="60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7E8"/>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6" autoAdjust="0"/>
    <p:restoredTop sz="96120" autoAdjust="0"/>
  </p:normalViewPr>
  <p:slideViewPr>
    <p:cSldViewPr snapToGrid="0" showGuides="1">
      <p:cViewPr varScale="1">
        <p:scale>
          <a:sx n="105" d="100"/>
          <a:sy n="105" d="100"/>
        </p:scale>
        <p:origin x="1260" y="84"/>
      </p:cViewPr>
      <p:guideLst>
        <p:guide pos="2880"/>
        <p:guide orient="horz" pos="2232"/>
        <p:guide pos="5616"/>
        <p:guide pos="446"/>
        <p:guide orient="horz" pos="600"/>
      </p:guideLst>
    </p:cSldViewPr>
  </p:slideViewPr>
  <p:outlineViewPr>
    <p:cViewPr>
      <p:scale>
        <a:sx n="33" d="100"/>
        <a:sy n="33" d="100"/>
      </p:scale>
      <p:origin x="0" y="-6126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1.wmf"/><Relationship Id="rId18" Type="http://schemas.openxmlformats.org/officeDocument/2006/relationships/image" Target="../media/image26.wmf"/><Relationship Id="rId3" Type="http://schemas.openxmlformats.org/officeDocument/2006/relationships/image" Target="../media/image11.wmf"/><Relationship Id="rId7" Type="http://schemas.openxmlformats.org/officeDocument/2006/relationships/image" Target="../media/image15.wmf"/><Relationship Id="rId12" Type="http://schemas.openxmlformats.org/officeDocument/2006/relationships/image" Target="../media/image20.wmf"/><Relationship Id="rId17" Type="http://schemas.openxmlformats.org/officeDocument/2006/relationships/image" Target="../media/image25.wmf"/><Relationship Id="rId2" Type="http://schemas.openxmlformats.org/officeDocument/2006/relationships/image" Target="../media/image10.wmf"/><Relationship Id="rId16" Type="http://schemas.openxmlformats.org/officeDocument/2006/relationships/image" Target="../media/image24.wmf"/><Relationship Id="rId20" Type="http://schemas.openxmlformats.org/officeDocument/2006/relationships/image" Target="../media/image28.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5" Type="http://schemas.openxmlformats.org/officeDocument/2006/relationships/image" Target="../media/image23.wmf"/><Relationship Id="rId10" Type="http://schemas.openxmlformats.org/officeDocument/2006/relationships/image" Target="../media/image18.wmf"/><Relationship Id="rId19" Type="http://schemas.openxmlformats.org/officeDocument/2006/relationships/image" Target="../media/image27.wmf"/><Relationship Id="rId4" Type="http://schemas.openxmlformats.org/officeDocument/2006/relationships/image" Target="../media/image12.wmf"/><Relationship Id="rId9" Type="http://schemas.openxmlformats.org/officeDocument/2006/relationships/image" Target="../media/image17.wmf"/><Relationship Id="rId14" Type="http://schemas.openxmlformats.org/officeDocument/2006/relationships/image" Target="../media/image2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image" Target="../media/image134.wmf"/><Relationship Id="rId18" Type="http://schemas.openxmlformats.org/officeDocument/2006/relationships/image" Target="../media/image139.wmf"/><Relationship Id="rId26" Type="http://schemas.openxmlformats.org/officeDocument/2006/relationships/image" Target="../media/image147.wmf"/><Relationship Id="rId3" Type="http://schemas.openxmlformats.org/officeDocument/2006/relationships/image" Target="../media/image64.wmf"/><Relationship Id="rId21" Type="http://schemas.openxmlformats.org/officeDocument/2006/relationships/image" Target="../media/image142.wmf"/><Relationship Id="rId7" Type="http://schemas.openxmlformats.org/officeDocument/2006/relationships/image" Target="../media/image128.wmf"/><Relationship Id="rId12" Type="http://schemas.openxmlformats.org/officeDocument/2006/relationships/image" Target="../media/image133.wmf"/><Relationship Id="rId17" Type="http://schemas.openxmlformats.org/officeDocument/2006/relationships/image" Target="../media/image138.wmf"/><Relationship Id="rId25" Type="http://schemas.openxmlformats.org/officeDocument/2006/relationships/image" Target="../media/image146.wmf"/><Relationship Id="rId2" Type="http://schemas.openxmlformats.org/officeDocument/2006/relationships/image" Target="../media/image126.wmf"/><Relationship Id="rId16" Type="http://schemas.openxmlformats.org/officeDocument/2006/relationships/image" Target="../media/image137.wmf"/><Relationship Id="rId20" Type="http://schemas.openxmlformats.org/officeDocument/2006/relationships/image" Target="../media/image141.wmf"/><Relationship Id="rId1" Type="http://schemas.openxmlformats.org/officeDocument/2006/relationships/image" Target="../media/image125.wmf"/><Relationship Id="rId6" Type="http://schemas.openxmlformats.org/officeDocument/2006/relationships/image" Target="../media/image127.wmf"/><Relationship Id="rId11" Type="http://schemas.openxmlformats.org/officeDocument/2006/relationships/image" Target="../media/image132.wmf"/><Relationship Id="rId24" Type="http://schemas.openxmlformats.org/officeDocument/2006/relationships/image" Target="../media/image145.wmf"/><Relationship Id="rId5" Type="http://schemas.openxmlformats.org/officeDocument/2006/relationships/image" Target="../media/image66.wmf"/><Relationship Id="rId15" Type="http://schemas.openxmlformats.org/officeDocument/2006/relationships/image" Target="../media/image136.wmf"/><Relationship Id="rId23" Type="http://schemas.openxmlformats.org/officeDocument/2006/relationships/image" Target="../media/image144.wmf"/><Relationship Id="rId10" Type="http://schemas.openxmlformats.org/officeDocument/2006/relationships/image" Target="../media/image131.wmf"/><Relationship Id="rId19" Type="http://schemas.openxmlformats.org/officeDocument/2006/relationships/image" Target="../media/image140.wmf"/><Relationship Id="rId4" Type="http://schemas.openxmlformats.org/officeDocument/2006/relationships/image" Target="../media/image65.wmf"/><Relationship Id="rId9" Type="http://schemas.openxmlformats.org/officeDocument/2006/relationships/image" Target="../media/image130.wmf"/><Relationship Id="rId14" Type="http://schemas.openxmlformats.org/officeDocument/2006/relationships/image" Target="../media/image135.wmf"/><Relationship Id="rId22" Type="http://schemas.openxmlformats.org/officeDocument/2006/relationships/image" Target="../media/image143.wmf"/><Relationship Id="rId27" Type="http://schemas.openxmlformats.org/officeDocument/2006/relationships/image" Target="../media/image1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4" Type="http://schemas.openxmlformats.org/officeDocument/2006/relationships/image" Target="../media/image15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165.wmf"/><Relationship Id="rId3" Type="http://schemas.openxmlformats.org/officeDocument/2006/relationships/image" Target="../media/image155.wmf"/><Relationship Id="rId7" Type="http://schemas.openxmlformats.org/officeDocument/2006/relationships/image" Target="../media/image159.wmf"/><Relationship Id="rId12" Type="http://schemas.openxmlformats.org/officeDocument/2006/relationships/image" Target="../media/image164.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 Id="rId14" Type="http://schemas.openxmlformats.org/officeDocument/2006/relationships/image" Target="../media/image16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image" Target="../media/image179.wmf"/><Relationship Id="rId3" Type="http://schemas.openxmlformats.org/officeDocument/2006/relationships/image" Target="../media/image169.wmf"/><Relationship Id="rId7" Type="http://schemas.openxmlformats.org/officeDocument/2006/relationships/image" Target="../media/image173.wmf"/><Relationship Id="rId12" Type="http://schemas.openxmlformats.org/officeDocument/2006/relationships/image" Target="../media/image178.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11" Type="http://schemas.openxmlformats.org/officeDocument/2006/relationships/image" Target="../media/image177.wmf"/><Relationship Id="rId5" Type="http://schemas.openxmlformats.org/officeDocument/2006/relationships/image" Target="../media/image171.wmf"/><Relationship Id="rId10" Type="http://schemas.openxmlformats.org/officeDocument/2006/relationships/image" Target="../media/image176.wmf"/><Relationship Id="rId4" Type="http://schemas.openxmlformats.org/officeDocument/2006/relationships/image" Target="../media/image170.wmf"/><Relationship Id="rId9" Type="http://schemas.openxmlformats.org/officeDocument/2006/relationships/image" Target="../media/image17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image" Target="../media/image189.wmf"/><Relationship Id="rId18" Type="http://schemas.openxmlformats.org/officeDocument/2006/relationships/image" Target="../media/image194.wmf"/><Relationship Id="rId3" Type="http://schemas.openxmlformats.org/officeDocument/2006/relationships/image" Target="../media/image66.wmf"/><Relationship Id="rId21" Type="http://schemas.openxmlformats.org/officeDocument/2006/relationships/image" Target="../media/image197.wmf"/><Relationship Id="rId7" Type="http://schemas.openxmlformats.org/officeDocument/2006/relationships/image" Target="../media/image183.wmf"/><Relationship Id="rId12" Type="http://schemas.openxmlformats.org/officeDocument/2006/relationships/image" Target="../media/image188.wmf"/><Relationship Id="rId17" Type="http://schemas.openxmlformats.org/officeDocument/2006/relationships/image" Target="../media/image193.wmf"/><Relationship Id="rId25" Type="http://schemas.openxmlformats.org/officeDocument/2006/relationships/image" Target="../media/image201.wmf"/><Relationship Id="rId2" Type="http://schemas.openxmlformats.org/officeDocument/2006/relationships/image" Target="../media/image65.wmf"/><Relationship Id="rId16" Type="http://schemas.openxmlformats.org/officeDocument/2006/relationships/image" Target="../media/image192.wmf"/><Relationship Id="rId20" Type="http://schemas.openxmlformats.org/officeDocument/2006/relationships/image" Target="../media/image196.wmf"/><Relationship Id="rId1" Type="http://schemas.openxmlformats.org/officeDocument/2006/relationships/image" Target="../media/image64.wmf"/><Relationship Id="rId6" Type="http://schemas.openxmlformats.org/officeDocument/2006/relationships/image" Target="../media/image182.wmf"/><Relationship Id="rId11" Type="http://schemas.openxmlformats.org/officeDocument/2006/relationships/image" Target="../media/image187.wmf"/><Relationship Id="rId24" Type="http://schemas.openxmlformats.org/officeDocument/2006/relationships/image" Target="../media/image200.wmf"/><Relationship Id="rId5" Type="http://schemas.openxmlformats.org/officeDocument/2006/relationships/image" Target="../media/image181.wmf"/><Relationship Id="rId15" Type="http://schemas.openxmlformats.org/officeDocument/2006/relationships/image" Target="../media/image191.wmf"/><Relationship Id="rId23" Type="http://schemas.openxmlformats.org/officeDocument/2006/relationships/image" Target="../media/image199.wmf"/><Relationship Id="rId10" Type="http://schemas.openxmlformats.org/officeDocument/2006/relationships/image" Target="../media/image186.wmf"/><Relationship Id="rId19" Type="http://schemas.openxmlformats.org/officeDocument/2006/relationships/image" Target="../media/image195.wmf"/><Relationship Id="rId4" Type="http://schemas.openxmlformats.org/officeDocument/2006/relationships/image" Target="../media/image180.wmf"/><Relationship Id="rId9" Type="http://schemas.openxmlformats.org/officeDocument/2006/relationships/image" Target="../media/image185.wmf"/><Relationship Id="rId14" Type="http://schemas.openxmlformats.org/officeDocument/2006/relationships/image" Target="../media/image190.wmf"/><Relationship Id="rId22" Type="http://schemas.openxmlformats.org/officeDocument/2006/relationships/image" Target="../media/image1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0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12.wmf"/><Relationship Id="rId13" Type="http://schemas.openxmlformats.org/officeDocument/2006/relationships/image" Target="../media/image217.wmf"/><Relationship Id="rId18" Type="http://schemas.openxmlformats.org/officeDocument/2006/relationships/image" Target="../media/image222.wmf"/><Relationship Id="rId26" Type="http://schemas.openxmlformats.org/officeDocument/2006/relationships/image" Target="../media/image230.wmf"/><Relationship Id="rId3" Type="http://schemas.openxmlformats.org/officeDocument/2006/relationships/image" Target="../media/image208.wmf"/><Relationship Id="rId21" Type="http://schemas.openxmlformats.org/officeDocument/2006/relationships/image" Target="../media/image225.wmf"/><Relationship Id="rId7" Type="http://schemas.openxmlformats.org/officeDocument/2006/relationships/image" Target="../media/image211.wmf"/><Relationship Id="rId12" Type="http://schemas.openxmlformats.org/officeDocument/2006/relationships/image" Target="../media/image216.wmf"/><Relationship Id="rId17" Type="http://schemas.openxmlformats.org/officeDocument/2006/relationships/image" Target="../media/image221.wmf"/><Relationship Id="rId25" Type="http://schemas.openxmlformats.org/officeDocument/2006/relationships/image" Target="../media/image229.wmf"/><Relationship Id="rId2" Type="http://schemas.openxmlformats.org/officeDocument/2006/relationships/image" Target="../media/image207.wmf"/><Relationship Id="rId16" Type="http://schemas.openxmlformats.org/officeDocument/2006/relationships/image" Target="../media/image220.wmf"/><Relationship Id="rId20" Type="http://schemas.openxmlformats.org/officeDocument/2006/relationships/image" Target="../media/image224.wmf"/><Relationship Id="rId1" Type="http://schemas.openxmlformats.org/officeDocument/2006/relationships/image" Target="../media/image206.wmf"/><Relationship Id="rId6" Type="http://schemas.openxmlformats.org/officeDocument/2006/relationships/image" Target="../media/image210.wmf"/><Relationship Id="rId11" Type="http://schemas.openxmlformats.org/officeDocument/2006/relationships/image" Target="../media/image215.wmf"/><Relationship Id="rId24" Type="http://schemas.openxmlformats.org/officeDocument/2006/relationships/image" Target="../media/image228.wmf"/><Relationship Id="rId5" Type="http://schemas.openxmlformats.org/officeDocument/2006/relationships/image" Target="../media/image209.wmf"/><Relationship Id="rId15" Type="http://schemas.openxmlformats.org/officeDocument/2006/relationships/image" Target="../media/image219.wmf"/><Relationship Id="rId23" Type="http://schemas.openxmlformats.org/officeDocument/2006/relationships/image" Target="../media/image227.wmf"/><Relationship Id="rId28" Type="http://schemas.openxmlformats.org/officeDocument/2006/relationships/image" Target="../media/image232.wmf"/><Relationship Id="rId10" Type="http://schemas.openxmlformats.org/officeDocument/2006/relationships/image" Target="../media/image214.wmf"/><Relationship Id="rId19" Type="http://schemas.openxmlformats.org/officeDocument/2006/relationships/image" Target="../media/image223.wmf"/><Relationship Id="rId4" Type="http://schemas.openxmlformats.org/officeDocument/2006/relationships/image" Target="../media/image180.wmf"/><Relationship Id="rId9" Type="http://schemas.openxmlformats.org/officeDocument/2006/relationships/image" Target="../media/image213.wmf"/><Relationship Id="rId14" Type="http://schemas.openxmlformats.org/officeDocument/2006/relationships/image" Target="../media/image218.wmf"/><Relationship Id="rId22" Type="http://schemas.openxmlformats.org/officeDocument/2006/relationships/image" Target="../media/image226.wmf"/><Relationship Id="rId27" Type="http://schemas.openxmlformats.org/officeDocument/2006/relationships/image" Target="../media/image2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image" Target="../media/image240.wmf"/><Relationship Id="rId7" Type="http://schemas.openxmlformats.org/officeDocument/2006/relationships/image" Target="../media/image244.wmf"/><Relationship Id="rId2" Type="http://schemas.openxmlformats.org/officeDocument/2006/relationships/image" Target="../media/image239.wmf"/><Relationship Id="rId1" Type="http://schemas.openxmlformats.org/officeDocument/2006/relationships/image" Target="../media/image238.wmf"/><Relationship Id="rId6" Type="http://schemas.openxmlformats.org/officeDocument/2006/relationships/image" Target="../media/image243.wmf"/><Relationship Id="rId11" Type="http://schemas.openxmlformats.org/officeDocument/2006/relationships/image" Target="../media/image248.wmf"/><Relationship Id="rId5" Type="http://schemas.openxmlformats.org/officeDocument/2006/relationships/image" Target="../media/image242.wmf"/><Relationship Id="rId10" Type="http://schemas.openxmlformats.org/officeDocument/2006/relationships/image" Target="../media/image247.wmf"/><Relationship Id="rId4" Type="http://schemas.openxmlformats.org/officeDocument/2006/relationships/image" Target="../media/image241.wmf"/><Relationship Id="rId9" Type="http://schemas.openxmlformats.org/officeDocument/2006/relationships/image" Target="../media/image24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56.wmf"/><Relationship Id="rId13" Type="http://schemas.openxmlformats.org/officeDocument/2006/relationships/image" Target="../media/image260.wmf"/><Relationship Id="rId3" Type="http://schemas.openxmlformats.org/officeDocument/2006/relationships/image" Target="../media/image251.wmf"/><Relationship Id="rId7" Type="http://schemas.openxmlformats.org/officeDocument/2006/relationships/image" Target="../media/image255.wmf"/><Relationship Id="rId12" Type="http://schemas.openxmlformats.org/officeDocument/2006/relationships/image" Target="../media/image259.wmf"/><Relationship Id="rId2" Type="http://schemas.openxmlformats.org/officeDocument/2006/relationships/image" Target="../media/image250.wmf"/><Relationship Id="rId1" Type="http://schemas.openxmlformats.org/officeDocument/2006/relationships/image" Target="../media/image249.wmf"/><Relationship Id="rId6" Type="http://schemas.openxmlformats.org/officeDocument/2006/relationships/image" Target="../media/image254.wmf"/><Relationship Id="rId11" Type="http://schemas.openxmlformats.org/officeDocument/2006/relationships/image" Target="../media/image258.wmf"/><Relationship Id="rId5" Type="http://schemas.openxmlformats.org/officeDocument/2006/relationships/image" Target="../media/image253.wmf"/><Relationship Id="rId10" Type="http://schemas.openxmlformats.org/officeDocument/2006/relationships/image" Target="../media/image176.wmf"/><Relationship Id="rId4" Type="http://schemas.openxmlformats.org/officeDocument/2006/relationships/image" Target="../media/image252.wmf"/><Relationship Id="rId9" Type="http://schemas.openxmlformats.org/officeDocument/2006/relationships/image" Target="../media/image25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69.wmf"/><Relationship Id="rId13" Type="http://schemas.openxmlformats.org/officeDocument/2006/relationships/image" Target="../media/image274.wmf"/><Relationship Id="rId18" Type="http://schemas.openxmlformats.org/officeDocument/2006/relationships/image" Target="../media/image279.wmf"/><Relationship Id="rId3" Type="http://schemas.openxmlformats.org/officeDocument/2006/relationships/image" Target="../media/image264.wmf"/><Relationship Id="rId21" Type="http://schemas.openxmlformats.org/officeDocument/2006/relationships/image" Target="../media/image282.wmf"/><Relationship Id="rId7" Type="http://schemas.openxmlformats.org/officeDocument/2006/relationships/image" Target="../media/image268.wmf"/><Relationship Id="rId12" Type="http://schemas.openxmlformats.org/officeDocument/2006/relationships/image" Target="../media/image273.wmf"/><Relationship Id="rId17" Type="http://schemas.openxmlformats.org/officeDocument/2006/relationships/image" Target="../media/image278.wmf"/><Relationship Id="rId2" Type="http://schemas.openxmlformats.org/officeDocument/2006/relationships/image" Target="../media/image263.wmf"/><Relationship Id="rId16" Type="http://schemas.openxmlformats.org/officeDocument/2006/relationships/image" Target="../media/image277.wmf"/><Relationship Id="rId20" Type="http://schemas.openxmlformats.org/officeDocument/2006/relationships/image" Target="../media/image281.wmf"/><Relationship Id="rId1" Type="http://schemas.openxmlformats.org/officeDocument/2006/relationships/image" Target="../media/image262.wmf"/><Relationship Id="rId6" Type="http://schemas.openxmlformats.org/officeDocument/2006/relationships/image" Target="../media/image267.wmf"/><Relationship Id="rId11" Type="http://schemas.openxmlformats.org/officeDocument/2006/relationships/image" Target="../media/image272.wmf"/><Relationship Id="rId5" Type="http://schemas.openxmlformats.org/officeDocument/2006/relationships/image" Target="../media/image266.wmf"/><Relationship Id="rId15" Type="http://schemas.openxmlformats.org/officeDocument/2006/relationships/image" Target="../media/image276.wmf"/><Relationship Id="rId10" Type="http://schemas.openxmlformats.org/officeDocument/2006/relationships/image" Target="../media/image271.wmf"/><Relationship Id="rId19" Type="http://schemas.openxmlformats.org/officeDocument/2006/relationships/image" Target="../media/image280.wmf"/><Relationship Id="rId4" Type="http://schemas.openxmlformats.org/officeDocument/2006/relationships/image" Target="../media/image265.wmf"/><Relationship Id="rId9" Type="http://schemas.openxmlformats.org/officeDocument/2006/relationships/image" Target="../media/image270.wmf"/><Relationship Id="rId14" Type="http://schemas.openxmlformats.org/officeDocument/2006/relationships/image" Target="../media/image27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 Id="rId5" Type="http://schemas.openxmlformats.org/officeDocument/2006/relationships/image" Target="../media/image287.wmf"/><Relationship Id="rId4" Type="http://schemas.openxmlformats.org/officeDocument/2006/relationships/image" Target="../media/image28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289.wmf"/><Relationship Id="rId1" Type="http://schemas.openxmlformats.org/officeDocument/2006/relationships/image" Target="../media/image288.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299.wmf"/><Relationship Id="rId3" Type="http://schemas.openxmlformats.org/officeDocument/2006/relationships/image" Target="../media/image294.wmf"/><Relationship Id="rId7" Type="http://schemas.openxmlformats.org/officeDocument/2006/relationships/image" Target="../media/image298.wmf"/><Relationship Id="rId2" Type="http://schemas.openxmlformats.org/officeDocument/2006/relationships/image" Target="../media/image293.wmf"/><Relationship Id="rId1" Type="http://schemas.openxmlformats.org/officeDocument/2006/relationships/image" Target="../media/image292.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02.wmf"/><Relationship Id="rId2" Type="http://schemas.openxmlformats.org/officeDocument/2006/relationships/image" Target="../media/image301.wmf"/><Relationship Id="rId1" Type="http://schemas.openxmlformats.org/officeDocument/2006/relationships/image" Target="../media/image300.wmf"/><Relationship Id="rId4" Type="http://schemas.openxmlformats.org/officeDocument/2006/relationships/image" Target="../media/image30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307.wmf"/><Relationship Id="rId1" Type="http://schemas.openxmlformats.org/officeDocument/2006/relationships/image" Target="../media/image306.wmf"/><Relationship Id="rId4" Type="http://schemas.openxmlformats.org/officeDocument/2006/relationships/image" Target="../media/image309.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319.wmf"/><Relationship Id="rId13" Type="http://schemas.openxmlformats.org/officeDocument/2006/relationships/image" Target="../media/image324.wmf"/><Relationship Id="rId3" Type="http://schemas.openxmlformats.org/officeDocument/2006/relationships/image" Target="../media/image314.wmf"/><Relationship Id="rId7" Type="http://schemas.openxmlformats.org/officeDocument/2006/relationships/image" Target="../media/image318.wmf"/><Relationship Id="rId12" Type="http://schemas.openxmlformats.org/officeDocument/2006/relationships/image" Target="../media/image323.wmf"/><Relationship Id="rId2" Type="http://schemas.openxmlformats.org/officeDocument/2006/relationships/image" Target="../media/image313.wmf"/><Relationship Id="rId1" Type="http://schemas.openxmlformats.org/officeDocument/2006/relationships/image" Target="../media/image312.wmf"/><Relationship Id="rId6" Type="http://schemas.openxmlformats.org/officeDocument/2006/relationships/image" Target="../media/image317.wmf"/><Relationship Id="rId11" Type="http://schemas.openxmlformats.org/officeDocument/2006/relationships/image" Target="../media/image322.wmf"/><Relationship Id="rId5" Type="http://schemas.openxmlformats.org/officeDocument/2006/relationships/image" Target="../media/image316.wmf"/><Relationship Id="rId15" Type="http://schemas.openxmlformats.org/officeDocument/2006/relationships/image" Target="../media/image326.wmf"/><Relationship Id="rId10" Type="http://schemas.openxmlformats.org/officeDocument/2006/relationships/image" Target="../media/image321.wmf"/><Relationship Id="rId4" Type="http://schemas.openxmlformats.org/officeDocument/2006/relationships/image" Target="../media/image315.wmf"/><Relationship Id="rId9" Type="http://schemas.openxmlformats.org/officeDocument/2006/relationships/image" Target="../media/image320.wmf"/><Relationship Id="rId14" Type="http://schemas.openxmlformats.org/officeDocument/2006/relationships/image" Target="../media/image325.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334.wmf"/><Relationship Id="rId13" Type="http://schemas.openxmlformats.org/officeDocument/2006/relationships/image" Target="../media/image339.wmf"/><Relationship Id="rId3" Type="http://schemas.openxmlformats.org/officeDocument/2006/relationships/image" Target="../media/image329.wmf"/><Relationship Id="rId7" Type="http://schemas.openxmlformats.org/officeDocument/2006/relationships/image" Target="../media/image333.wmf"/><Relationship Id="rId12" Type="http://schemas.openxmlformats.org/officeDocument/2006/relationships/image" Target="../media/image338.wmf"/><Relationship Id="rId2" Type="http://schemas.openxmlformats.org/officeDocument/2006/relationships/image" Target="../media/image328.wmf"/><Relationship Id="rId1" Type="http://schemas.openxmlformats.org/officeDocument/2006/relationships/image" Target="../media/image327.wmf"/><Relationship Id="rId6" Type="http://schemas.openxmlformats.org/officeDocument/2006/relationships/image" Target="../media/image332.wmf"/><Relationship Id="rId11" Type="http://schemas.openxmlformats.org/officeDocument/2006/relationships/image" Target="../media/image337.wmf"/><Relationship Id="rId5" Type="http://schemas.openxmlformats.org/officeDocument/2006/relationships/image" Target="../media/image331.wmf"/><Relationship Id="rId10" Type="http://schemas.openxmlformats.org/officeDocument/2006/relationships/image" Target="../media/image336.wmf"/><Relationship Id="rId4" Type="http://schemas.openxmlformats.org/officeDocument/2006/relationships/image" Target="../media/image330.wmf"/><Relationship Id="rId9" Type="http://schemas.openxmlformats.org/officeDocument/2006/relationships/image" Target="../media/image335.wmf"/><Relationship Id="rId14" Type="http://schemas.openxmlformats.org/officeDocument/2006/relationships/image" Target="../media/image34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6.wmf"/><Relationship Id="rId3" Type="http://schemas.openxmlformats.org/officeDocument/2006/relationships/image" Target="../media/image36.wmf"/><Relationship Id="rId7" Type="http://schemas.openxmlformats.org/officeDocument/2006/relationships/image" Target="../media/image40.wmf"/><Relationship Id="rId12" Type="http://schemas.openxmlformats.org/officeDocument/2006/relationships/image" Target="../media/image45.wmf"/><Relationship Id="rId2" Type="http://schemas.openxmlformats.org/officeDocument/2006/relationships/image" Target="../media/image35.wmf"/><Relationship Id="rId16" Type="http://schemas.openxmlformats.org/officeDocument/2006/relationships/image" Target="../media/image49.wmf"/><Relationship Id="rId1" Type="http://schemas.openxmlformats.org/officeDocument/2006/relationships/image" Target="../media/image34.wmf"/><Relationship Id="rId6" Type="http://schemas.openxmlformats.org/officeDocument/2006/relationships/image" Target="../media/image39.wmf"/><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8.wmf"/><Relationship Id="rId10" Type="http://schemas.openxmlformats.org/officeDocument/2006/relationships/image" Target="../media/image43.wmf"/><Relationship Id="rId4" Type="http://schemas.openxmlformats.org/officeDocument/2006/relationships/image" Target="../media/image37.wmf"/><Relationship Id="rId9" Type="http://schemas.openxmlformats.org/officeDocument/2006/relationships/image" Target="../media/image42.wmf"/><Relationship Id="rId14" Type="http://schemas.openxmlformats.org/officeDocument/2006/relationships/image" Target="../media/image47.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351.wmf"/><Relationship Id="rId13" Type="http://schemas.openxmlformats.org/officeDocument/2006/relationships/image" Target="../media/image356.wmf"/><Relationship Id="rId18" Type="http://schemas.openxmlformats.org/officeDocument/2006/relationships/image" Target="../media/image361.wmf"/><Relationship Id="rId26" Type="http://schemas.openxmlformats.org/officeDocument/2006/relationships/image" Target="../media/image369.wmf"/><Relationship Id="rId3" Type="http://schemas.openxmlformats.org/officeDocument/2006/relationships/image" Target="../media/image346.wmf"/><Relationship Id="rId21" Type="http://schemas.openxmlformats.org/officeDocument/2006/relationships/image" Target="../media/image364.wmf"/><Relationship Id="rId7" Type="http://schemas.openxmlformats.org/officeDocument/2006/relationships/image" Target="../media/image350.wmf"/><Relationship Id="rId12" Type="http://schemas.openxmlformats.org/officeDocument/2006/relationships/image" Target="../media/image355.wmf"/><Relationship Id="rId17" Type="http://schemas.openxmlformats.org/officeDocument/2006/relationships/image" Target="../media/image360.wmf"/><Relationship Id="rId25" Type="http://schemas.openxmlformats.org/officeDocument/2006/relationships/image" Target="../media/image368.wmf"/><Relationship Id="rId2" Type="http://schemas.openxmlformats.org/officeDocument/2006/relationships/image" Target="../media/image345.wmf"/><Relationship Id="rId16" Type="http://schemas.openxmlformats.org/officeDocument/2006/relationships/image" Target="../media/image359.wmf"/><Relationship Id="rId20" Type="http://schemas.openxmlformats.org/officeDocument/2006/relationships/image" Target="../media/image363.wmf"/><Relationship Id="rId1" Type="http://schemas.openxmlformats.org/officeDocument/2006/relationships/image" Target="../media/image344.wmf"/><Relationship Id="rId6" Type="http://schemas.openxmlformats.org/officeDocument/2006/relationships/image" Target="../media/image349.wmf"/><Relationship Id="rId11" Type="http://schemas.openxmlformats.org/officeDocument/2006/relationships/image" Target="../media/image354.wmf"/><Relationship Id="rId24" Type="http://schemas.openxmlformats.org/officeDocument/2006/relationships/image" Target="../media/image367.wmf"/><Relationship Id="rId5" Type="http://schemas.openxmlformats.org/officeDocument/2006/relationships/image" Target="../media/image348.wmf"/><Relationship Id="rId15" Type="http://schemas.openxmlformats.org/officeDocument/2006/relationships/image" Target="../media/image358.wmf"/><Relationship Id="rId23" Type="http://schemas.openxmlformats.org/officeDocument/2006/relationships/image" Target="../media/image366.wmf"/><Relationship Id="rId10" Type="http://schemas.openxmlformats.org/officeDocument/2006/relationships/image" Target="../media/image353.wmf"/><Relationship Id="rId19" Type="http://schemas.openxmlformats.org/officeDocument/2006/relationships/image" Target="../media/image362.wmf"/><Relationship Id="rId4" Type="http://schemas.openxmlformats.org/officeDocument/2006/relationships/image" Target="../media/image347.wmf"/><Relationship Id="rId9" Type="http://schemas.openxmlformats.org/officeDocument/2006/relationships/image" Target="../media/image352.wmf"/><Relationship Id="rId14" Type="http://schemas.openxmlformats.org/officeDocument/2006/relationships/image" Target="../media/image357.wmf"/><Relationship Id="rId22" Type="http://schemas.openxmlformats.org/officeDocument/2006/relationships/image" Target="../media/image365.wmf"/></Relationships>
</file>

<file path=ppt/drawings/_rels/vmlDrawing31.vml.rels><?xml version="1.0" encoding="UTF-8" standalone="yes"?>
<Relationships xmlns="http://schemas.openxmlformats.org/package/2006/relationships"><Relationship Id="rId13" Type="http://schemas.openxmlformats.org/officeDocument/2006/relationships/image" Target="../media/image382.wmf"/><Relationship Id="rId18" Type="http://schemas.openxmlformats.org/officeDocument/2006/relationships/image" Target="../media/image387.wmf"/><Relationship Id="rId26" Type="http://schemas.openxmlformats.org/officeDocument/2006/relationships/image" Target="../media/image395.wmf"/><Relationship Id="rId39" Type="http://schemas.openxmlformats.org/officeDocument/2006/relationships/image" Target="../media/image408.wmf"/><Relationship Id="rId21" Type="http://schemas.openxmlformats.org/officeDocument/2006/relationships/image" Target="../media/image390.wmf"/><Relationship Id="rId34" Type="http://schemas.openxmlformats.org/officeDocument/2006/relationships/image" Target="../media/image403.wmf"/><Relationship Id="rId7" Type="http://schemas.openxmlformats.org/officeDocument/2006/relationships/image" Target="../media/image376.wmf"/><Relationship Id="rId12" Type="http://schemas.openxmlformats.org/officeDocument/2006/relationships/image" Target="../media/image381.wmf"/><Relationship Id="rId17" Type="http://schemas.openxmlformats.org/officeDocument/2006/relationships/image" Target="../media/image386.wmf"/><Relationship Id="rId25" Type="http://schemas.openxmlformats.org/officeDocument/2006/relationships/image" Target="../media/image394.wmf"/><Relationship Id="rId33" Type="http://schemas.openxmlformats.org/officeDocument/2006/relationships/image" Target="../media/image402.wmf"/><Relationship Id="rId38" Type="http://schemas.openxmlformats.org/officeDocument/2006/relationships/image" Target="../media/image407.wmf"/><Relationship Id="rId2" Type="http://schemas.openxmlformats.org/officeDocument/2006/relationships/image" Target="../media/image371.wmf"/><Relationship Id="rId16" Type="http://schemas.openxmlformats.org/officeDocument/2006/relationships/image" Target="../media/image385.wmf"/><Relationship Id="rId20" Type="http://schemas.openxmlformats.org/officeDocument/2006/relationships/image" Target="../media/image389.wmf"/><Relationship Id="rId29" Type="http://schemas.openxmlformats.org/officeDocument/2006/relationships/image" Target="../media/image398.wmf"/><Relationship Id="rId1" Type="http://schemas.openxmlformats.org/officeDocument/2006/relationships/image" Target="../media/image370.wmf"/><Relationship Id="rId6" Type="http://schemas.openxmlformats.org/officeDocument/2006/relationships/image" Target="../media/image375.wmf"/><Relationship Id="rId11" Type="http://schemas.openxmlformats.org/officeDocument/2006/relationships/image" Target="../media/image380.wmf"/><Relationship Id="rId24" Type="http://schemas.openxmlformats.org/officeDocument/2006/relationships/image" Target="../media/image393.wmf"/><Relationship Id="rId32" Type="http://schemas.openxmlformats.org/officeDocument/2006/relationships/image" Target="../media/image401.wmf"/><Relationship Id="rId37" Type="http://schemas.openxmlformats.org/officeDocument/2006/relationships/image" Target="../media/image406.wmf"/><Relationship Id="rId5" Type="http://schemas.openxmlformats.org/officeDocument/2006/relationships/image" Target="../media/image374.wmf"/><Relationship Id="rId15" Type="http://schemas.openxmlformats.org/officeDocument/2006/relationships/image" Target="../media/image384.wmf"/><Relationship Id="rId23" Type="http://schemas.openxmlformats.org/officeDocument/2006/relationships/image" Target="../media/image392.wmf"/><Relationship Id="rId28" Type="http://schemas.openxmlformats.org/officeDocument/2006/relationships/image" Target="../media/image397.wmf"/><Relationship Id="rId36" Type="http://schemas.openxmlformats.org/officeDocument/2006/relationships/image" Target="../media/image405.wmf"/><Relationship Id="rId10" Type="http://schemas.openxmlformats.org/officeDocument/2006/relationships/image" Target="../media/image379.wmf"/><Relationship Id="rId19" Type="http://schemas.openxmlformats.org/officeDocument/2006/relationships/image" Target="../media/image388.wmf"/><Relationship Id="rId31" Type="http://schemas.openxmlformats.org/officeDocument/2006/relationships/image" Target="../media/image400.wmf"/><Relationship Id="rId4" Type="http://schemas.openxmlformats.org/officeDocument/2006/relationships/image" Target="../media/image373.wmf"/><Relationship Id="rId9" Type="http://schemas.openxmlformats.org/officeDocument/2006/relationships/image" Target="../media/image378.wmf"/><Relationship Id="rId14" Type="http://schemas.openxmlformats.org/officeDocument/2006/relationships/image" Target="../media/image383.wmf"/><Relationship Id="rId22" Type="http://schemas.openxmlformats.org/officeDocument/2006/relationships/image" Target="../media/image391.wmf"/><Relationship Id="rId27" Type="http://schemas.openxmlformats.org/officeDocument/2006/relationships/image" Target="../media/image396.wmf"/><Relationship Id="rId30" Type="http://schemas.openxmlformats.org/officeDocument/2006/relationships/image" Target="../media/image399.wmf"/><Relationship Id="rId35" Type="http://schemas.openxmlformats.org/officeDocument/2006/relationships/image" Target="../media/image404.wmf"/><Relationship Id="rId8" Type="http://schemas.openxmlformats.org/officeDocument/2006/relationships/image" Target="../media/image377.wmf"/><Relationship Id="rId3" Type="http://schemas.openxmlformats.org/officeDocument/2006/relationships/image" Target="../media/image37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411.wmf"/><Relationship Id="rId2" Type="http://schemas.openxmlformats.org/officeDocument/2006/relationships/image" Target="../media/image410.wmf"/><Relationship Id="rId1" Type="http://schemas.openxmlformats.org/officeDocument/2006/relationships/image" Target="../media/image409.wmf"/><Relationship Id="rId4" Type="http://schemas.openxmlformats.org/officeDocument/2006/relationships/image" Target="../media/image41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415.wmf"/><Relationship Id="rId2" Type="http://schemas.openxmlformats.org/officeDocument/2006/relationships/image" Target="../media/image414.wmf"/><Relationship Id="rId1" Type="http://schemas.openxmlformats.org/officeDocument/2006/relationships/image" Target="../media/image413.wmf"/><Relationship Id="rId4" Type="http://schemas.openxmlformats.org/officeDocument/2006/relationships/image" Target="../media/image416.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424.wmf"/><Relationship Id="rId13" Type="http://schemas.openxmlformats.org/officeDocument/2006/relationships/image" Target="../media/image429.wmf"/><Relationship Id="rId3" Type="http://schemas.openxmlformats.org/officeDocument/2006/relationships/image" Target="../media/image419.wmf"/><Relationship Id="rId7" Type="http://schemas.openxmlformats.org/officeDocument/2006/relationships/image" Target="../media/image423.wmf"/><Relationship Id="rId12" Type="http://schemas.openxmlformats.org/officeDocument/2006/relationships/image" Target="../media/image428.wmf"/><Relationship Id="rId2" Type="http://schemas.openxmlformats.org/officeDocument/2006/relationships/image" Target="../media/image418.wmf"/><Relationship Id="rId1" Type="http://schemas.openxmlformats.org/officeDocument/2006/relationships/image" Target="../media/image417.wmf"/><Relationship Id="rId6" Type="http://schemas.openxmlformats.org/officeDocument/2006/relationships/image" Target="../media/image422.wmf"/><Relationship Id="rId11" Type="http://schemas.openxmlformats.org/officeDocument/2006/relationships/image" Target="../media/image427.wmf"/><Relationship Id="rId5" Type="http://schemas.openxmlformats.org/officeDocument/2006/relationships/image" Target="../media/image421.wmf"/><Relationship Id="rId15" Type="http://schemas.openxmlformats.org/officeDocument/2006/relationships/image" Target="../media/image431.wmf"/><Relationship Id="rId10" Type="http://schemas.openxmlformats.org/officeDocument/2006/relationships/image" Target="../media/image426.wmf"/><Relationship Id="rId4" Type="http://schemas.openxmlformats.org/officeDocument/2006/relationships/image" Target="../media/image420.wmf"/><Relationship Id="rId9" Type="http://schemas.openxmlformats.org/officeDocument/2006/relationships/image" Target="../media/image425.wmf"/><Relationship Id="rId14" Type="http://schemas.openxmlformats.org/officeDocument/2006/relationships/image" Target="../media/image430.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33.wmf"/><Relationship Id="rId1" Type="http://schemas.openxmlformats.org/officeDocument/2006/relationships/image" Target="../media/image432.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442.wmf"/><Relationship Id="rId13" Type="http://schemas.openxmlformats.org/officeDocument/2006/relationships/image" Target="../media/image447.wmf"/><Relationship Id="rId18" Type="http://schemas.openxmlformats.org/officeDocument/2006/relationships/image" Target="../media/image452.wmf"/><Relationship Id="rId26" Type="http://schemas.openxmlformats.org/officeDocument/2006/relationships/image" Target="../media/image460.wmf"/><Relationship Id="rId3" Type="http://schemas.openxmlformats.org/officeDocument/2006/relationships/image" Target="../media/image437.wmf"/><Relationship Id="rId21" Type="http://schemas.openxmlformats.org/officeDocument/2006/relationships/image" Target="../media/image455.wmf"/><Relationship Id="rId7" Type="http://schemas.openxmlformats.org/officeDocument/2006/relationships/image" Target="../media/image441.wmf"/><Relationship Id="rId12" Type="http://schemas.openxmlformats.org/officeDocument/2006/relationships/image" Target="../media/image446.wmf"/><Relationship Id="rId17" Type="http://schemas.openxmlformats.org/officeDocument/2006/relationships/image" Target="../media/image451.wmf"/><Relationship Id="rId25" Type="http://schemas.openxmlformats.org/officeDocument/2006/relationships/image" Target="../media/image459.wmf"/><Relationship Id="rId2" Type="http://schemas.openxmlformats.org/officeDocument/2006/relationships/image" Target="../media/image436.wmf"/><Relationship Id="rId16" Type="http://schemas.openxmlformats.org/officeDocument/2006/relationships/image" Target="../media/image450.wmf"/><Relationship Id="rId20" Type="http://schemas.openxmlformats.org/officeDocument/2006/relationships/image" Target="../media/image454.wmf"/><Relationship Id="rId29" Type="http://schemas.openxmlformats.org/officeDocument/2006/relationships/image" Target="../media/image463.wmf"/><Relationship Id="rId1" Type="http://schemas.openxmlformats.org/officeDocument/2006/relationships/image" Target="../media/image435.wmf"/><Relationship Id="rId6" Type="http://schemas.openxmlformats.org/officeDocument/2006/relationships/image" Target="../media/image440.wmf"/><Relationship Id="rId11" Type="http://schemas.openxmlformats.org/officeDocument/2006/relationships/image" Target="../media/image445.wmf"/><Relationship Id="rId24" Type="http://schemas.openxmlformats.org/officeDocument/2006/relationships/image" Target="../media/image458.wmf"/><Relationship Id="rId5" Type="http://schemas.openxmlformats.org/officeDocument/2006/relationships/image" Target="../media/image439.wmf"/><Relationship Id="rId15" Type="http://schemas.openxmlformats.org/officeDocument/2006/relationships/image" Target="../media/image449.wmf"/><Relationship Id="rId23" Type="http://schemas.openxmlformats.org/officeDocument/2006/relationships/image" Target="../media/image457.wmf"/><Relationship Id="rId28" Type="http://schemas.openxmlformats.org/officeDocument/2006/relationships/image" Target="../media/image462.wmf"/><Relationship Id="rId10" Type="http://schemas.openxmlformats.org/officeDocument/2006/relationships/image" Target="../media/image444.wmf"/><Relationship Id="rId19" Type="http://schemas.openxmlformats.org/officeDocument/2006/relationships/image" Target="../media/image453.wmf"/><Relationship Id="rId4" Type="http://schemas.openxmlformats.org/officeDocument/2006/relationships/image" Target="../media/image438.wmf"/><Relationship Id="rId9" Type="http://schemas.openxmlformats.org/officeDocument/2006/relationships/image" Target="../media/image443.wmf"/><Relationship Id="rId14" Type="http://schemas.openxmlformats.org/officeDocument/2006/relationships/image" Target="../media/image448.wmf"/><Relationship Id="rId22" Type="http://schemas.openxmlformats.org/officeDocument/2006/relationships/image" Target="../media/image456.wmf"/><Relationship Id="rId27" Type="http://schemas.openxmlformats.org/officeDocument/2006/relationships/image" Target="../media/image461.wmf"/><Relationship Id="rId30" Type="http://schemas.openxmlformats.org/officeDocument/2006/relationships/image" Target="../media/image464.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472.wmf"/><Relationship Id="rId13" Type="http://schemas.openxmlformats.org/officeDocument/2006/relationships/image" Target="../media/image477.wmf"/><Relationship Id="rId18" Type="http://schemas.openxmlformats.org/officeDocument/2006/relationships/image" Target="../media/image482.wmf"/><Relationship Id="rId3" Type="http://schemas.openxmlformats.org/officeDocument/2006/relationships/image" Target="../media/image467.wmf"/><Relationship Id="rId7" Type="http://schemas.openxmlformats.org/officeDocument/2006/relationships/image" Target="../media/image471.wmf"/><Relationship Id="rId12" Type="http://schemas.openxmlformats.org/officeDocument/2006/relationships/image" Target="../media/image476.wmf"/><Relationship Id="rId17" Type="http://schemas.openxmlformats.org/officeDocument/2006/relationships/image" Target="../media/image481.wmf"/><Relationship Id="rId2" Type="http://schemas.openxmlformats.org/officeDocument/2006/relationships/image" Target="../media/image466.wmf"/><Relationship Id="rId16" Type="http://schemas.openxmlformats.org/officeDocument/2006/relationships/image" Target="../media/image480.wmf"/><Relationship Id="rId20" Type="http://schemas.openxmlformats.org/officeDocument/2006/relationships/image" Target="../media/image484.wmf"/><Relationship Id="rId1" Type="http://schemas.openxmlformats.org/officeDocument/2006/relationships/image" Target="../media/image465.wmf"/><Relationship Id="rId6" Type="http://schemas.openxmlformats.org/officeDocument/2006/relationships/image" Target="../media/image470.wmf"/><Relationship Id="rId11" Type="http://schemas.openxmlformats.org/officeDocument/2006/relationships/image" Target="../media/image475.wmf"/><Relationship Id="rId5" Type="http://schemas.openxmlformats.org/officeDocument/2006/relationships/image" Target="../media/image469.wmf"/><Relationship Id="rId15" Type="http://schemas.openxmlformats.org/officeDocument/2006/relationships/image" Target="../media/image479.wmf"/><Relationship Id="rId10" Type="http://schemas.openxmlformats.org/officeDocument/2006/relationships/image" Target="../media/image474.wmf"/><Relationship Id="rId19" Type="http://schemas.openxmlformats.org/officeDocument/2006/relationships/image" Target="../media/image483.wmf"/><Relationship Id="rId4" Type="http://schemas.openxmlformats.org/officeDocument/2006/relationships/image" Target="../media/image468.wmf"/><Relationship Id="rId9" Type="http://schemas.openxmlformats.org/officeDocument/2006/relationships/image" Target="../media/image473.wmf"/><Relationship Id="rId14" Type="http://schemas.openxmlformats.org/officeDocument/2006/relationships/image" Target="../media/image47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3" Type="http://schemas.openxmlformats.org/officeDocument/2006/relationships/image" Target="../media/image52.wmf"/><Relationship Id="rId7" Type="http://schemas.openxmlformats.org/officeDocument/2006/relationships/image" Target="../media/image56.wmf"/><Relationship Id="rId12" Type="http://schemas.openxmlformats.org/officeDocument/2006/relationships/image" Target="../media/image61.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18" Type="http://schemas.openxmlformats.org/officeDocument/2006/relationships/image" Target="../media/image81.wmf"/><Relationship Id="rId26" Type="http://schemas.openxmlformats.org/officeDocument/2006/relationships/image" Target="../media/image89.wmf"/><Relationship Id="rId3" Type="http://schemas.openxmlformats.org/officeDocument/2006/relationships/image" Target="../media/image66.wmf"/><Relationship Id="rId21" Type="http://schemas.openxmlformats.org/officeDocument/2006/relationships/image" Target="../media/image84.wmf"/><Relationship Id="rId7" Type="http://schemas.openxmlformats.org/officeDocument/2006/relationships/image" Target="../media/image70.wmf"/><Relationship Id="rId12" Type="http://schemas.openxmlformats.org/officeDocument/2006/relationships/image" Target="../media/image75.wmf"/><Relationship Id="rId17" Type="http://schemas.openxmlformats.org/officeDocument/2006/relationships/image" Target="../media/image80.wmf"/><Relationship Id="rId25" Type="http://schemas.openxmlformats.org/officeDocument/2006/relationships/image" Target="../media/image88.wmf"/><Relationship Id="rId2" Type="http://schemas.openxmlformats.org/officeDocument/2006/relationships/image" Target="../media/image65.wmf"/><Relationship Id="rId16" Type="http://schemas.openxmlformats.org/officeDocument/2006/relationships/image" Target="../media/image79.wmf"/><Relationship Id="rId20" Type="http://schemas.openxmlformats.org/officeDocument/2006/relationships/image" Target="../media/image83.wmf"/><Relationship Id="rId29" Type="http://schemas.openxmlformats.org/officeDocument/2006/relationships/image" Target="../media/image92.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24" Type="http://schemas.openxmlformats.org/officeDocument/2006/relationships/image" Target="../media/image87.wmf"/><Relationship Id="rId5" Type="http://schemas.openxmlformats.org/officeDocument/2006/relationships/image" Target="../media/image68.wmf"/><Relationship Id="rId15" Type="http://schemas.openxmlformats.org/officeDocument/2006/relationships/image" Target="../media/image78.wmf"/><Relationship Id="rId23" Type="http://schemas.openxmlformats.org/officeDocument/2006/relationships/image" Target="../media/image86.wmf"/><Relationship Id="rId28" Type="http://schemas.openxmlformats.org/officeDocument/2006/relationships/image" Target="../media/image91.wmf"/><Relationship Id="rId10" Type="http://schemas.openxmlformats.org/officeDocument/2006/relationships/image" Target="../media/image73.wmf"/><Relationship Id="rId19" Type="http://schemas.openxmlformats.org/officeDocument/2006/relationships/image" Target="../media/image82.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wmf"/><Relationship Id="rId22" Type="http://schemas.openxmlformats.org/officeDocument/2006/relationships/image" Target="../media/image85.wmf"/><Relationship Id="rId27" Type="http://schemas.openxmlformats.org/officeDocument/2006/relationships/image" Target="../media/image90.wmf"/><Relationship Id="rId30" Type="http://schemas.openxmlformats.org/officeDocument/2006/relationships/image" Target="../media/image9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wmf"/><Relationship Id="rId1" Type="http://schemas.openxmlformats.org/officeDocument/2006/relationships/image" Target="../media/image105.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4.wmf"/><Relationship Id="rId3" Type="http://schemas.openxmlformats.org/officeDocument/2006/relationships/image" Target="../media/image114.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4/11/2025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41</a:t>
            </a:fld>
            <a:endParaRPr lang="en-US"/>
          </a:p>
        </p:txBody>
      </p:sp>
    </p:spTree>
    <p:extLst>
      <p:ext uri="{BB962C8B-B14F-4D97-AF65-F5344CB8AC3E}">
        <p14:creationId xmlns:p14="http://schemas.microsoft.com/office/powerpoint/2010/main" val="8588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54</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508348"/>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890383"/>
            <a:ext cx="3915201" cy="538777"/>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540722"/>
            <a:ext cx="3915201" cy="558665"/>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215027"/>
            <a:ext cx="3915201" cy="579747"/>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3923467"/>
            <a:ext cx="3915201" cy="47913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4570272"/>
            <a:ext cx="3915201" cy="503086"/>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342900" y="5192244"/>
            <a:ext cx="3884582" cy="460163"/>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339991" y="5846320"/>
            <a:ext cx="3915201" cy="506179"/>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572000" y="1285392"/>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572000" y="1907310"/>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571998" y="2552647"/>
            <a:ext cx="3915203"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571998" y="3180936"/>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20" name="Content Placeholder 6">
            <a:extLst>
              <a:ext uri="{FF2B5EF4-FFF2-40B4-BE49-F238E27FC236}">
                <a16:creationId xmlns:a16="http://schemas.microsoft.com/office/drawing/2014/main" id="{5E5FD159-7D64-425D-8A2A-A277BA99EF97}"/>
              </a:ext>
            </a:extLst>
          </p:cNvPr>
          <p:cNvSpPr>
            <a:spLocks noGrp="1"/>
          </p:cNvSpPr>
          <p:nvPr>
            <p:ph sz="quarter" idx="25" hasCustomPrompt="1"/>
          </p:nvPr>
        </p:nvSpPr>
        <p:spPr>
          <a:xfrm>
            <a:off x="4571997" y="3804996"/>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1" name="Content Placeholder 6">
            <a:extLst>
              <a:ext uri="{FF2B5EF4-FFF2-40B4-BE49-F238E27FC236}">
                <a16:creationId xmlns:a16="http://schemas.microsoft.com/office/drawing/2014/main" id="{541837AF-C59A-41F4-B287-4D150C3991E3}"/>
              </a:ext>
            </a:extLst>
          </p:cNvPr>
          <p:cNvSpPr>
            <a:spLocks noGrp="1"/>
          </p:cNvSpPr>
          <p:nvPr>
            <p:ph sz="quarter" idx="26" hasCustomPrompt="1"/>
          </p:nvPr>
        </p:nvSpPr>
        <p:spPr>
          <a:xfrm>
            <a:off x="4555122" y="4426914"/>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2" name="Content Placeholder 6">
            <a:extLst>
              <a:ext uri="{FF2B5EF4-FFF2-40B4-BE49-F238E27FC236}">
                <a16:creationId xmlns:a16="http://schemas.microsoft.com/office/drawing/2014/main" id="{D412E9F6-71C8-46A2-9E6F-CEEE9EAE76C6}"/>
              </a:ext>
            </a:extLst>
          </p:cNvPr>
          <p:cNvSpPr>
            <a:spLocks noGrp="1"/>
          </p:cNvSpPr>
          <p:nvPr>
            <p:ph sz="quarter" idx="27" hasCustomPrompt="1"/>
          </p:nvPr>
        </p:nvSpPr>
        <p:spPr>
          <a:xfrm>
            <a:off x="4555121" y="5007442"/>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3" name="Content Placeholder 6">
            <a:extLst>
              <a:ext uri="{FF2B5EF4-FFF2-40B4-BE49-F238E27FC236}">
                <a16:creationId xmlns:a16="http://schemas.microsoft.com/office/drawing/2014/main" id="{31CFC7A0-FC48-4DC1-B7D6-CAA1CD845063}"/>
              </a:ext>
            </a:extLst>
          </p:cNvPr>
          <p:cNvSpPr>
            <a:spLocks noGrp="1"/>
          </p:cNvSpPr>
          <p:nvPr>
            <p:ph sz="quarter" idx="28" hasCustomPrompt="1"/>
          </p:nvPr>
        </p:nvSpPr>
        <p:spPr>
          <a:xfrm>
            <a:off x="4555120" y="5587970"/>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4" name="Content Placeholder 6">
            <a:extLst>
              <a:ext uri="{FF2B5EF4-FFF2-40B4-BE49-F238E27FC236}">
                <a16:creationId xmlns:a16="http://schemas.microsoft.com/office/drawing/2014/main" id="{6A352A5B-6030-4FA9-A2A1-59E4776BEA83}"/>
              </a:ext>
            </a:extLst>
          </p:cNvPr>
          <p:cNvSpPr>
            <a:spLocks noGrp="1"/>
          </p:cNvSpPr>
          <p:nvPr>
            <p:ph sz="quarter" idx="29" hasCustomPrompt="1"/>
          </p:nvPr>
        </p:nvSpPr>
        <p:spPr>
          <a:xfrm>
            <a:off x="4507920" y="6248400"/>
            <a:ext cx="3915201" cy="49612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229125903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238797"/>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1686683"/>
            <a:ext cx="3915201" cy="253091"/>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059434"/>
            <a:ext cx="3915201" cy="262433"/>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2445318"/>
            <a:ext cx="3915201" cy="272337"/>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2878231"/>
            <a:ext cx="3915201" cy="225072"/>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3223683"/>
            <a:ext cx="3915201" cy="2363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339991" y="3595811"/>
            <a:ext cx="3884582" cy="216162"/>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339991" y="3960313"/>
            <a:ext cx="3915201" cy="237778"/>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342900" y="4421895"/>
            <a:ext cx="3896982" cy="33744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339990" y="4893266"/>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352010" y="5324518"/>
            <a:ext cx="3896982" cy="306831"/>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364708" y="5738911"/>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0" name="Content Placeholder 6">
            <a:extLst>
              <a:ext uri="{FF2B5EF4-FFF2-40B4-BE49-F238E27FC236}">
                <a16:creationId xmlns:a16="http://schemas.microsoft.com/office/drawing/2014/main" id="{5E5FD159-7D64-425D-8A2A-A277BA99EF97}"/>
              </a:ext>
            </a:extLst>
          </p:cNvPr>
          <p:cNvSpPr>
            <a:spLocks noGrp="1"/>
          </p:cNvSpPr>
          <p:nvPr>
            <p:ph sz="quarter" idx="25" hasCustomPrompt="1"/>
          </p:nvPr>
        </p:nvSpPr>
        <p:spPr>
          <a:xfrm>
            <a:off x="364707" y="6203043"/>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1" name="Content Placeholder 6">
            <a:extLst>
              <a:ext uri="{FF2B5EF4-FFF2-40B4-BE49-F238E27FC236}">
                <a16:creationId xmlns:a16="http://schemas.microsoft.com/office/drawing/2014/main" id="{541837AF-C59A-41F4-B287-4D150C3991E3}"/>
              </a:ext>
            </a:extLst>
          </p:cNvPr>
          <p:cNvSpPr>
            <a:spLocks noGrp="1"/>
          </p:cNvSpPr>
          <p:nvPr>
            <p:ph sz="quarter" idx="26" hasCustomPrompt="1"/>
          </p:nvPr>
        </p:nvSpPr>
        <p:spPr>
          <a:xfrm>
            <a:off x="4619199" y="1240079"/>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2" name="Content Placeholder 6">
            <a:extLst>
              <a:ext uri="{FF2B5EF4-FFF2-40B4-BE49-F238E27FC236}">
                <a16:creationId xmlns:a16="http://schemas.microsoft.com/office/drawing/2014/main" id="{D412E9F6-71C8-46A2-9E6F-CEEE9EAE76C6}"/>
              </a:ext>
            </a:extLst>
          </p:cNvPr>
          <p:cNvSpPr>
            <a:spLocks noGrp="1"/>
          </p:cNvSpPr>
          <p:nvPr>
            <p:ph sz="quarter" idx="27" hasCustomPrompt="1"/>
          </p:nvPr>
        </p:nvSpPr>
        <p:spPr>
          <a:xfrm>
            <a:off x="4619199" y="1669739"/>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3" name="Content Placeholder 6">
            <a:extLst>
              <a:ext uri="{FF2B5EF4-FFF2-40B4-BE49-F238E27FC236}">
                <a16:creationId xmlns:a16="http://schemas.microsoft.com/office/drawing/2014/main" id="{31CFC7A0-FC48-4DC1-B7D6-CAA1CD845063}"/>
              </a:ext>
            </a:extLst>
          </p:cNvPr>
          <p:cNvSpPr>
            <a:spLocks noGrp="1"/>
          </p:cNvSpPr>
          <p:nvPr>
            <p:ph sz="quarter" idx="28" hasCustomPrompt="1"/>
          </p:nvPr>
        </p:nvSpPr>
        <p:spPr>
          <a:xfrm>
            <a:off x="4583793" y="2089944"/>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4" name="Content Placeholder 6">
            <a:extLst>
              <a:ext uri="{FF2B5EF4-FFF2-40B4-BE49-F238E27FC236}">
                <a16:creationId xmlns:a16="http://schemas.microsoft.com/office/drawing/2014/main" id="{6A352A5B-6030-4FA9-A2A1-59E4776BEA83}"/>
              </a:ext>
            </a:extLst>
          </p:cNvPr>
          <p:cNvSpPr>
            <a:spLocks noGrp="1"/>
          </p:cNvSpPr>
          <p:nvPr>
            <p:ph sz="quarter" idx="29" hasCustomPrompt="1"/>
          </p:nvPr>
        </p:nvSpPr>
        <p:spPr>
          <a:xfrm>
            <a:off x="4572000" y="2501078"/>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5" name="Content Placeholder 6">
            <a:extLst>
              <a:ext uri="{FF2B5EF4-FFF2-40B4-BE49-F238E27FC236}">
                <a16:creationId xmlns:a16="http://schemas.microsoft.com/office/drawing/2014/main" id="{939E7FC2-B2C3-45CE-A89E-4B640DF31C0C}"/>
              </a:ext>
            </a:extLst>
          </p:cNvPr>
          <p:cNvSpPr>
            <a:spLocks noGrp="1"/>
          </p:cNvSpPr>
          <p:nvPr>
            <p:ph sz="quarter" idx="30" hasCustomPrompt="1"/>
          </p:nvPr>
        </p:nvSpPr>
        <p:spPr>
          <a:xfrm>
            <a:off x="4583793" y="2957493"/>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6" name="Content Placeholder 6">
            <a:extLst>
              <a:ext uri="{FF2B5EF4-FFF2-40B4-BE49-F238E27FC236}">
                <a16:creationId xmlns:a16="http://schemas.microsoft.com/office/drawing/2014/main" id="{C6F809C9-4552-4826-8E8A-57A93CCC5A12}"/>
              </a:ext>
            </a:extLst>
          </p:cNvPr>
          <p:cNvSpPr>
            <a:spLocks noGrp="1"/>
          </p:cNvSpPr>
          <p:nvPr>
            <p:ph sz="quarter" idx="31" hasCustomPrompt="1"/>
          </p:nvPr>
        </p:nvSpPr>
        <p:spPr>
          <a:xfrm>
            <a:off x="4583793" y="3337324"/>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7" name="Content Placeholder 6">
            <a:extLst>
              <a:ext uri="{FF2B5EF4-FFF2-40B4-BE49-F238E27FC236}">
                <a16:creationId xmlns:a16="http://schemas.microsoft.com/office/drawing/2014/main" id="{95404D62-79D7-4C74-B8D7-4C7C95A473B6}"/>
              </a:ext>
            </a:extLst>
          </p:cNvPr>
          <p:cNvSpPr>
            <a:spLocks noGrp="1"/>
          </p:cNvSpPr>
          <p:nvPr>
            <p:ph sz="quarter" idx="32" hasCustomPrompt="1"/>
          </p:nvPr>
        </p:nvSpPr>
        <p:spPr>
          <a:xfrm>
            <a:off x="4571999" y="3736438"/>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8" name="Content Placeholder 6">
            <a:extLst>
              <a:ext uri="{FF2B5EF4-FFF2-40B4-BE49-F238E27FC236}">
                <a16:creationId xmlns:a16="http://schemas.microsoft.com/office/drawing/2014/main" id="{A2848E1D-0219-4840-B851-C189EC0ACAE2}"/>
              </a:ext>
            </a:extLst>
          </p:cNvPr>
          <p:cNvSpPr>
            <a:spLocks noGrp="1"/>
          </p:cNvSpPr>
          <p:nvPr>
            <p:ph sz="quarter" idx="33" hasCustomPrompt="1"/>
          </p:nvPr>
        </p:nvSpPr>
        <p:spPr>
          <a:xfrm>
            <a:off x="4555235" y="4148808"/>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29" name="Content Placeholder 6">
            <a:extLst>
              <a:ext uri="{FF2B5EF4-FFF2-40B4-BE49-F238E27FC236}">
                <a16:creationId xmlns:a16="http://schemas.microsoft.com/office/drawing/2014/main" id="{1B15378D-26B6-4E62-B19B-74EEBA9AC60C}"/>
              </a:ext>
            </a:extLst>
          </p:cNvPr>
          <p:cNvSpPr>
            <a:spLocks noGrp="1"/>
          </p:cNvSpPr>
          <p:nvPr>
            <p:ph sz="quarter" idx="34" hasCustomPrompt="1"/>
          </p:nvPr>
        </p:nvSpPr>
        <p:spPr>
          <a:xfrm>
            <a:off x="4555234" y="4520841"/>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0" name="Content Placeholder 6">
            <a:extLst>
              <a:ext uri="{FF2B5EF4-FFF2-40B4-BE49-F238E27FC236}">
                <a16:creationId xmlns:a16="http://schemas.microsoft.com/office/drawing/2014/main" id="{A936937C-6A2B-4EF3-A454-DAD26FB4ACC2}"/>
              </a:ext>
            </a:extLst>
          </p:cNvPr>
          <p:cNvSpPr>
            <a:spLocks noGrp="1"/>
          </p:cNvSpPr>
          <p:nvPr>
            <p:ph sz="quarter" idx="35" hasCustomPrompt="1"/>
          </p:nvPr>
        </p:nvSpPr>
        <p:spPr>
          <a:xfrm>
            <a:off x="4555233" y="4900494"/>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1" name="Content Placeholder 6">
            <a:extLst>
              <a:ext uri="{FF2B5EF4-FFF2-40B4-BE49-F238E27FC236}">
                <a16:creationId xmlns:a16="http://schemas.microsoft.com/office/drawing/2014/main" id="{BE4B9C4A-2252-4F18-B678-0F7902552718}"/>
              </a:ext>
            </a:extLst>
          </p:cNvPr>
          <p:cNvSpPr>
            <a:spLocks noGrp="1"/>
          </p:cNvSpPr>
          <p:nvPr>
            <p:ph sz="quarter" idx="36" hasCustomPrompt="1"/>
          </p:nvPr>
        </p:nvSpPr>
        <p:spPr>
          <a:xfrm>
            <a:off x="4555232" y="5345417"/>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2" name="Content Placeholder 6">
            <a:extLst>
              <a:ext uri="{FF2B5EF4-FFF2-40B4-BE49-F238E27FC236}">
                <a16:creationId xmlns:a16="http://schemas.microsoft.com/office/drawing/2014/main" id="{06243068-22DA-40B5-A518-9977F844C4BD}"/>
              </a:ext>
            </a:extLst>
          </p:cNvPr>
          <p:cNvSpPr>
            <a:spLocks noGrp="1"/>
          </p:cNvSpPr>
          <p:nvPr>
            <p:ph sz="quarter" idx="37" hasCustomPrompt="1"/>
          </p:nvPr>
        </p:nvSpPr>
        <p:spPr>
          <a:xfrm>
            <a:off x="4555231" y="5749989"/>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3" name="Content Placeholder 6">
            <a:extLst>
              <a:ext uri="{FF2B5EF4-FFF2-40B4-BE49-F238E27FC236}">
                <a16:creationId xmlns:a16="http://schemas.microsoft.com/office/drawing/2014/main" id="{54B93412-3CF5-4DBE-97B3-FD6CCA1C3A53}"/>
              </a:ext>
            </a:extLst>
          </p:cNvPr>
          <p:cNvSpPr>
            <a:spLocks noGrp="1"/>
          </p:cNvSpPr>
          <p:nvPr>
            <p:ph sz="quarter" idx="38" hasCustomPrompt="1"/>
          </p:nvPr>
        </p:nvSpPr>
        <p:spPr>
          <a:xfrm>
            <a:off x="4555230" y="6149103"/>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4" name="Content Placeholder 6">
            <a:extLst>
              <a:ext uri="{FF2B5EF4-FFF2-40B4-BE49-F238E27FC236}">
                <a16:creationId xmlns:a16="http://schemas.microsoft.com/office/drawing/2014/main" id="{D01149EA-EEBB-425F-A1A8-736ED9E58C8D}"/>
              </a:ext>
            </a:extLst>
          </p:cNvPr>
          <p:cNvSpPr>
            <a:spLocks noGrp="1"/>
          </p:cNvSpPr>
          <p:nvPr>
            <p:ph sz="quarter" idx="39" hasCustomPrompt="1"/>
          </p:nvPr>
        </p:nvSpPr>
        <p:spPr>
          <a:xfrm>
            <a:off x="4555229" y="6589731"/>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35" name="Content Placeholder 6">
            <a:extLst>
              <a:ext uri="{FF2B5EF4-FFF2-40B4-BE49-F238E27FC236}">
                <a16:creationId xmlns:a16="http://schemas.microsoft.com/office/drawing/2014/main" id="{EFDCEDA7-8CD1-43B6-9B08-FB8BC4D5EDC6}"/>
              </a:ext>
            </a:extLst>
          </p:cNvPr>
          <p:cNvSpPr>
            <a:spLocks noGrp="1"/>
          </p:cNvSpPr>
          <p:nvPr>
            <p:ph sz="quarter" idx="40" hasCustomPrompt="1"/>
          </p:nvPr>
        </p:nvSpPr>
        <p:spPr>
          <a:xfrm>
            <a:off x="4555228" y="7062831"/>
            <a:ext cx="3915201" cy="312057"/>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4821545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 id="2147483723" r:id="rId18"/>
    <p:sldLayoutId id="2147483724" r:id="rId19"/>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98.wmf"/><Relationship Id="rId2" Type="http://schemas.openxmlformats.org/officeDocument/2006/relationships/slideLayout" Target="../slideLayouts/slideLayout22.xml"/><Relationship Id="rId1" Type="http://schemas.openxmlformats.org/officeDocument/2006/relationships/vmlDrawing" Target="../drawings/vmlDrawing6.vml"/><Relationship Id="rId6" Type="http://schemas.openxmlformats.org/officeDocument/2006/relationships/image" Target="../media/image95.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88.bin"/></Relationships>
</file>

<file path=ppt/slides/_rels/slide11.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03.wmf"/><Relationship Id="rId2" Type="http://schemas.openxmlformats.org/officeDocument/2006/relationships/slideLayout" Target="../slideLayouts/slideLayout22.xml"/><Relationship Id="rId1" Type="http://schemas.openxmlformats.org/officeDocument/2006/relationships/vmlDrawing" Target="../drawings/vmlDrawing7.vml"/><Relationship Id="rId6" Type="http://schemas.openxmlformats.org/officeDocument/2006/relationships/image" Target="../media/image100.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93.bin"/><Relationship Id="rId14" Type="http://schemas.openxmlformats.org/officeDocument/2006/relationships/image" Target="../media/image104.wmf"/></Relationships>
</file>

<file path=ppt/slides/_rels/slide12.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09.wmf"/><Relationship Id="rId17" Type="http://schemas.openxmlformats.org/officeDocument/2006/relationships/image" Target="../media/image111.wmf"/><Relationship Id="rId2" Type="http://schemas.openxmlformats.org/officeDocument/2006/relationships/slideLayout" Target="../slideLayouts/slideLayout22.xml"/><Relationship Id="rId16" Type="http://schemas.openxmlformats.org/officeDocument/2006/relationships/oleObject" Target="../embeddings/oleObject102.bin"/><Relationship Id="rId1" Type="http://schemas.openxmlformats.org/officeDocument/2006/relationships/vmlDrawing" Target="../drawings/vmlDrawing8.vml"/><Relationship Id="rId6" Type="http://schemas.openxmlformats.org/officeDocument/2006/relationships/image" Target="../media/image106.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image" Target="../media/image104.png"/><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9.bin"/><Relationship Id="rId14" Type="http://schemas.openxmlformats.org/officeDocument/2006/relationships/image" Target="../media/image110.wmf"/></Relationships>
</file>

<file path=ppt/slides/_rels/slide13.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08.bin"/><Relationship Id="rId18" Type="http://schemas.openxmlformats.org/officeDocument/2006/relationships/image" Target="../media/image119.wmf"/><Relationship Id="rId26" Type="http://schemas.openxmlformats.org/officeDocument/2006/relationships/image" Target="../media/image123.wmf"/><Relationship Id="rId3" Type="http://schemas.openxmlformats.org/officeDocument/2006/relationships/oleObject" Target="../embeddings/oleObject103.bin"/><Relationship Id="rId21" Type="http://schemas.openxmlformats.org/officeDocument/2006/relationships/oleObject" Target="../embeddings/oleObject112.bin"/><Relationship Id="rId7" Type="http://schemas.openxmlformats.org/officeDocument/2006/relationships/oleObject" Target="../embeddings/oleObject105.bin"/><Relationship Id="rId12" Type="http://schemas.openxmlformats.org/officeDocument/2006/relationships/image" Target="../media/image116.wmf"/><Relationship Id="rId17" Type="http://schemas.openxmlformats.org/officeDocument/2006/relationships/oleObject" Target="../embeddings/oleObject110.bin"/><Relationship Id="rId25" Type="http://schemas.openxmlformats.org/officeDocument/2006/relationships/oleObject" Target="../embeddings/oleObject114.bin"/><Relationship Id="rId2" Type="http://schemas.openxmlformats.org/officeDocument/2006/relationships/slideLayout" Target="../slideLayouts/slideLayout5.xml"/><Relationship Id="rId16" Type="http://schemas.openxmlformats.org/officeDocument/2006/relationships/image" Target="../media/image118.wmf"/><Relationship Id="rId20" Type="http://schemas.openxmlformats.org/officeDocument/2006/relationships/image" Target="../media/image120.wmf"/><Relationship Id="rId1" Type="http://schemas.openxmlformats.org/officeDocument/2006/relationships/vmlDrawing" Target="../drawings/vmlDrawing9.vml"/><Relationship Id="rId6" Type="http://schemas.openxmlformats.org/officeDocument/2006/relationships/image" Target="../media/image113.wmf"/><Relationship Id="rId11" Type="http://schemas.openxmlformats.org/officeDocument/2006/relationships/oleObject" Target="../embeddings/oleObject107.bin"/><Relationship Id="rId24" Type="http://schemas.openxmlformats.org/officeDocument/2006/relationships/image" Target="../media/image122.wmf"/><Relationship Id="rId5" Type="http://schemas.openxmlformats.org/officeDocument/2006/relationships/oleObject" Target="../embeddings/oleObject104.bin"/><Relationship Id="rId15" Type="http://schemas.openxmlformats.org/officeDocument/2006/relationships/oleObject" Target="../embeddings/oleObject109.bin"/><Relationship Id="rId23" Type="http://schemas.openxmlformats.org/officeDocument/2006/relationships/oleObject" Target="../embeddings/oleObject113.bin"/><Relationship Id="rId28" Type="http://schemas.openxmlformats.org/officeDocument/2006/relationships/image" Target="../media/image124.wmf"/><Relationship Id="rId10" Type="http://schemas.openxmlformats.org/officeDocument/2006/relationships/image" Target="../media/image115.wmf"/><Relationship Id="rId19" Type="http://schemas.openxmlformats.org/officeDocument/2006/relationships/oleObject" Target="../embeddings/oleObject111.bin"/><Relationship Id="rId4" Type="http://schemas.openxmlformats.org/officeDocument/2006/relationships/image" Target="../media/image112.wmf"/><Relationship Id="rId9" Type="http://schemas.openxmlformats.org/officeDocument/2006/relationships/oleObject" Target="../embeddings/oleObject106.bin"/><Relationship Id="rId14" Type="http://schemas.openxmlformats.org/officeDocument/2006/relationships/image" Target="../media/image117.wmf"/><Relationship Id="rId22" Type="http://schemas.openxmlformats.org/officeDocument/2006/relationships/image" Target="../media/image121.wmf"/><Relationship Id="rId27" Type="http://schemas.openxmlformats.org/officeDocument/2006/relationships/oleObject" Target="../embeddings/oleObject11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118.bin"/><Relationship Id="rId18" Type="http://schemas.openxmlformats.org/officeDocument/2006/relationships/image" Target="../media/image129.wmf"/><Relationship Id="rId26" Type="http://schemas.openxmlformats.org/officeDocument/2006/relationships/image" Target="../media/image133.wmf"/><Relationship Id="rId39" Type="http://schemas.openxmlformats.org/officeDocument/2006/relationships/oleObject" Target="../embeddings/oleObject131.bin"/><Relationship Id="rId21" Type="http://schemas.openxmlformats.org/officeDocument/2006/relationships/oleObject" Target="../embeddings/oleObject122.bin"/><Relationship Id="rId34" Type="http://schemas.openxmlformats.org/officeDocument/2006/relationships/image" Target="../media/image137.wmf"/><Relationship Id="rId42" Type="http://schemas.openxmlformats.org/officeDocument/2006/relationships/image" Target="../media/image141.wmf"/><Relationship Id="rId47" Type="http://schemas.openxmlformats.org/officeDocument/2006/relationships/oleObject" Target="../embeddings/oleObject135.bin"/><Relationship Id="rId50" Type="http://schemas.openxmlformats.org/officeDocument/2006/relationships/image" Target="../media/image145.wmf"/><Relationship Id="rId55" Type="http://schemas.openxmlformats.org/officeDocument/2006/relationships/oleObject" Target="../embeddings/oleObject139.bin"/><Relationship Id="rId7" Type="http://schemas.openxmlformats.org/officeDocument/2006/relationships/oleObject" Target="../embeddings/oleObject55.bin"/><Relationship Id="rId2" Type="http://schemas.openxmlformats.org/officeDocument/2006/relationships/slideLayout" Target="../slideLayouts/slideLayout20.xml"/><Relationship Id="rId16" Type="http://schemas.openxmlformats.org/officeDocument/2006/relationships/image" Target="../media/image128.wmf"/><Relationship Id="rId29" Type="http://schemas.openxmlformats.org/officeDocument/2006/relationships/oleObject" Target="../embeddings/oleObject126.bin"/><Relationship Id="rId11" Type="http://schemas.openxmlformats.org/officeDocument/2006/relationships/oleObject" Target="../embeddings/oleObject57.bin"/><Relationship Id="rId24" Type="http://schemas.openxmlformats.org/officeDocument/2006/relationships/image" Target="../media/image132.wmf"/><Relationship Id="rId32" Type="http://schemas.openxmlformats.org/officeDocument/2006/relationships/image" Target="../media/image136.wmf"/><Relationship Id="rId37" Type="http://schemas.openxmlformats.org/officeDocument/2006/relationships/oleObject" Target="../embeddings/oleObject130.bin"/><Relationship Id="rId40" Type="http://schemas.openxmlformats.org/officeDocument/2006/relationships/image" Target="../media/image140.wmf"/><Relationship Id="rId45" Type="http://schemas.openxmlformats.org/officeDocument/2006/relationships/oleObject" Target="../embeddings/oleObject134.bin"/><Relationship Id="rId53" Type="http://schemas.openxmlformats.org/officeDocument/2006/relationships/oleObject" Target="../embeddings/oleObject138.bin"/><Relationship Id="rId5" Type="http://schemas.openxmlformats.org/officeDocument/2006/relationships/oleObject" Target="../embeddings/oleObject117.bin"/><Relationship Id="rId10" Type="http://schemas.openxmlformats.org/officeDocument/2006/relationships/image" Target="../media/image65.wmf"/><Relationship Id="rId19" Type="http://schemas.openxmlformats.org/officeDocument/2006/relationships/oleObject" Target="../embeddings/oleObject121.bin"/><Relationship Id="rId31" Type="http://schemas.openxmlformats.org/officeDocument/2006/relationships/oleObject" Target="../embeddings/oleObject127.bin"/><Relationship Id="rId44" Type="http://schemas.openxmlformats.org/officeDocument/2006/relationships/image" Target="../media/image142.wmf"/><Relationship Id="rId52" Type="http://schemas.openxmlformats.org/officeDocument/2006/relationships/image" Target="../media/image146.wmf"/><Relationship Id="rId4" Type="http://schemas.openxmlformats.org/officeDocument/2006/relationships/image" Target="../media/image125.wmf"/><Relationship Id="rId9" Type="http://schemas.openxmlformats.org/officeDocument/2006/relationships/oleObject" Target="../embeddings/oleObject56.bin"/><Relationship Id="rId14" Type="http://schemas.openxmlformats.org/officeDocument/2006/relationships/image" Target="../media/image127.wmf"/><Relationship Id="rId22" Type="http://schemas.openxmlformats.org/officeDocument/2006/relationships/image" Target="../media/image131.wmf"/><Relationship Id="rId27" Type="http://schemas.openxmlformats.org/officeDocument/2006/relationships/oleObject" Target="../embeddings/oleObject125.bin"/><Relationship Id="rId30" Type="http://schemas.openxmlformats.org/officeDocument/2006/relationships/image" Target="../media/image135.wmf"/><Relationship Id="rId35" Type="http://schemas.openxmlformats.org/officeDocument/2006/relationships/oleObject" Target="../embeddings/oleObject129.bin"/><Relationship Id="rId43" Type="http://schemas.openxmlformats.org/officeDocument/2006/relationships/oleObject" Target="../embeddings/oleObject133.bin"/><Relationship Id="rId48" Type="http://schemas.openxmlformats.org/officeDocument/2006/relationships/image" Target="../media/image144.wmf"/><Relationship Id="rId56" Type="http://schemas.openxmlformats.org/officeDocument/2006/relationships/image" Target="../media/image148.wmf"/><Relationship Id="rId8" Type="http://schemas.openxmlformats.org/officeDocument/2006/relationships/image" Target="../media/image64.wmf"/><Relationship Id="rId51" Type="http://schemas.openxmlformats.org/officeDocument/2006/relationships/oleObject" Target="../embeddings/oleObject137.bin"/><Relationship Id="rId3" Type="http://schemas.openxmlformats.org/officeDocument/2006/relationships/oleObject" Target="../embeddings/oleObject116.bin"/><Relationship Id="rId12" Type="http://schemas.openxmlformats.org/officeDocument/2006/relationships/image" Target="../media/image66.wmf"/><Relationship Id="rId17" Type="http://schemas.openxmlformats.org/officeDocument/2006/relationships/oleObject" Target="../embeddings/oleObject120.bin"/><Relationship Id="rId25" Type="http://schemas.openxmlformats.org/officeDocument/2006/relationships/oleObject" Target="../embeddings/oleObject124.bin"/><Relationship Id="rId33" Type="http://schemas.openxmlformats.org/officeDocument/2006/relationships/oleObject" Target="../embeddings/oleObject128.bin"/><Relationship Id="rId38" Type="http://schemas.openxmlformats.org/officeDocument/2006/relationships/image" Target="../media/image139.wmf"/><Relationship Id="rId46" Type="http://schemas.openxmlformats.org/officeDocument/2006/relationships/image" Target="../media/image143.wmf"/><Relationship Id="rId20" Type="http://schemas.openxmlformats.org/officeDocument/2006/relationships/image" Target="../media/image130.wmf"/><Relationship Id="rId41" Type="http://schemas.openxmlformats.org/officeDocument/2006/relationships/oleObject" Target="../embeddings/oleObject132.bin"/><Relationship Id="rId54" Type="http://schemas.openxmlformats.org/officeDocument/2006/relationships/image" Target="../media/image147.wmf"/><Relationship Id="rId1" Type="http://schemas.openxmlformats.org/officeDocument/2006/relationships/vmlDrawing" Target="../drawings/vmlDrawing10.vml"/><Relationship Id="rId6" Type="http://schemas.openxmlformats.org/officeDocument/2006/relationships/image" Target="../media/image126.wmf"/><Relationship Id="rId15" Type="http://schemas.openxmlformats.org/officeDocument/2006/relationships/oleObject" Target="../embeddings/oleObject119.bin"/><Relationship Id="rId23" Type="http://schemas.openxmlformats.org/officeDocument/2006/relationships/oleObject" Target="../embeddings/oleObject123.bin"/><Relationship Id="rId28" Type="http://schemas.openxmlformats.org/officeDocument/2006/relationships/image" Target="../media/image134.wmf"/><Relationship Id="rId36" Type="http://schemas.openxmlformats.org/officeDocument/2006/relationships/image" Target="../media/image138.wmf"/><Relationship Id="rId49" Type="http://schemas.openxmlformats.org/officeDocument/2006/relationships/oleObject" Target="../embeddings/oleObject136.bin"/></Relationships>
</file>

<file path=ppt/slides/_rels/slide16.xml.rels><?xml version="1.0" encoding="UTF-8" standalone="yes"?>
<Relationships xmlns="http://schemas.openxmlformats.org/package/2006/relationships"><Relationship Id="rId8" Type="http://schemas.openxmlformats.org/officeDocument/2006/relationships/image" Target="../media/image151.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22.xml"/><Relationship Id="rId1" Type="http://schemas.openxmlformats.org/officeDocument/2006/relationships/vmlDrawing" Target="../drawings/vmlDrawing11.vml"/><Relationship Id="rId6" Type="http://schemas.openxmlformats.org/officeDocument/2006/relationships/image" Target="../media/image150.wmf"/><Relationship Id="rId5" Type="http://schemas.openxmlformats.org/officeDocument/2006/relationships/oleObject" Target="../embeddings/oleObject141.bin"/><Relationship Id="rId10" Type="http://schemas.openxmlformats.org/officeDocument/2006/relationships/image" Target="../media/image152.wmf"/><Relationship Id="rId4" Type="http://schemas.openxmlformats.org/officeDocument/2006/relationships/image" Target="../media/image149.wmf"/><Relationship Id="rId9" Type="http://schemas.openxmlformats.org/officeDocument/2006/relationships/oleObject" Target="../embeddings/oleObject143.bin"/></Relationships>
</file>

<file path=ppt/slides/_rels/slide17.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49.bin"/><Relationship Id="rId18" Type="http://schemas.openxmlformats.org/officeDocument/2006/relationships/image" Target="../media/image160.wmf"/><Relationship Id="rId26" Type="http://schemas.openxmlformats.org/officeDocument/2006/relationships/image" Target="../media/image164.wmf"/><Relationship Id="rId3" Type="http://schemas.openxmlformats.org/officeDocument/2006/relationships/oleObject" Target="../embeddings/oleObject144.bin"/><Relationship Id="rId21" Type="http://schemas.openxmlformats.org/officeDocument/2006/relationships/oleObject" Target="../embeddings/oleObject153.bin"/><Relationship Id="rId7" Type="http://schemas.openxmlformats.org/officeDocument/2006/relationships/oleObject" Target="../embeddings/oleObject146.bin"/><Relationship Id="rId12" Type="http://schemas.openxmlformats.org/officeDocument/2006/relationships/image" Target="../media/image157.wmf"/><Relationship Id="rId17" Type="http://schemas.openxmlformats.org/officeDocument/2006/relationships/oleObject" Target="../embeddings/oleObject151.bin"/><Relationship Id="rId25" Type="http://schemas.openxmlformats.org/officeDocument/2006/relationships/oleObject" Target="../embeddings/oleObject155.bin"/><Relationship Id="rId2" Type="http://schemas.openxmlformats.org/officeDocument/2006/relationships/slideLayout" Target="../slideLayouts/slideLayout22.xml"/><Relationship Id="rId16" Type="http://schemas.openxmlformats.org/officeDocument/2006/relationships/image" Target="../media/image159.wmf"/><Relationship Id="rId20" Type="http://schemas.openxmlformats.org/officeDocument/2006/relationships/image" Target="../media/image161.wmf"/><Relationship Id="rId29" Type="http://schemas.openxmlformats.org/officeDocument/2006/relationships/oleObject" Target="../embeddings/oleObject157.bin"/><Relationship Id="rId1" Type="http://schemas.openxmlformats.org/officeDocument/2006/relationships/vmlDrawing" Target="../drawings/vmlDrawing12.vml"/><Relationship Id="rId6" Type="http://schemas.openxmlformats.org/officeDocument/2006/relationships/image" Target="../media/image154.wmf"/><Relationship Id="rId11" Type="http://schemas.openxmlformats.org/officeDocument/2006/relationships/oleObject" Target="../embeddings/oleObject148.bin"/><Relationship Id="rId24" Type="http://schemas.openxmlformats.org/officeDocument/2006/relationships/image" Target="../media/image163.wmf"/><Relationship Id="rId5" Type="http://schemas.openxmlformats.org/officeDocument/2006/relationships/oleObject" Target="../embeddings/oleObject145.bin"/><Relationship Id="rId15" Type="http://schemas.openxmlformats.org/officeDocument/2006/relationships/oleObject" Target="../embeddings/oleObject150.bin"/><Relationship Id="rId23" Type="http://schemas.openxmlformats.org/officeDocument/2006/relationships/oleObject" Target="../embeddings/oleObject154.bin"/><Relationship Id="rId28" Type="http://schemas.openxmlformats.org/officeDocument/2006/relationships/image" Target="../media/image165.wmf"/><Relationship Id="rId10" Type="http://schemas.openxmlformats.org/officeDocument/2006/relationships/image" Target="../media/image156.wmf"/><Relationship Id="rId19" Type="http://schemas.openxmlformats.org/officeDocument/2006/relationships/oleObject" Target="../embeddings/oleObject152.bin"/><Relationship Id="rId4" Type="http://schemas.openxmlformats.org/officeDocument/2006/relationships/image" Target="../media/image153.wmf"/><Relationship Id="rId9" Type="http://schemas.openxmlformats.org/officeDocument/2006/relationships/oleObject" Target="../embeddings/oleObject147.bin"/><Relationship Id="rId14" Type="http://schemas.openxmlformats.org/officeDocument/2006/relationships/image" Target="../media/image158.wmf"/><Relationship Id="rId22" Type="http://schemas.openxmlformats.org/officeDocument/2006/relationships/image" Target="../media/image162.wmf"/><Relationship Id="rId27" Type="http://schemas.openxmlformats.org/officeDocument/2006/relationships/oleObject" Target="../embeddings/oleObject156.bin"/><Relationship Id="rId30" Type="http://schemas.openxmlformats.org/officeDocument/2006/relationships/image" Target="../media/image166.wmf"/></Relationships>
</file>

<file path=ppt/slides/_rels/slide18.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63.bin"/><Relationship Id="rId18" Type="http://schemas.openxmlformats.org/officeDocument/2006/relationships/image" Target="../media/image174.wmf"/><Relationship Id="rId26" Type="http://schemas.openxmlformats.org/officeDocument/2006/relationships/image" Target="../media/image178.wmf"/><Relationship Id="rId3" Type="http://schemas.openxmlformats.org/officeDocument/2006/relationships/oleObject" Target="../embeddings/oleObject158.bin"/><Relationship Id="rId21" Type="http://schemas.openxmlformats.org/officeDocument/2006/relationships/oleObject" Target="../embeddings/oleObject167.bin"/><Relationship Id="rId7" Type="http://schemas.openxmlformats.org/officeDocument/2006/relationships/oleObject" Target="../embeddings/oleObject160.bin"/><Relationship Id="rId12" Type="http://schemas.openxmlformats.org/officeDocument/2006/relationships/image" Target="../media/image171.wmf"/><Relationship Id="rId17" Type="http://schemas.openxmlformats.org/officeDocument/2006/relationships/oleObject" Target="../embeddings/oleObject165.bin"/><Relationship Id="rId25" Type="http://schemas.openxmlformats.org/officeDocument/2006/relationships/oleObject" Target="../embeddings/oleObject169.bin"/><Relationship Id="rId2" Type="http://schemas.openxmlformats.org/officeDocument/2006/relationships/slideLayout" Target="../slideLayouts/slideLayout13.xml"/><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vmlDrawing" Target="../drawings/vmlDrawing13.vml"/><Relationship Id="rId6" Type="http://schemas.openxmlformats.org/officeDocument/2006/relationships/image" Target="../media/image168.wmf"/><Relationship Id="rId11" Type="http://schemas.openxmlformats.org/officeDocument/2006/relationships/oleObject" Target="../embeddings/oleObject162.bin"/><Relationship Id="rId24" Type="http://schemas.openxmlformats.org/officeDocument/2006/relationships/image" Target="../media/image177.wmf"/><Relationship Id="rId5" Type="http://schemas.openxmlformats.org/officeDocument/2006/relationships/oleObject" Target="../embeddings/oleObject159.bin"/><Relationship Id="rId15" Type="http://schemas.openxmlformats.org/officeDocument/2006/relationships/oleObject" Target="../embeddings/oleObject164.bin"/><Relationship Id="rId23" Type="http://schemas.openxmlformats.org/officeDocument/2006/relationships/oleObject" Target="../embeddings/oleObject168.bin"/><Relationship Id="rId28" Type="http://schemas.openxmlformats.org/officeDocument/2006/relationships/image" Target="../media/image179.wmf"/><Relationship Id="rId10" Type="http://schemas.openxmlformats.org/officeDocument/2006/relationships/image" Target="../media/image170.wmf"/><Relationship Id="rId19" Type="http://schemas.openxmlformats.org/officeDocument/2006/relationships/oleObject" Target="../embeddings/oleObject166.bin"/><Relationship Id="rId4" Type="http://schemas.openxmlformats.org/officeDocument/2006/relationships/image" Target="../media/image167.wmf"/><Relationship Id="rId9" Type="http://schemas.openxmlformats.org/officeDocument/2006/relationships/oleObject" Target="../embeddings/oleObject161.bin"/><Relationship Id="rId14" Type="http://schemas.openxmlformats.org/officeDocument/2006/relationships/image" Target="../media/image172.wmf"/><Relationship Id="rId22" Type="http://schemas.openxmlformats.org/officeDocument/2006/relationships/image" Target="../media/image176.wmf"/><Relationship Id="rId27" Type="http://schemas.openxmlformats.org/officeDocument/2006/relationships/oleObject" Target="../embeddings/oleObject170.bin"/></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173.bin"/><Relationship Id="rId18" Type="http://schemas.openxmlformats.org/officeDocument/2006/relationships/image" Target="../media/image184.wmf"/><Relationship Id="rId26" Type="http://schemas.openxmlformats.org/officeDocument/2006/relationships/image" Target="../media/image188.wmf"/><Relationship Id="rId39" Type="http://schemas.openxmlformats.org/officeDocument/2006/relationships/oleObject" Target="../embeddings/oleObject186.bin"/><Relationship Id="rId21" Type="http://schemas.openxmlformats.org/officeDocument/2006/relationships/oleObject" Target="../embeddings/oleObject177.bin"/><Relationship Id="rId34" Type="http://schemas.openxmlformats.org/officeDocument/2006/relationships/image" Target="../media/image192.wmf"/><Relationship Id="rId42" Type="http://schemas.openxmlformats.org/officeDocument/2006/relationships/image" Target="../media/image196.wmf"/><Relationship Id="rId47" Type="http://schemas.openxmlformats.org/officeDocument/2006/relationships/oleObject" Target="../embeddings/oleObject190.bin"/><Relationship Id="rId50" Type="http://schemas.openxmlformats.org/officeDocument/2006/relationships/image" Target="../media/image200.wmf"/><Relationship Id="rId7" Type="http://schemas.openxmlformats.org/officeDocument/2006/relationships/oleObject" Target="../embeddings/oleObject57.bin"/><Relationship Id="rId2" Type="http://schemas.openxmlformats.org/officeDocument/2006/relationships/slideLayout" Target="../slideLayouts/slideLayout13.xml"/><Relationship Id="rId16" Type="http://schemas.openxmlformats.org/officeDocument/2006/relationships/image" Target="../media/image183.wmf"/><Relationship Id="rId29" Type="http://schemas.openxmlformats.org/officeDocument/2006/relationships/oleObject" Target="../embeddings/oleObject181.bin"/><Relationship Id="rId11" Type="http://schemas.openxmlformats.org/officeDocument/2006/relationships/oleObject" Target="../embeddings/oleObject172.bin"/><Relationship Id="rId24" Type="http://schemas.openxmlformats.org/officeDocument/2006/relationships/image" Target="../media/image187.wmf"/><Relationship Id="rId32" Type="http://schemas.openxmlformats.org/officeDocument/2006/relationships/image" Target="../media/image191.wmf"/><Relationship Id="rId37" Type="http://schemas.openxmlformats.org/officeDocument/2006/relationships/oleObject" Target="../embeddings/oleObject185.bin"/><Relationship Id="rId40" Type="http://schemas.openxmlformats.org/officeDocument/2006/relationships/image" Target="../media/image195.wmf"/><Relationship Id="rId45" Type="http://schemas.openxmlformats.org/officeDocument/2006/relationships/oleObject" Target="../embeddings/oleObject189.bin"/><Relationship Id="rId5" Type="http://schemas.openxmlformats.org/officeDocument/2006/relationships/oleObject" Target="../embeddings/oleObject56.bin"/><Relationship Id="rId15" Type="http://schemas.openxmlformats.org/officeDocument/2006/relationships/oleObject" Target="../embeddings/oleObject174.bin"/><Relationship Id="rId23" Type="http://schemas.openxmlformats.org/officeDocument/2006/relationships/oleObject" Target="../embeddings/oleObject178.bin"/><Relationship Id="rId28" Type="http://schemas.openxmlformats.org/officeDocument/2006/relationships/image" Target="../media/image189.wmf"/><Relationship Id="rId36" Type="http://schemas.openxmlformats.org/officeDocument/2006/relationships/image" Target="../media/image193.wmf"/><Relationship Id="rId49" Type="http://schemas.openxmlformats.org/officeDocument/2006/relationships/oleObject" Target="../embeddings/oleObject191.bin"/><Relationship Id="rId10" Type="http://schemas.openxmlformats.org/officeDocument/2006/relationships/image" Target="../media/image180.wmf"/><Relationship Id="rId19" Type="http://schemas.openxmlformats.org/officeDocument/2006/relationships/oleObject" Target="../embeddings/oleObject176.bin"/><Relationship Id="rId31" Type="http://schemas.openxmlformats.org/officeDocument/2006/relationships/oleObject" Target="../embeddings/oleObject182.bin"/><Relationship Id="rId44" Type="http://schemas.openxmlformats.org/officeDocument/2006/relationships/image" Target="../media/image197.wmf"/><Relationship Id="rId52" Type="http://schemas.openxmlformats.org/officeDocument/2006/relationships/image" Target="../media/image201.wmf"/><Relationship Id="rId4" Type="http://schemas.openxmlformats.org/officeDocument/2006/relationships/image" Target="../media/image64.wmf"/><Relationship Id="rId9" Type="http://schemas.openxmlformats.org/officeDocument/2006/relationships/oleObject" Target="../embeddings/oleObject171.bin"/><Relationship Id="rId14" Type="http://schemas.openxmlformats.org/officeDocument/2006/relationships/image" Target="../media/image182.wmf"/><Relationship Id="rId22" Type="http://schemas.openxmlformats.org/officeDocument/2006/relationships/image" Target="../media/image186.wmf"/><Relationship Id="rId27" Type="http://schemas.openxmlformats.org/officeDocument/2006/relationships/oleObject" Target="../embeddings/oleObject180.bin"/><Relationship Id="rId30" Type="http://schemas.openxmlformats.org/officeDocument/2006/relationships/image" Target="../media/image190.wmf"/><Relationship Id="rId35" Type="http://schemas.openxmlformats.org/officeDocument/2006/relationships/oleObject" Target="../embeddings/oleObject184.bin"/><Relationship Id="rId43" Type="http://schemas.openxmlformats.org/officeDocument/2006/relationships/oleObject" Target="../embeddings/oleObject188.bin"/><Relationship Id="rId48" Type="http://schemas.openxmlformats.org/officeDocument/2006/relationships/image" Target="../media/image199.wmf"/><Relationship Id="rId8" Type="http://schemas.openxmlformats.org/officeDocument/2006/relationships/image" Target="../media/image66.wmf"/><Relationship Id="rId51" Type="http://schemas.openxmlformats.org/officeDocument/2006/relationships/oleObject" Target="../embeddings/oleObject192.bin"/><Relationship Id="rId3" Type="http://schemas.openxmlformats.org/officeDocument/2006/relationships/oleObject" Target="../embeddings/oleObject55.bin"/><Relationship Id="rId12" Type="http://schemas.openxmlformats.org/officeDocument/2006/relationships/image" Target="../media/image181.wmf"/><Relationship Id="rId17" Type="http://schemas.openxmlformats.org/officeDocument/2006/relationships/oleObject" Target="../embeddings/oleObject175.bin"/><Relationship Id="rId25" Type="http://schemas.openxmlformats.org/officeDocument/2006/relationships/oleObject" Target="../embeddings/oleObject179.bin"/><Relationship Id="rId33" Type="http://schemas.openxmlformats.org/officeDocument/2006/relationships/oleObject" Target="../embeddings/oleObject183.bin"/><Relationship Id="rId38" Type="http://schemas.openxmlformats.org/officeDocument/2006/relationships/image" Target="../media/image194.wmf"/><Relationship Id="rId46" Type="http://schemas.openxmlformats.org/officeDocument/2006/relationships/image" Target="../media/image198.wmf"/><Relationship Id="rId20" Type="http://schemas.openxmlformats.org/officeDocument/2006/relationships/image" Target="../media/image185.wmf"/><Relationship Id="rId41" Type="http://schemas.openxmlformats.org/officeDocument/2006/relationships/oleObject" Target="../embeddings/oleObject187.bin"/><Relationship Id="rId1" Type="http://schemas.openxmlformats.org/officeDocument/2006/relationships/vmlDrawing" Target="../drawings/vmlDrawing14.vml"/><Relationship Id="rId6" Type="http://schemas.openxmlformats.org/officeDocument/2006/relationships/image" Target="../media/image6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93.bin"/><Relationship Id="rId7" Type="http://schemas.openxmlformats.org/officeDocument/2006/relationships/oleObject" Target="../embeddings/oleObject195.bin"/><Relationship Id="rId2" Type="http://schemas.openxmlformats.org/officeDocument/2006/relationships/slideLayout" Target="../slideLayouts/slideLayout22.xml"/><Relationship Id="rId1" Type="http://schemas.openxmlformats.org/officeDocument/2006/relationships/vmlDrawing" Target="../drawings/vmlDrawing15.vml"/><Relationship Id="rId6" Type="http://schemas.openxmlformats.org/officeDocument/2006/relationships/image" Target="../media/image203.wmf"/><Relationship Id="rId5" Type="http://schemas.openxmlformats.org/officeDocument/2006/relationships/oleObject" Target="../embeddings/oleObject194.bin"/><Relationship Id="rId4" Type="http://schemas.openxmlformats.org/officeDocument/2006/relationships/image" Target="../media/image20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6.bin"/><Relationship Id="rId2" Type="http://schemas.openxmlformats.org/officeDocument/2006/relationships/slideLayout" Target="../slideLayouts/slideLayout20.xml"/><Relationship Id="rId1" Type="http://schemas.openxmlformats.org/officeDocument/2006/relationships/vmlDrawing" Target="../drawings/vmlDrawing16.vml"/><Relationship Id="rId4" Type="http://schemas.openxmlformats.org/officeDocument/2006/relationships/image" Target="../media/image205.wmf"/></Relationships>
</file>

<file path=ppt/slides/_rels/slide22.xml.rels><?xml version="1.0" encoding="UTF-8" standalone="yes"?>
<Relationships xmlns="http://schemas.openxmlformats.org/package/2006/relationships"><Relationship Id="rId13" Type="http://schemas.openxmlformats.org/officeDocument/2006/relationships/oleObject" Target="../embeddings/oleObject202.bin"/><Relationship Id="rId18" Type="http://schemas.openxmlformats.org/officeDocument/2006/relationships/image" Target="../media/image212.wmf"/><Relationship Id="rId26" Type="http://schemas.openxmlformats.org/officeDocument/2006/relationships/image" Target="../media/image216.wmf"/><Relationship Id="rId39" Type="http://schemas.openxmlformats.org/officeDocument/2006/relationships/oleObject" Target="../embeddings/oleObject215.bin"/><Relationship Id="rId21" Type="http://schemas.openxmlformats.org/officeDocument/2006/relationships/oleObject" Target="../embeddings/oleObject206.bin"/><Relationship Id="rId34" Type="http://schemas.openxmlformats.org/officeDocument/2006/relationships/image" Target="../media/image220.wmf"/><Relationship Id="rId42" Type="http://schemas.openxmlformats.org/officeDocument/2006/relationships/image" Target="../media/image224.wmf"/><Relationship Id="rId47" Type="http://schemas.openxmlformats.org/officeDocument/2006/relationships/oleObject" Target="../embeddings/oleObject219.bin"/><Relationship Id="rId50" Type="http://schemas.openxmlformats.org/officeDocument/2006/relationships/image" Target="../media/image228.wmf"/><Relationship Id="rId55" Type="http://schemas.openxmlformats.org/officeDocument/2006/relationships/oleObject" Target="../embeddings/oleObject223.bin"/><Relationship Id="rId7" Type="http://schemas.openxmlformats.org/officeDocument/2006/relationships/oleObject" Target="../embeddings/oleObject199.bin"/><Relationship Id="rId2" Type="http://schemas.openxmlformats.org/officeDocument/2006/relationships/slideLayout" Target="../slideLayouts/slideLayout13.xml"/><Relationship Id="rId16" Type="http://schemas.openxmlformats.org/officeDocument/2006/relationships/image" Target="../media/image211.wmf"/><Relationship Id="rId29" Type="http://schemas.openxmlformats.org/officeDocument/2006/relationships/oleObject" Target="../embeddings/oleObject210.bin"/><Relationship Id="rId11" Type="http://schemas.openxmlformats.org/officeDocument/2006/relationships/oleObject" Target="../embeddings/oleObject201.bin"/><Relationship Id="rId24" Type="http://schemas.openxmlformats.org/officeDocument/2006/relationships/image" Target="../media/image215.wmf"/><Relationship Id="rId32" Type="http://schemas.openxmlformats.org/officeDocument/2006/relationships/image" Target="../media/image219.wmf"/><Relationship Id="rId37" Type="http://schemas.openxmlformats.org/officeDocument/2006/relationships/oleObject" Target="../embeddings/oleObject214.bin"/><Relationship Id="rId40" Type="http://schemas.openxmlformats.org/officeDocument/2006/relationships/image" Target="../media/image223.wmf"/><Relationship Id="rId45" Type="http://schemas.openxmlformats.org/officeDocument/2006/relationships/oleObject" Target="../embeddings/oleObject218.bin"/><Relationship Id="rId53" Type="http://schemas.openxmlformats.org/officeDocument/2006/relationships/oleObject" Target="../embeddings/oleObject222.bin"/><Relationship Id="rId58" Type="http://schemas.openxmlformats.org/officeDocument/2006/relationships/image" Target="../media/image232.wmf"/><Relationship Id="rId5" Type="http://schemas.openxmlformats.org/officeDocument/2006/relationships/oleObject" Target="../embeddings/oleObject198.bin"/><Relationship Id="rId19" Type="http://schemas.openxmlformats.org/officeDocument/2006/relationships/oleObject" Target="../embeddings/oleObject205.bin"/><Relationship Id="rId4" Type="http://schemas.openxmlformats.org/officeDocument/2006/relationships/image" Target="../media/image206.wmf"/><Relationship Id="rId9" Type="http://schemas.openxmlformats.org/officeDocument/2006/relationships/oleObject" Target="../embeddings/oleObject200.bin"/><Relationship Id="rId14" Type="http://schemas.openxmlformats.org/officeDocument/2006/relationships/image" Target="../media/image210.wmf"/><Relationship Id="rId22" Type="http://schemas.openxmlformats.org/officeDocument/2006/relationships/image" Target="../media/image214.wmf"/><Relationship Id="rId27" Type="http://schemas.openxmlformats.org/officeDocument/2006/relationships/oleObject" Target="../embeddings/oleObject209.bin"/><Relationship Id="rId30" Type="http://schemas.openxmlformats.org/officeDocument/2006/relationships/image" Target="../media/image218.wmf"/><Relationship Id="rId35" Type="http://schemas.openxmlformats.org/officeDocument/2006/relationships/oleObject" Target="../embeddings/oleObject213.bin"/><Relationship Id="rId43" Type="http://schemas.openxmlformats.org/officeDocument/2006/relationships/oleObject" Target="../embeddings/oleObject217.bin"/><Relationship Id="rId48" Type="http://schemas.openxmlformats.org/officeDocument/2006/relationships/image" Target="../media/image227.wmf"/><Relationship Id="rId56" Type="http://schemas.openxmlformats.org/officeDocument/2006/relationships/image" Target="../media/image231.wmf"/><Relationship Id="rId8" Type="http://schemas.openxmlformats.org/officeDocument/2006/relationships/image" Target="../media/image208.wmf"/><Relationship Id="rId51" Type="http://schemas.openxmlformats.org/officeDocument/2006/relationships/oleObject" Target="../embeddings/oleObject221.bin"/><Relationship Id="rId3" Type="http://schemas.openxmlformats.org/officeDocument/2006/relationships/oleObject" Target="../embeddings/oleObject197.bin"/><Relationship Id="rId12" Type="http://schemas.openxmlformats.org/officeDocument/2006/relationships/image" Target="../media/image209.wmf"/><Relationship Id="rId17" Type="http://schemas.openxmlformats.org/officeDocument/2006/relationships/oleObject" Target="../embeddings/oleObject204.bin"/><Relationship Id="rId25" Type="http://schemas.openxmlformats.org/officeDocument/2006/relationships/oleObject" Target="../embeddings/oleObject208.bin"/><Relationship Id="rId33" Type="http://schemas.openxmlformats.org/officeDocument/2006/relationships/oleObject" Target="../embeddings/oleObject212.bin"/><Relationship Id="rId38" Type="http://schemas.openxmlformats.org/officeDocument/2006/relationships/image" Target="../media/image222.wmf"/><Relationship Id="rId46" Type="http://schemas.openxmlformats.org/officeDocument/2006/relationships/image" Target="../media/image226.wmf"/><Relationship Id="rId20" Type="http://schemas.openxmlformats.org/officeDocument/2006/relationships/image" Target="../media/image213.wmf"/><Relationship Id="rId41" Type="http://schemas.openxmlformats.org/officeDocument/2006/relationships/oleObject" Target="../embeddings/oleObject216.bin"/><Relationship Id="rId54" Type="http://schemas.openxmlformats.org/officeDocument/2006/relationships/image" Target="../media/image230.wmf"/><Relationship Id="rId1" Type="http://schemas.openxmlformats.org/officeDocument/2006/relationships/vmlDrawing" Target="../drawings/vmlDrawing17.vml"/><Relationship Id="rId6" Type="http://schemas.openxmlformats.org/officeDocument/2006/relationships/image" Target="../media/image207.wmf"/><Relationship Id="rId15" Type="http://schemas.openxmlformats.org/officeDocument/2006/relationships/oleObject" Target="../embeddings/oleObject203.bin"/><Relationship Id="rId23" Type="http://schemas.openxmlformats.org/officeDocument/2006/relationships/oleObject" Target="../embeddings/oleObject207.bin"/><Relationship Id="rId28" Type="http://schemas.openxmlformats.org/officeDocument/2006/relationships/image" Target="../media/image217.wmf"/><Relationship Id="rId36" Type="http://schemas.openxmlformats.org/officeDocument/2006/relationships/image" Target="../media/image221.wmf"/><Relationship Id="rId49" Type="http://schemas.openxmlformats.org/officeDocument/2006/relationships/oleObject" Target="../embeddings/oleObject220.bin"/><Relationship Id="rId57" Type="http://schemas.openxmlformats.org/officeDocument/2006/relationships/oleObject" Target="../embeddings/oleObject224.bin"/><Relationship Id="rId10" Type="http://schemas.openxmlformats.org/officeDocument/2006/relationships/image" Target="../media/image180.wmf"/><Relationship Id="rId31" Type="http://schemas.openxmlformats.org/officeDocument/2006/relationships/oleObject" Target="../embeddings/oleObject211.bin"/><Relationship Id="rId44" Type="http://schemas.openxmlformats.org/officeDocument/2006/relationships/image" Target="../media/image225.wmf"/><Relationship Id="rId52" Type="http://schemas.openxmlformats.org/officeDocument/2006/relationships/image" Target="../media/image229.wmf"/></Relationships>
</file>

<file path=ppt/slides/_rels/slide23.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23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20.xml"/><Relationship Id="rId1" Type="http://schemas.openxmlformats.org/officeDocument/2006/relationships/vmlDrawing" Target="../drawings/vmlDrawing18.vml"/><Relationship Id="rId4" Type="http://schemas.openxmlformats.org/officeDocument/2006/relationships/image" Target="../media/image23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15.xml"/><Relationship Id="rId1" Type="http://schemas.openxmlformats.org/officeDocument/2006/relationships/vmlDrawing" Target="../drawings/vmlDrawing19.vml"/><Relationship Id="rId4" Type="http://schemas.openxmlformats.org/officeDocument/2006/relationships/image" Target="../media/image235.wmf"/></Relationships>
</file>

<file path=ppt/slides/_rels/slide26.xml.rels><?xml version="1.0" encoding="UTF-8" standalone="yes"?>
<Relationships xmlns="http://schemas.openxmlformats.org/package/2006/relationships"><Relationship Id="rId3" Type="http://schemas.openxmlformats.org/officeDocument/2006/relationships/image" Target="../media/image237.png"/><Relationship Id="rId2" Type="http://schemas.openxmlformats.org/officeDocument/2006/relationships/image" Target="../media/image2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8" Type="http://schemas.openxmlformats.org/officeDocument/2006/relationships/image" Target="../media/image240.wmf"/><Relationship Id="rId13" Type="http://schemas.openxmlformats.org/officeDocument/2006/relationships/oleObject" Target="../embeddings/oleObject232.bin"/><Relationship Id="rId18" Type="http://schemas.openxmlformats.org/officeDocument/2006/relationships/image" Target="../media/image245.wmf"/><Relationship Id="rId3" Type="http://schemas.openxmlformats.org/officeDocument/2006/relationships/oleObject" Target="../embeddings/oleObject227.bin"/><Relationship Id="rId21" Type="http://schemas.openxmlformats.org/officeDocument/2006/relationships/oleObject" Target="../embeddings/oleObject236.bin"/><Relationship Id="rId7" Type="http://schemas.openxmlformats.org/officeDocument/2006/relationships/oleObject" Target="../embeddings/oleObject229.bin"/><Relationship Id="rId12" Type="http://schemas.openxmlformats.org/officeDocument/2006/relationships/image" Target="../media/image242.wmf"/><Relationship Id="rId17" Type="http://schemas.openxmlformats.org/officeDocument/2006/relationships/oleObject" Target="../embeddings/oleObject234.bin"/><Relationship Id="rId2" Type="http://schemas.openxmlformats.org/officeDocument/2006/relationships/slideLayout" Target="../slideLayouts/slideLayout22.xml"/><Relationship Id="rId16" Type="http://schemas.openxmlformats.org/officeDocument/2006/relationships/image" Target="../media/image244.wmf"/><Relationship Id="rId20" Type="http://schemas.openxmlformats.org/officeDocument/2006/relationships/image" Target="../media/image246.wmf"/><Relationship Id="rId1" Type="http://schemas.openxmlformats.org/officeDocument/2006/relationships/vmlDrawing" Target="../drawings/vmlDrawing20.vml"/><Relationship Id="rId6" Type="http://schemas.openxmlformats.org/officeDocument/2006/relationships/image" Target="../media/image239.wmf"/><Relationship Id="rId11" Type="http://schemas.openxmlformats.org/officeDocument/2006/relationships/oleObject" Target="../embeddings/oleObject231.bin"/><Relationship Id="rId24" Type="http://schemas.openxmlformats.org/officeDocument/2006/relationships/image" Target="../media/image248.wmf"/><Relationship Id="rId5" Type="http://schemas.openxmlformats.org/officeDocument/2006/relationships/oleObject" Target="../embeddings/oleObject228.bin"/><Relationship Id="rId15" Type="http://schemas.openxmlformats.org/officeDocument/2006/relationships/oleObject" Target="../embeddings/oleObject233.bin"/><Relationship Id="rId23" Type="http://schemas.openxmlformats.org/officeDocument/2006/relationships/oleObject" Target="../embeddings/oleObject237.bin"/><Relationship Id="rId10" Type="http://schemas.openxmlformats.org/officeDocument/2006/relationships/image" Target="../media/image241.wmf"/><Relationship Id="rId19" Type="http://schemas.openxmlformats.org/officeDocument/2006/relationships/oleObject" Target="../embeddings/oleObject235.bin"/><Relationship Id="rId4" Type="http://schemas.openxmlformats.org/officeDocument/2006/relationships/image" Target="../media/image238.wmf"/><Relationship Id="rId9" Type="http://schemas.openxmlformats.org/officeDocument/2006/relationships/oleObject" Target="../embeddings/oleObject230.bin"/><Relationship Id="rId14" Type="http://schemas.openxmlformats.org/officeDocument/2006/relationships/image" Target="../media/image243.wmf"/><Relationship Id="rId22" Type="http://schemas.openxmlformats.org/officeDocument/2006/relationships/image" Target="../media/image247.wmf"/></Relationships>
</file>

<file path=ppt/slides/_rels/slide28.x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oleObject" Target="../embeddings/oleObject243.bin"/><Relationship Id="rId18" Type="http://schemas.openxmlformats.org/officeDocument/2006/relationships/image" Target="../media/image256.wmf"/><Relationship Id="rId26" Type="http://schemas.openxmlformats.org/officeDocument/2006/relationships/image" Target="../media/image259.wmf"/><Relationship Id="rId3" Type="http://schemas.openxmlformats.org/officeDocument/2006/relationships/oleObject" Target="../embeddings/oleObject238.bin"/><Relationship Id="rId21" Type="http://schemas.openxmlformats.org/officeDocument/2006/relationships/oleObject" Target="../embeddings/oleObject167.bin"/><Relationship Id="rId7" Type="http://schemas.openxmlformats.org/officeDocument/2006/relationships/oleObject" Target="../embeddings/oleObject240.bin"/><Relationship Id="rId12" Type="http://schemas.openxmlformats.org/officeDocument/2006/relationships/image" Target="../media/image253.wmf"/><Relationship Id="rId17" Type="http://schemas.openxmlformats.org/officeDocument/2006/relationships/oleObject" Target="../embeddings/oleObject245.bin"/><Relationship Id="rId25" Type="http://schemas.openxmlformats.org/officeDocument/2006/relationships/oleObject" Target="../embeddings/oleObject248.bin"/><Relationship Id="rId2" Type="http://schemas.openxmlformats.org/officeDocument/2006/relationships/slideLayout" Target="../slideLayouts/slideLayout13.xml"/><Relationship Id="rId16" Type="http://schemas.openxmlformats.org/officeDocument/2006/relationships/image" Target="../media/image255.wmf"/><Relationship Id="rId20" Type="http://schemas.openxmlformats.org/officeDocument/2006/relationships/image" Target="../media/image257.wmf"/><Relationship Id="rId1" Type="http://schemas.openxmlformats.org/officeDocument/2006/relationships/vmlDrawing" Target="../drawings/vmlDrawing21.vml"/><Relationship Id="rId6" Type="http://schemas.openxmlformats.org/officeDocument/2006/relationships/image" Target="../media/image250.wmf"/><Relationship Id="rId11" Type="http://schemas.openxmlformats.org/officeDocument/2006/relationships/oleObject" Target="../embeddings/oleObject242.bin"/><Relationship Id="rId24" Type="http://schemas.openxmlformats.org/officeDocument/2006/relationships/image" Target="../media/image258.wmf"/><Relationship Id="rId5" Type="http://schemas.openxmlformats.org/officeDocument/2006/relationships/oleObject" Target="../embeddings/oleObject239.bin"/><Relationship Id="rId15" Type="http://schemas.openxmlformats.org/officeDocument/2006/relationships/oleObject" Target="../embeddings/oleObject244.bin"/><Relationship Id="rId23" Type="http://schemas.openxmlformats.org/officeDocument/2006/relationships/oleObject" Target="../embeddings/oleObject247.bin"/><Relationship Id="rId28" Type="http://schemas.openxmlformats.org/officeDocument/2006/relationships/image" Target="../media/image260.wmf"/><Relationship Id="rId10" Type="http://schemas.openxmlformats.org/officeDocument/2006/relationships/image" Target="../media/image252.wmf"/><Relationship Id="rId19" Type="http://schemas.openxmlformats.org/officeDocument/2006/relationships/oleObject" Target="../embeddings/oleObject246.bin"/><Relationship Id="rId4" Type="http://schemas.openxmlformats.org/officeDocument/2006/relationships/image" Target="../media/image249.wmf"/><Relationship Id="rId9" Type="http://schemas.openxmlformats.org/officeDocument/2006/relationships/oleObject" Target="../embeddings/oleObject241.bin"/><Relationship Id="rId14" Type="http://schemas.openxmlformats.org/officeDocument/2006/relationships/image" Target="../media/image254.wmf"/><Relationship Id="rId22" Type="http://schemas.openxmlformats.org/officeDocument/2006/relationships/image" Target="../media/image176.wmf"/><Relationship Id="rId27" Type="http://schemas.openxmlformats.org/officeDocument/2006/relationships/oleObject" Target="../embeddings/oleObject249.bin"/></Relationships>
</file>

<file path=ppt/slides/_rels/slide29.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26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255.bin"/><Relationship Id="rId18" Type="http://schemas.openxmlformats.org/officeDocument/2006/relationships/image" Target="../media/image269.wmf"/><Relationship Id="rId26" Type="http://schemas.openxmlformats.org/officeDocument/2006/relationships/image" Target="../media/image273.wmf"/><Relationship Id="rId39" Type="http://schemas.openxmlformats.org/officeDocument/2006/relationships/oleObject" Target="../embeddings/oleObject268.bin"/><Relationship Id="rId21" Type="http://schemas.openxmlformats.org/officeDocument/2006/relationships/oleObject" Target="../embeddings/oleObject259.bin"/><Relationship Id="rId34" Type="http://schemas.openxmlformats.org/officeDocument/2006/relationships/image" Target="../media/image277.wmf"/><Relationship Id="rId42" Type="http://schemas.openxmlformats.org/officeDocument/2006/relationships/image" Target="../media/image281.wmf"/><Relationship Id="rId7" Type="http://schemas.openxmlformats.org/officeDocument/2006/relationships/oleObject" Target="../embeddings/oleObject252.bin"/><Relationship Id="rId2" Type="http://schemas.openxmlformats.org/officeDocument/2006/relationships/slideLayout" Target="../slideLayouts/slideLayout22.xml"/><Relationship Id="rId16" Type="http://schemas.openxmlformats.org/officeDocument/2006/relationships/image" Target="../media/image268.wmf"/><Relationship Id="rId20" Type="http://schemas.openxmlformats.org/officeDocument/2006/relationships/image" Target="../media/image270.wmf"/><Relationship Id="rId29" Type="http://schemas.openxmlformats.org/officeDocument/2006/relationships/oleObject" Target="../embeddings/oleObject263.bin"/><Relationship Id="rId41" Type="http://schemas.openxmlformats.org/officeDocument/2006/relationships/oleObject" Target="../embeddings/oleObject269.bin"/><Relationship Id="rId1" Type="http://schemas.openxmlformats.org/officeDocument/2006/relationships/vmlDrawing" Target="../drawings/vmlDrawing22.vml"/><Relationship Id="rId6" Type="http://schemas.openxmlformats.org/officeDocument/2006/relationships/image" Target="../media/image263.wmf"/><Relationship Id="rId11" Type="http://schemas.openxmlformats.org/officeDocument/2006/relationships/oleObject" Target="../embeddings/oleObject254.bin"/><Relationship Id="rId24" Type="http://schemas.openxmlformats.org/officeDocument/2006/relationships/image" Target="../media/image272.wmf"/><Relationship Id="rId32" Type="http://schemas.openxmlformats.org/officeDocument/2006/relationships/image" Target="../media/image276.wmf"/><Relationship Id="rId37" Type="http://schemas.openxmlformats.org/officeDocument/2006/relationships/oleObject" Target="../embeddings/oleObject267.bin"/><Relationship Id="rId40" Type="http://schemas.openxmlformats.org/officeDocument/2006/relationships/image" Target="../media/image280.wmf"/><Relationship Id="rId5" Type="http://schemas.openxmlformats.org/officeDocument/2006/relationships/oleObject" Target="../embeddings/oleObject251.bin"/><Relationship Id="rId15" Type="http://schemas.openxmlformats.org/officeDocument/2006/relationships/oleObject" Target="../embeddings/oleObject256.bin"/><Relationship Id="rId23" Type="http://schemas.openxmlformats.org/officeDocument/2006/relationships/oleObject" Target="../embeddings/oleObject260.bin"/><Relationship Id="rId28" Type="http://schemas.openxmlformats.org/officeDocument/2006/relationships/image" Target="../media/image274.wmf"/><Relationship Id="rId36" Type="http://schemas.openxmlformats.org/officeDocument/2006/relationships/image" Target="../media/image278.wmf"/><Relationship Id="rId10" Type="http://schemas.openxmlformats.org/officeDocument/2006/relationships/image" Target="../media/image265.wmf"/><Relationship Id="rId19" Type="http://schemas.openxmlformats.org/officeDocument/2006/relationships/oleObject" Target="../embeddings/oleObject258.bin"/><Relationship Id="rId31" Type="http://schemas.openxmlformats.org/officeDocument/2006/relationships/oleObject" Target="../embeddings/oleObject264.bin"/><Relationship Id="rId44" Type="http://schemas.openxmlformats.org/officeDocument/2006/relationships/image" Target="../media/image282.wmf"/><Relationship Id="rId4" Type="http://schemas.openxmlformats.org/officeDocument/2006/relationships/image" Target="../media/image262.wmf"/><Relationship Id="rId9" Type="http://schemas.openxmlformats.org/officeDocument/2006/relationships/oleObject" Target="../embeddings/oleObject253.bin"/><Relationship Id="rId14" Type="http://schemas.openxmlformats.org/officeDocument/2006/relationships/image" Target="../media/image267.wmf"/><Relationship Id="rId22" Type="http://schemas.openxmlformats.org/officeDocument/2006/relationships/image" Target="../media/image271.wmf"/><Relationship Id="rId27" Type="http://schemas.openxmlformats.org/officeDocument/2006/relationships/oleObject" Target="../embeddings/oleObject262.bin"/><Relationship Id="rId30" Type="http://schemas.openxmlformats.org/officeDocument/2006/relationships/image" Target="../media/image275.wmf"/><Relationship Id="rId35" Type="http://schemas.openxmlformats.org/officeDocument/2006/relationships/oleObject" Target="../embeddings/oleObject266.bin"/><Relationship Id="rId43" Type="http://schemas.openxmlformats.org/officeDocument/2006/relationships/oleObject" Target="../embeddings/oleObject270.bin"/><Relationship Id="rId8" Type="http://schemas.openxmlformats.org/officeDocument/2006/relationships/image" Target="../media/image264.wmf"/><Relationship Id="rId3" Type="http://schemas.openxmlformats.org/officeDocument/2006/relationships/oleObject" Target="../embeddings/oleObject250.bin"/><Relationship Id="rId12" Type="http://schemas.openxmlformats.org/officeDocument/2006/relationships/image" Target="../media/image266.wmf"/><Relationship Id="rId17" Type="http://schemas.openxmlformats.org/officeDocument/2006/relationships/oleObject" Target="../embeddings/oleObject257.bin"/><Relationship Id="rId25" Type="http://schemas.openxmlformats.org/officeDocument/2006/relationships/oleObject" Target="../embeddings/oleObject261.bin"/><Relationship Id="rId33" Type="http://schemas.openxmlformats.org/officeDocument/2006/relationships/oleObject" Target="../embeddings/oleObject265.bin"/><Relationship Id="rId38" Type="http://schemas.openxmlformats.org/officeDocument/2006/relationships/image" Target="../media/image279.wmf"/></Relationships>
</file>

<file path=ppt/slides/_rels/slide31.xml.rels><?xml version="1.0" encoding="UTF-8" standalone="yes"?>
<Relationships xmlns="http://schemas.openxmlformats.org/package/2006/relationships"><Relationship Id="rId8" Type="http://schemas.openxmlformats.org/officeDocument/2006/relationships/image" Target="../media/image285.w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87.wmf"/><Relationship Id="rId2" Type="http://schemas.openxmlformats.org/officeDocument/2006/relationships/slideLayout" Target="../slideLayouts/slideLayout22.xml"/><Relationship Id="rId1" Type="http://schemas.openxmlformats.org/officeDocument/2006/relationships/vmlDrawing" Target="../drawings/vmlDrawing23.vml"/><Relationship Id="rId6" Type="http://schemas.openxmlformats.org/officeDocument/2006/relationships/image" Target="../media/image284.wmf"/><Relationship Id="rId11" Type="http://schemas.openxmlformats.org/officeDocument/2006/relationships/oleObject" Target="../embeddings/oleObject275.bin"/><Relationship Id="rId5" Type="http://schemas.openxmlformats.org/officeDocument/2006/relationships/oleObject" Target="../embeddings/oleObject272.bin"/><Relationship Id="rId10" Type="http://schemas.openxmlformats.org/officeDocument/2006/relationships/image" Target="../media/image286.wmf"/><Relationship Id="rId4" Type="http://schemas.openxmlformats.org/officeDocument/2006/relationships/image" Target="../media/image283.wmf"/><Relationship Id="rId9" Type="http://schemas.openxmlformats.org/officeDocument/2006/relationships/oleObject" Target="../embeddings/oleObject27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image" Target="../media/image291.png"/><Relationship Id="rId3" Type="http://schemas.openxmlformats.org/officeDocument/2006/relationships/oleObject" Target="../embeddings/oleObject276.bin"/><Relationship Id="rId7" Type="http://schemas.openxmlformats.org/officeDocument/2006/relationships/image" Target="../media/image290.png"/><Relationship Id="rId2" Type="http://schemas.openxmlformats.org/officeDocument/2006/relationships/slideLayout" Target="../slideLayouts/slideLayout20.xml"/><Relationship Id="rId1" Type="http://schemas.openxmlformats.org/officeDocument/2006/relationships/vmlDrawing" Target="../drawings/vmlDrawing24.vml"/><Relationship Id="rId6" Type="http://schemas.openxmlformats.org/officeDocument/2006/relationships/image" Target="../media/image289.wmf"/><Relationship Id="rId5" Type="http://schemas.openxmlformats.org/officeDocument/2006/relationships/oleObject" Target="../embeddings/oleObject277.bin"/><Relationship Id="rId4" Type="http://schemas.openxmlformats.org/officeDocument/2006/relationships/image" Target="../media/image288.wmf"/><Relationship Id="rId9" Type="http://schemas.openxmlformats.org/officeDocument/2006/relationships/slide" Target="slide59.xml"/></Relationships>
</file>

<file path=ppt/slides/_rels/slide34.xml.rels><?xml version="1.0" encoding="UTF-8" standalone="yes"?>
<Relationships xmlns="http://schemas.openxmlformats.org/package/2006/relationships"><Relationship Id="rId8" Type="http://schemas.openxmlformats.org/officeDocument/2006/relationships/image" Target="../media/image294.wmf"/><Relationship Id="rId13" Type="http://schemas.openxmlformats.org/officeDocument/2006/relationships/oleObject" Target="../embeddings/oleObject283.bin"/><Relationship Id="rId18" Type="http://schemas.openxmlformats.org/officeDocument/2006/relationships/image" Target="../media/image299.wmf"/><Relationship Id="rId3" Type="http://schemas.openxmlformats.org/officeDocument/2006/relationships/oleObject" Target="../embeddings/oleObject278.bin"/><Relationship Id="rId7" Type="http://schemas.openxmlformats.org/officeDocument/2006/relationships/oleObject" Target="../embeddings/oleObject280.bin"/><Relationship Id="rId12" Type="http://schemas.openxmlformats.org/officeDocument/2006/relationships/image" Target="../media/image296.wmf"/><Relationship Id="rId17" Type="http://schemas.openxmlformats.org/officeDocument/2006/relationships/oleObject" Target="../embeddings/oleObject285.bin"/><Relationship Id="rId2" Type="http://schemas.openxmlformats.org/officeDocument/2006/relationships/slideLayout" Target="../slideLayouts/slideLayout22.xml"/><Relationship Id="rId16" Type="http://schemas.openxmlformats.org/officeDocument/2006/relationships/image" Target="../media/image298.wmf"/><Relationship Id="rId1" Type="http://schemas.openxmlformats.org/officeDocument/2006/relationships/vmlDrawing" Target="../drawings/vmlDrawing25.vml"/><Relationship Id="rId6" Type="http://schemas.openxmlformats.org/officeDocument/2006/relationships/image" Target="../media/image293.wmf"/><Relationship Id="rId11" Type="http://schemas.openxmlformats.org/officeDocument/2006/relationships/oleObject" Target="../embeddings/oleObject282.bin"/><Relationship Id="rId5" Type="http://schemas.openxmlformats.org/officeDocument/2006/relationships/oleObject" Target="../embeddings/oleObject279.bin"/><Relationship Id="rId15" Type="http://schemas.openxmlformats.org/officeDocument/2006/relationships/oleObject" Target="../embeddings/oleObject284.bin"/><Relationship Id="rId10" Type="http://schemas.openxmlformats.org/officeDocument/2006/relationships/image" Target="../media/image295.wmf"/><Relationship Id="rId4" Type="http://schemas.openxmlformats.org/officeDocument/2006/relationships/image" Target="../media/image292.wmf"/><Relationship Id="rId9" Type="http://schemas.openxmlformats.org/officeDocument/2006/relationships/oleObject" Target="../embeddings/oleObject281.bin"/><Relationship Id="rId14" Type="http://schemas.openxmlformats.org/officeDocument/2006/relationships/image" Target="../media/image297.wmf"/></Relationships>
</file>

<file path=ppt/slides/_rels/slide35.xml.rels><?xml version="1.0" encoding="UTF-8" standalone="yes"?>
<Relationships xmlns="http://schemas.openxmlformats.org/package/2006/relationships"><Relationship Id="rId8" Type="http://schemas.openxmlformats.org/officeDocument/2006/relationships/image" Target="../media/image301.wmf"/><Relationship Id="rId13" Type="http://schemas.openxmlformats.org/officeDocument/2006/relationships/slide" Target="slide60.xml"/><Relationship Id="rId3" Type="http://schemas.openxmlformats.org/officeDocument/2006/relationships/oleObject" Target="../embeddings/oleObject286.bin"/><Relationship Id="rId7" Type="http://schemas.openxmlformats.org/officeDocument/2006/relationships/oleObject" Target="../embeddings/oleObject287.bin"/><Relationship Id="rId12" Type="http://schemas.openxmlformats.org/officeDocument/2006/relationships/image" Target="../media/image303.wmf"/><Relationship Id="rId2" Type="http://schemas.openxmlformats.org/officeDocument/2006/relationships/slideLayout" Target="../slideLayouts/slideLayout21.xml"/><Relationship Id="rId1" Type="http://schemas.openxmlformats.org/officeDocument/2006/relationships/vmlDrawing" Target="../drawings/vmlDrawing26.vml"/><Relationship Id="rId6" Type="http://schemas.openxmlformats.org/officeDocument/2006/relationships/image" Target="../media/image305.png"/><Relationship Id="rId11" Type="http://schemas.openxmlformats.org/officeDocument/2006/relationships/oleObject" Target="../embeddings/oleObject289.bin"/><Relationship Id="rId5" Type="http://schemas.openxmlformats.org/officeDocument/2006/relationships/image" Target="../media/image304.png"/><Relationship Id="rId10" Type="http://schemas.openxmlformats.org/officeDocument/2006/relationships/image" Target="../media/image302.wmf"/><Relationship Id="rId4" Type="http://schemas.openxmlformats.org/officeDocument/2006/relationships/image" Target="../media/image300.wmf"/><Relationship Id="rId9" Type="http://schemas.openxmlformats.org/officeDocument/2006/relationships/oleObject" Target="../embeddings/oleObject288.bin"/></Relationships>
</file>

<file path=ppt/slides/_rels/slide36.xml.rels><?xml version="1.0" encoding="UTF-8" standalone="yes"?>
<Relationships xmlns="http://schemas.openxmlformats.org/package/2006/relationships"><Relationship Id="rId8" Type="http://schemas.openxmlformats.org/officeDocument/2006/relationships/image" Target="../media/image307.wmf"/><Relationship Id="rId13" Type="http://schemas.openxmlformats.org/officeDocument/2006/relationships/slide" Target="slide61.xml"/><Relationship Id="rId3" Type="http://schemas.openxmlformats.org/officeDocument/2006/relationships/oleObject" Target="../embeddings/oleObject290.bin"/><Relationship Id="rId7" Type="http://schemas.openxmlformats.org/officeDocument/2006/relationships/oleObject" Target="../embeddings/oleObject291.bin"/><Relationship Id="rId12" Type="http://schemas.openxmlformats.org/officeDocument/2006/relationships/image" Target="../media/image309.wmf"/><Relationship Id="rId2" Type="http://schemas.openxmlformats.org/officeDocument/2006/relationships/slideLayout" Target="../slideLayouts/slideLayout21.xml"/><Relationship Id="rId1" Type="http://schemas.openxmlformats.org/officeDocument/2006/relationships/vmlDrawing" Target="../drawings/vmlDrawing27.vml"/><Relationship Id="rId6" Type="http://schemas.openxmlformats.org/officeDocument/2006/relationships/image" Target="../media/image311.png"/><Relationship Id="rId11" Type="http://schemas.openxmlformats.org/officeDocument/2006/relationships/oleObject" Target="../embeddings/oleObject293.bin"/><Relationship Id="rId5" Type="http://schemas.openxmlformats.org/officeDocument/2006/relationships/image" Target="../media/image310.png"/><Relationship Id="rId10" Type="http://schemas.openxmlformats.org/officeDocument/2006/relationships/image" Target="../media/image308.wmf"/><Relationship Id="rId4" Type="http://schemas.openxmlformats.org/officeDocument/2006/relationships/image" Target="../media/image306.wmf"/><Relationship Id="rId9" Type="http://schemas.openxmlformats.org/officeDocument/2006/relationships/oleObject" Target="../embeddings/oleObject292.bin"/></Relationships>
</file>

<file path=ppt/slides/_rels/slide37.xml.rels><?xml version="1.0" encoding="UTF-8" standalone="yes"?>
<Relationships xmlns="http://schemas.openxmlformats.org/package/2006/relationships"><Relationship Id="rId8" Type="http://schemas.openxmlformats.org/officeDocument/2006/relationships/image" Target="../media/image314.wmf"/><Relationship Id="rId13" Type="http://schemas.openxmlformats.org/officeDocument/2006/relationships/oleObject" Target="../embeddings/oleObject299.bin"/><Relationship Id="rId18" Type="http://schemas.openxmlformats.org/officeDocument/2006/relationships/image" Target="../media/image319.wmf"/><Relationship Id="rId26" Type="http://schemas.openxmlformats.org/officeDocument/2006/relationships/image" Target="../media/image323.wmf"/><Relationship Id="rId3" Type="http://schemas.openxmlformats.org/officeDocument/2006/relationships/oleObject" Target="../embeddings/oleObject294.bin"/><Relationship Id="rId21" Type="http://schemas.openxmlformats.org/officeDocument/2006/relationships/oleObject" Target="../embeddings/oleObject303.bin"/><Relationship Id="rId7" Type="http://schemas.openxmlformats.org/officeDocument/2006/relationships/oleObject" Target="../embeddings/oleObject296.bin"/><Relationship Id="rId12" Type="http://schemas.openxmlformats.org/officeDocument/2006/relationships/image" Target="../media/image316.wmf"/><Relationship Id="rId17" Type="http://schemas.openxmlformats.org/officeDocument/2006/relationships/oleObject" Target="../embeddings/oleObject301.bin"/><Relationship Id="rId25" Type="http://schemas.openxmlformats.org/officeDocument/2006/relationships/oleObject" Target="../embeddings/oleObject305.bin"/><Relationship Id="rId2" Type="http://schemas.openxmlformats.org/officeDocument/2006/relationships/slideLayout" Target="../slideLayouts/slideLayout5.xml"/><Relationship Id="rId16" Type="http://schemas.openxmlformats.org/officeDocument/2006/relationships/image" Target="../media/image318.wmf"/><Relationship Id="rId20" Type="http://schemas.openxmlformats.org/officeDocument/2006/relationships/image" Target="../media/image320.wmf"/><Relationship Id="rId29" Type="http://schemas.openxmlformats.org/officeDocument/2006/relationships/oleObject" Target="../embeddings/oleObject307.bin"/><Relationship Id="rId1" Type="http://schemas.openxmlformats.org/officeDocument/2006/relationships/vmlDrawing" Target="../drawings/vmlDrawing28.vml"/><Relationship Id="rId6" Type="http://schemas.openxmlformats.org/officeDocument/2006/relationships/image" Target="../media/image313.wmf"/><Relationship Id="rId11" Type="http://schemas.openxmlformats.org/officeDocument/2006/relationships/oleObject" Target="../embeddings/oleObject298.bin"/><Relationship Id="rId24" Type="http://schemas.openxmlformats.org/officeDocument/2006/relationships/image" Target="../media/image322.wmf"/><Relationship Id="rId32" Type="http://schemas.openxmlformats.org/officeDocument/2006/relationships/image" Target="../media/image326.wmf"/><Relationship Id="rId5" Type="http://schemas.openxmlformats.org/officeDocument/2006/relationships/oleObject" Target="../embeddings/oleObject295.bin"/><Relationship Id="rId15" Type="http://schemas.openxmlformats.org/officeDocument/2006/relationships/oleObject" Target="../embeddings/oleObject300.bin"/><Relationship Id="rId23" Type="http://schemas.openxmlformats.org/officeDocument/2006/relationships/oleObject" Target="../embeddings/oleObject304.bin"/><Relationship Id="rId28" Type="http://schemas.openxmlformats.org/officeDocument/2006/relationships/image" Target="../media/image324.wmf"/><Relationship Id="rId10" Type="http://schemas.openxmlformats.org/officeDocument/2006/relationships/image" Target="../media/image315.wmf"/><Relationship Id="rId19" Type="http://schemas.openxmlformats.org/officeDocument/2006/relationships/oleObject" Target="../embeddings/oleObject302.bin"/><Relationship Id="rId31" Type="http://schemas.openxmlformats.org/officeDocument/2006/relationships/oleObject" Target="../embeddings/oleObject308.bin"/><Relationship Id="rId4" Type="http://schemas.openxmlformats.org/officeDocument/2006/relationships/image" Target="../media/image312.wmf"/><Relationship Id="rId9" Type="http://schemas.openxmlformats.org/officeDocument/2006/relationships/oleObject" Target="../embeddings/oleObject297.bin"/><Relationship Id="rId14" Type="http://schemas.openxmlformats.org/officeDocument/2006/relationships/image" Target="../media/image317.wmf"/><Relationship Id="rId22" Type="http://schemas.openxmlformats.org/officeDocument/2006/relationships/image" Target="../media/image321.wmf"/><Relationship Id="rId27" Type="http://schemas.openxmlformats.org/officeDocument/2006/relationships/oleObject" Target="../embeddings/oleObject306.bin"/><Relationship Id="rId30" Type="http://schemas.openxmlformats.org/officeDocument/2006/relationships/image" Target="../media/image325.wmf"/></Relationships>
</file>

<file path=ppt/slides/_rels/slide38.x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oleObject" Target="../embeddings/oleObject314.bin"/><Relationship Id="rId18" Type="http://schemas.openxmlformats.org/officeDocument/2006/relationships/image" Target="../media/image334.wmf"/><Relationship Id="rId26" Type="http://schemas.openxmlformats.org/officeDocument/2006/relationships/image" Target="../media/image338.wmf"/><Relationship Id="rId3" Type="http://schemas.openxmlformats.org/officeDocument/2006/relationships/oleObject" Target="../embeddings/oleObject309.bin"/><Relationship Id="rId21" Type="http://schemas.openxmlformats.org/officeDocument/2006/relationships/oleObject" Target="../embeddings/oleObject318.bin"/><Relationship Id="rId7" Type="http://schemas.openxmlformats.org/officeDocument/2006/relationships/oleObject" Target="../embeddings/oleObject311.bin"/><Relationship Id="rId12" Type="http://schemas.openxmlformats.org/officeDocument/2006/relationships/image" Target="../media/image331.wmf"/><Relationship Id="rId17" Type="http://schemas.openxmlformats.org/officeDocument/2006/relationships/oleObject" Target="../embeddings/oleObject316.bin"/><Relationship Id="rId25" Type="http://schemas.openxmlformats.org/officeDocument/2006/relationships/oleObject" Target="../embeddings/oleObject320.bin"/><Relationship Id="rId2" Type="http://schemas.openxmlformats.org/officeDocument/2006/relationships/slideLayout" Target="../slideLayouts/slideLayout13.xml"/><Relationship Id="rId16" Type="http://schemas.openxmlformats.org/officeDocument/2006/relationships/image" Target="../media/image333.wmf"/><Relationship Id="rId20" Type="http://schemas.openxmlformats.org/officeDocument/2006/relationships/image" Target="../media/image335.wmf"/><Relationship Id="rId29" Type="http://schemas.openxmlformats.org/officeDocument/2006/relationships/oleObject" Target="../embeddings/oleObject322.bin"/><Relationship Id="rId1" Type="http://schemas.openxmlformats.org/officeDocument/2006/relationships/vmlDrawing" Target="../drawings/vmlDrawing29.vml"/><Relationship Id="rId6" Type="http://schemas.openxmlformats.org/officeDocument/2006/relationships/image" Target="../media/image328.wmf"/><Relationship Id="rId11" Type="http://schemas.openxmlformats.org/officeDocument/2006/relationships/oleObject" Target="../embeddings/oleObject313.bin"/><Relationship Id="rId24" Type="http://schemas.openxmlformats.org/officeDocument/2006/relationships/image" Target="../media/image337.wmf"/><Relationship Id="rId5" Type="http://schemas.openxmlformats.org/officeDocument/2006/relationships/oleObject" Target="../embeddings/oleObject310.bin"/><Relationship Id="rId15" Type="http://schemas.openxmlformats.org/officeDocument/2006/relationships/oleObject" Target="../embeddings/oleObject315.bin"/><Relationship Id="rId23" Type="http://schemas.openxmlformats.org/officeDocument/2006/relationships/oleObject" Target="../embeddings/oleObject319.bin"/><Relationship Id="rId28" Type="http://schemas.openxmlformats.org/officeDocument/2006/relationships/image" Target="../media/image339.wmf"/><Relationship Id="rId10" Type="http://schemas.openxmlformats.org/officeDocument/2006/relationships/image" Target="../media/image330.wmf"/><Relationship Id="rId19" Type="http://schemas.openxmlformats.org/officeDocument/2006/relationships/oleObject" Target="../embeddings/oleObject317.bin"/><Relationship Id="rId4" Type="http://schemas.openxmlformats.org/officeDocument/2006/relationships/image" Target="../media/image327.wmf"/><Relationship Id="rId9" Type="http://schemas.openxmlformats.org/officeDocument/2006/relationships/oleObject" Target="../embeddings/oleObject312.bin"/><Relationship Id="rId14" Type="http://schemas.openxmlformats.org/officeDocument/2006/relationships/image" Target="../media/image332.wmf"/><Relationship Id="rId22" Type="http://schemas.openxmlformats.org/officeDocument/2006/relationships/image" Target="../media/image336.wmf"/><Relationship Id="rId27" Type="http://schemas.openxmlformats.org/officeDocument/2006/relationships/oleObject" Target="../embeddings/oleObject321.bin"/><Relationship Id="rId30" Type="http://schemas.openxmlformats.org/officeDocument/2006/relationships/image" Target="../media/image340.wmf"/></Relationships>
</file>

<file path=ppt/slides/_rels/slide39.xml.rels><?xml version="1.0" encoding="UTF-8" standalone="yes"?>
<Relationships xmlns="http://schemas.openxmlformats.org/package/2006/relationships"><Relationship Id="rId3" Type="http://schemas.openxmlformats.org/officeDocument/2006/relationships/image" Target="../media/image342.png"/><Relationship Id="rId2" Type="http://schemas.openxmlformats.org/officeDocument/2006/relationships/image" Target="../media/image341.png"/><Relationship Id="rId1" Type="http://schemas.openxmlformats.org/officeDocument/2006/relationships/slideLayout" Target="../slideLayouts/slideLayout5.xml"/><Relationship Id="rId5" Type="http://schemas.openxmlformats.org/officeDocument/2006/relationships/slide" Target="slide62.xml"/><Relationship Id="rId4" Type="http://schemas.openxmlformats.org/officeDocument/2006/relationships/image" Target="../media/image343.png"/></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6.wmf"/><Relationship Id="rId26" Type="http://schemas.openxmlformats.org/officeDocument/2006/relationships/image" Target="../media/image20.wmf"/><Relationship Id="rId39" Type="http://schemas.openxmlformats.org/officeDocument/2006/relationships/image" Target="../media/image27.wmf"/><Relationship Id="rId21" Type="http://schemas.openxmlformats.org/officeDocument/2006/relationships/oleObject" Target="../embeddings/oleObject10.bin"/><Relationship Id="rId34" Type="http://schemas.openxmlformats.org/officeDocument/2006/relationships/image" Target="../media/image24.wmf"/><Relationship Id="rId7" Type="http://schemas.openxmlformats.org/officeDocument/2006/relationships/oleObject" Target="../embeddings/oleObject3.bin"/><Relationship Id="rId2" Type="http://schemas.openxmlformats.org/officeDocument/2006/relationships/slideLayout" Target="../slideLayouts/slideLayout13.xml"/><Relationship Id="rId16" Type="http://schemas.openxmlformats.org/officeDocument/2006/relationships/image" Target="../media/image15.wmf"/><Relationship Id="rId20" Type="http://schemas.openxmlformats.org/officeDocument/2006/relationships/image" Target="../media/image17.wmf"/><Relationship Id="rId29" Type="http://schemas.openxmlformats.org/officeDocument/2006/relationships/oleObject" Target="../embeddings/oleObject14.bin"/><Relationship Id="rId41" Type="http://schemas.openxmlformats.org/officeDocument/2006/relationships/image" Target="../media/image28.wmf"/><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24" Type="http://schemas.openxmlformats.org/officeDocument/2006/relationships/image" Target="../media/image19.wmf"/><Relationship Id="rId32" Type="http://schemas.openxmlformats.org/officeDocument/2006/relationships/image" Target="../media/image23.wmf"/><Relationship Id="rId37" Type="http://schemas.openxmlformats.org/officeDocument/2006/relationships/image" Target="../media/image26.wmf"/><Relationship Id="rId40" Type="http://schemas.openxmlformats.org/officeDocument/2006/relationships/oleObject" Target="../embeddings/oleObject19.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21.wmf"/><Relationship Id="rId36" Type="http://schemas.openxmlformats.org/officeDocument/2006/relationships/oleObject" Target="../embeddings/oleObject17.bin"/><Relationship Id="rId10" Type="http://schemas.openxmlformats.org/officeDocument/2006/relationships/image" Target="../media/image12.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 Id="rId22" Type="http://schemas.openxmlformats.org/officeDocument/2006/relationships/image" Target="../media/image18.wmf"/><Relationship Id="rId27" Type="http://schemas.openxmlformats.org/officeDocument/2006/relationships/oleObject" Target="../embeddings/oleObject13.bin"/><Relationship Id="rId30" Type="http://schemas.openxmlformats.org/officeDocument/2006/relationships/image" Target="../media/image22.wmf"/><Relationship Id="rId35" Type="http://schemas.openxmlformats.org/officeDocument/2006/relationships/image" Target="../media/image25.wmf"/><Relationship Id="rId8" Type="http://schemas.openxmlformats.org/officeDocument/2006/relationships/image" Target="../media/image11.wmf"/><Relationship Id="rId3" Type="http://schemas.openxmlformats.org/officeDocument/2006/relationships/oleObject" Target="../embeddings/oleObject1.bin"/><Relationship Id="rId12" Type="http://schemas.openxmlformats.org/officeDocument/2006/relationships/image" Target="../media/image13.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oleObject" Target="../embeddings/oleObject18.bin"/></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328.bin"/><Relationship Id="rId18" Type="http://schemas.openxmlformats.org/officeDocument/2006/relationships/image" Target="../media/image351.wmf"/><Relationship Id="rId26" Type="http://schemas.openxmlformats.org/officeDocument/2006/relationships/image" Target="../media/image355.wmf"/><Relationship Id="rId39" Type="http://schemas.openxmlformats.org/officeDocument/2006/relationships/oleObject" Target="../embeddings/oleObject341.bin"/><Relationship Id="rId21" Type="http://schemas.openxmlformats.org/officeDocument/2006/relationships/oleObject" Target="../embeddings/oleObject332.bin"/><Relationship Id="rId34" Type="http://schemas.openxmlformats.org/officeDocument/2006/relationships/image" Target="../media/image359.wmf"/><Relationship Id="rId42" Type="http://schemas.openxmlformats.org/officeDocument/2006/relationships/image" Target="../media/image363.wmf"/><Relationship Id="rId47" Type="http://schemas.openxmlformats.org/officeDocument/2006/relationships/oleObject" Target="../embeddings/oleObject345.bin"/><Relationship Id="rId50" Type="http://schemas.openxmlformats.org/officeDocument/2006/relationships/image" Target="../media/image367.wmf"/><Relationship Id="rId7" Type="http://schemas.openxmlformats.org/officeDocument/2006/relationships/oleObject" Target="../embeddings/oleObject325.bin"/><Relationship Id="rId2" Type="http://schemas.openxmlformats.org/officeDocument/2006/relationships/slideLayout" Target="../slideLayouts/slideLayout5.xml"/><Relationship Id="rId16" Type="http://schemas.openxmlformats.org/officeDocument/2006/relationships/image" Target="../media/image350.wmf"/><Relationship Id="rId29" Type="http://schemas.openxmlformats.org/officeDocument/2006/relationships/oleObject" Target="../embeddings/oleObject336.bin"/><Relationship Id="rId11" Type="http://schemas.openxmlformats.org/officeDocument/2006/relationships/oleObject" Target="../embeddings/oleObject327.bin"/><Relationship Id="rId24" Type="http://schemas.openxmlformats.org/officeDocument/2006/relationships/image" Target="../media/image354.wmf"/><Relationship Id="rId32" Type="http://schemas.openxmlformats.org/officeDocument/2006/relationships/image" Target="../media/image358.wmf"/><Relationship Id="rId37" Type="http://schemas.openxmlformats.org/officeDocument/2006/relationships/oleObject" Target="../embeddings/oleObject340.bin"/><Relationship Id="rId40" Type="http://schemas.openxmlformats.org/officeDocument/2006/relationships/image" Target="../media/image362.wmf"/><Relationship Id="rId45" Type="http://schemas.openxmlformats.org/officeDocument/2006/relationships/oleObject" Target="../embeddings/oleObject344.bin"/><Relationship Id="rId53" Type="http://schemas.openxmlformats.org/officeDocument/2006/relationships/oleObject" Target="../embeddings/oleObject348.bin"/><Relationship Id="rId5" Type="http://schemas.openxmlformats.org/officeDocument/2006/relationships/oleObject" Target="../embeddings/oleObject324.bin"/><Relationship Id="rId10" Type="http://schemas.openxmlformats.org/officeDocument/2006/relationships/image" Target="../media/image347.wmf"/><Relationship Id="rId19" Type="http://schemas.openxmlformats.org/officeDocument/2006/relationships/oleObject" Target="../embeddings/oleObject331.bin"/><Relationship Id="rId31" Type="http://schemas.openxmlformats.org/officeDocument/2006/relationships/oleObject" Target="../embeddings/oleObject337.bin"/><Relationship Id="rId44" Type="http://schemas.openxmlformats.org/officeDocument/2006/relationships/image" Target="../media/image364.wmf"/><Relationship Id="rId52" Type="http://schemas.openxmlformats.org/officeDocument/2006/relationships/image" Target="../media/image368.wmf"/><Relationship Id="rId4" Type="http://schemas.openxmlformats.org/officeDocument/2006/relationships/image" Target="../media/image344.wmf"/><Relationship Id="rId9" Type="http://schemas.openxmlformats.org/officeDocument/2006/relationships/oleObject" Target="../embeddings/oleObject326.bin"/><Relationship Id="rId14" Type="http://schemas.openxmlformats.org/officeDocument/2006/relationships/image" Target="../media/image349.wmf"/><Relationship Id="rId22" Type="http://schemas.openxmlformats.org/officeDocument/2006/relationships/image" Target="../media/image353.wmf"/><Relationship Id="rId27" Type="http://schemas.openxmlformats.org/officeDocument/2006/relationships/oleObject" Target="../embeddings/oleObject335.bin"/><Relationship Id="rId30" Type="http://schemas.openxmlformats.org/officeDocument/2006/relationships/image" Target="../media/image357.wmf"/><Relationship Id="rId35" Type="http://schemas.openxmlformats.org/officeDocument/2006/relationships/oleObject" Target="../embeddings/oleObject339.bin"/><Relationship Id="rId43" Type="http://schemas.openxmlformats.org/officeDocument/2006/relationships/oleObject" Target="../embeddings/oleObject343.bin"/><Relationship Id="rId48" Type="http://schemas.openxmlformats.org/officeDocument/2006/relationships/image" Target="../media/image366.wmf"/><Relationship Id="rId8" Type="http://schemas.openxmlformats.org/officeDocument/2006/relationships/image" Target="../media/image346.wmf"/><Relationship Id="rId51" Type="http://schemas.openxmlformats.org/officeDocument/2006/relationships/oleObject" Target="../embeddings/oleObject347.bin"/><Relationship Id="rId3" Type="http://schemas.openxmlformats.org/officeDocument/2006/relationships/oleObject" Target="../embeddings/oleObject323.bin"/><Relationship Id="rId12" Type="http://schemas.openxmlformats.org/officeDocument/2006/relationships/image" Target="../media/image348.wmf"/><Relationship Id="rId17" Type="http://schemas.openxmlformats.org/officeDocument/2006/relationships/oleObject" Target="../embeddings/oleObject330.bin"/><Relationship Id="rId25" Type="http://schemas.openxmlformats.org/officeDocument/2006/relationships/oleObject" Target="../embeddings/oleObject334.bin"/><Relationship Id="rId33" Type="http://schemas.openxmlformats.org/officeDocument/2006/relationships/oleObject" Target="../embeddings/oleObject338.bin"/><Relationship Id="rId38" Type="http://schemas.openxmlformats.org/officeDocument/2006/relationships/image" Target="../media/image361.wmf"/><Relationship Id="rId46" Type="http://schemas.openxmlformats.org/officeDocument/2006/relationships/image" Target="../media/image365.wmf"/><Relationship Id="rId20" Type="http://schemas.openxmlformats.org/officeDocument/2006/relationships/image" Target="../media/image352.wmf"/><Relationship Id="rId41" Type="http://schemas.openxmlformats.org/officeDocument/2006/relationships/oleObject" Target="../embeddings/oleObject342.bin"/><Relationship Id="rId54" Type="http://schemas.openxmlformats.org/officeDocument/2006/relationships/image" Target="../media/image369.wmf"/><Relationship Id="rId1" Type="http://schemas.openxmlformats.org/officeDocument/2006/relationships/vmlDrawing" Target="../drawings/vmlDrawing30.vml"/><Relationship Id="rId6" Type="http://schemas.openxmlformats.org/officeDocument/2006/relationships/image" Target="../media/image345.wmf"/><Relationship Id="rId15" Type="http://schemas.openxmlformats.org/officeDocument/2006/relationships/oleObject" Target="../embeddings/oleObject329.bin"/><Relationship Id="rId23" Type="http://schemas.openxmlformats.org/officeDocument/2006/relationships/oleObject" Target="../embeddings/oleObject333.bin"/><Relationship Id="rId28" Type="http://schemas.openxmlformats.org/officeDocument/2006/relationships/image" Target="../media/image356.wmf"/><Relationship Id="rId36" Type="http://schemas.openxmlformats.org/officeDocument/2006/relationships/image" Target="../media/image360.wmf"/><Relationship Id="rId49" Type="http://schemas.openxmlformats.org/officeDocument/2006/relationships/oleObject" Target="../embeddings/oleObject346.bin"/></Relationships>
</file>

<file path=ppt/slides/_rels/slide41.xml.rels><?xml version="1.0" encoding="UTF-8" standalone="yes"?>
<Relationships xmlns="http://schemas.openxmlformats.org/package/2006/relationships"><Relationship Id="rId26" Type="http://schemas.openxmlformats.org/officeDocument/2006/relationships/oleObject" Target="../embeddings/oleObject360.bin"/><Relationship Id="rId21" Type="http://schemas.openxmlformats.org/officeDocument/2006/relationships/image" Target="../media/image378.wmf"/><Relationship Id="rId42" Type="http://schemas.openxmlformats.org/officeDocument/2006/relationships/oleObject" Target="../embeddings/oleObject368.bin"/><Relationship Id="rId47" Type="http://schemas.openxmlformats.org/officeDocument/2006/relationships/image" Target="../media/image391.wmf"/><Relationship Id="rId63" Type="http://schemas.openxmlformats.org/officeDocument/2006/relationships/image" Target="../media/image399.wmf"/><Relationship Id="rId68" Type="http://schemas.openxmlformats.org/officeDocument/2006/relationships/oleObject" Target="../embeddings/oleObject381.bin"/><Relationship Id="rId16" Type="http://schemas.openxmlformats.org/officeDocument/2006/relationships/oleObject" Target="../embeddings/oleObject355.bin"/><Relationship Id="rId11" Type="http://schemas.openxmlformats.org/officeDocument/2006/relationships/image" Target="../media/image373.wmf"/><Relationship Id="rId32" Type="http://schemas.openxmlformats.org/officeDocument/2006/relationships/oleObject" Target="../embeddings/oleObject363.bin"/><Relationship Id="rId37" Type="http://schemas.openxmlformats.org/officeDocument/2006/relationships/image" Target="../media/image386.wmf"/><Relationship Id="rId53" Type="http://schemas.openxmlformats.org/officeDocument/2006/relationships/image" Target="../media/image394.wmf"/><Relationship Id="rId58" Type="http://schemas.openxmlformats.org/officeDocument/2006/relationships/oleObject" Target="../embeddings/oleObject376.bin"/><Relationship Id="rId74" Type="http://schemas.openxmlformats.org/officeDocument/2006/relationships/oleObject" Target="../embeddings/oleObject384.bin"/><Relationship Id="rId79" Type="http://schemas.openxmlformats.org/officeDocument/2006/relationships/image" Target="../media/image407.wmf"/><Relationship Id="rId5" Type="http://schemas.openxmlformats.org/officeDocument/2006/relationships/image" Target="../media/image370.wmf"/><Relationship Id="rId61" Type="http://schemas.openxmlformats.org/officeDocument/2006/relationships/image" Target="../media/image398.wmf"/><Relationship Id="rId19" Type="http://schemas.openxmlformats.org/officeDocument/2006/relationships/image" Target="../media/image377.wmf"/><Relationship Id="rId14" Type="http://schemas.openxmlformats.org/officeDocument/2006/relationships/oleObject" Target="../embeddings/oleObject354.bin"/><Relationship Id="rId22" Type="http://schemas.openxmlformats.org/officeDocument/2006/relationships/oleObject" Target="../embeddings/oleObject358.bin"/><Relationship Id="rId27" Type="http://schemas.openxmlformats.org/officeDocument/2006/relationships/image" Target="../media/image381.wmf"/><Relationship Id="rId30" Type="http://schemas.openxmlformats.org/officeDocument/2006/relationships/oleObject" Target="../embeddings/oleObject362.bin"/><Relationship Id="rId35" Type="http://schemas.openxmlformats.org/officeDocument/2006/relationships/image" Target="../media/image385.wmf"/><Relationship Id="rId43" Type="http://schemas.openxmlformats.org/officeDocument/2006/relationships/image" Target="../media/image389.wmf"/><Relationship Id="rId48" Type="http://schemas.openxmlformats.org/officeDocument/2006/relationships/oleObject" Target="../embeddings/oleObject371.bin"/><Relationship Id="rId56" Type="http://schemas.openxmlformats.org/officeDocument/2006/relationships/oleObject" Target="../embeddings/oleObject375.bin"/><Relationship Id="rId64" Type="http://schemas.openxmlformats.org/officeDocument/2006/relationships/oleObject" Target="../embeddings/oleObject379.bin"/><Relationship Id="rId69" Type="http://schemas.openxmlformats.org/officeDocument/2006/relationships/image" Target="../media/image402.wmf"/><Relationship Id="rId77" Type="http://schemas.openxmlformats.org/officeDocument/2006/relationships/image" Target="../media/image406.wmf"/><Relationship Id="rId8" Type="http://schemas.openxmlformats.org/officeDocument/2006/relationships/oleObject" Target="../embeddings/oleObject351.bin"/><Relationship Id="rId51" Type="http://schemas.openxmlformats.org/officeDocument/2006/relationships/image" Target="../media/image393.wmf"/><Relationship Id="rId72" Type="http://schemas.openxmlformats.org/officeDocument/2006/relationships/oleObject" Target="../embeddings/oleObject383.bin"/><Relationship Id="rId80" Type="http://schemas.openxmlformats.org/officeDocument/2006/relationships/oleObject" Target="../embeddings/oleObject387.bin"/><Relationship Id="rId3" Type="http://schemas.openxmlformats.org/officeDocument/2006/relationships/notesSlide" Target="../notesSlides/notesSlide1.xml"/><Relationship Id="rId12" Type="http://schemas.openxmlformats.org/officeDocument/2006/relationships/oleObject" Target="../embeddings/oleObject353.bin"/><Relationship Id="rId17" Type="http://schemas.openxmlformats.org/officeDocument/2006/relationships/image" Target="../media/image376.wmf"/><Relationship Id="rId25" Type="http://schemas.openxmlformats.org/officeDocument/2006/relationships/image" Target="../media/image380.wmf"/><Relationship Id="rId33" Type="http://schemas.openxmlformats.org/officeDocument/2006/relationships/image" Target="../media/image384.wmf"/><Relationship Id="rId38" Type="http://schemas.openxmlformats.org/officeDocument/2006/relationships/oleObject" Target="../embeddings/oleObject366.bin"/><Relationship Id="rId46" Type="http://schemas.openxmlformats.org/officeDocument/2006/relationships/oleObject" Target="../embeddings/oleObject370.bin"/><Relationship Id="rId59" Type="http://schemas.openxmlformats.org/officeDocument/2006/relationships/image" Target="../media/image397.wmf"/><Relationship Id="rId67" Type="http://schemas.openxmlformats.org/officeDocument/2006/relationships/image" Target="../media/image401.wmf"/><Relationship Id="rId20" Type="http://schemas.openxmlformats.org/officeDocument/2006/relationships/oleObject" Target="../embeddings/oleObject357.bin"/><Relationship Id="rId41" Type="http://schemas.openxmlformats.org/officeDocument/2006/relationships/image" Target="../media/image388.wmf"/><Relationship Id="rId54" Type="http://schemas.openxmlformats.org/officeDocument/2006/relationships/oleObject" Target="../embeddings/oleObject374.bin"/><Relationship Id="rId62" Type="http://schemas.openxmlformats.org/officeDocument/2006/relationships/oleObject" Target="../embeddings/oleObject378.bin"/><Relationship Id="rId70" Type="http://schemas.openxmlformats.org/officeDocument/2006/relationships/oleObject" Target="../embeddings/oleObject382.bin"/><Relationship Id="rId75" Type="http://schemas.openxmlformats.org/officeDocument/2006/relationships/image" Target="../media/image405.wmf"/><Relationship Id="rId1" Type="http://schemas.openxmlformats.org/officeDocument/2006/relationships/vmlDrawing" Target="../drawings/vmlDrawing31.vml"/><Relationship Id="rId6" Type="http://schemas.openxmlformats.org/officeDocument/2006/relationships/oleObject" Target="../embeddings/oleObject350.bin"/><Relationship Id="rId15" Type="http://schemas.openxmlformats.org/officeDocument/2006/relationships/image" Target="../media/image375.wmf"/><Relationship Id="rId23" Type="http://schemas.openxmlformats.org/officeDocument/2006/relationships/image" Target="../media/image379.wmf"/><Relationship Id="rId28" Type="http://schemas.openxmlformats.org/officeDocument/2006/relationships/oleObject" Target="../embeddings/oleObject361.bin"/><Relationship Id="rId36" Type="http://schemas.openxmlformats.org/officeDocument/2006/relationships/oleObject" Target="../embeddings/oleObject365.bin"/><Relationship Id="rId49" Type="http://schemas.openxmlformats.org/officeDocument/2006/relationships/image" Target="../media/image392.wmf"/><Relationship Id="rId57" Type="http://schemas.openxmlformats.org/officeDocument/2006/relationships/image" Target="../media/image396.wmf"/><Relationship Id="rId10" Type="http://schemas.openxmlformats.org/officeDocument/2006/relationships/oleObject" Target="../embeddings/oleObject352.bin"/><Relationship Id="rId31" Type="http://schemas.openxmlformats.org/officeDocument/2006/relationships/image" Target="../media/image383.wmf"/><Relationship Id="rId44" Type="http://schemas.openxmlformats.org/officeDocument/2006/relationships/oleObject" Target="../embeddings/oleObject369.bin"/><Relationship Id="rId52" Type="http://schemas.openxmlformats.org/officeDocument/2006/relationships/oleObject" Target="../embeddings/oleObject373.bin"/><Relationship Id="rId60" Type="http://schemas.openxmlformats.org/officeDocument/2006/relationships/oleObject" Target="../embeddings/oleObject377.bin"/><Relationship Id="rId65" Type="http://schemas.openxmlformats.org/officeDocument/2006/relationships/image" Target="../media/image400.wmf"/><Relationship Id="rId73" Type="http://schemas.openxmlformats.org/officeDocument/2006/relationships/image" Target="../media/image404.wmf"/><Relationship Id="rId78" Type="http://schemas.openxmlformats.org/officeDocument/2006/relationships/oleObject" Target="../embeddings/oleObject386.bin"/><Relationship Id="rId81" Type="http://schemas.openxmlformats.org/officeDocument/2006/relationships/image" Target="../media/image408.wmf"/><Relationship Id="rId4" Type="http://schemas.openxmlformats.org/officeDocument/2006/relationships/oleObject" Target="../embeddings/oleObject349.bin"/><Relationship Id="rId9" Type="http://schemas.openxmlformats.org/officeDocument/2006/relationships/image" Target="../media/image372.wmf"/><Relationship Id="rId13" Type="http://schemas.openxmlformats.org/officeDocument/2006/relationships/image" Target="../media/image374.wmf"/><Relationship Id="rId18" Type="http://schemas.openxmlformats.org/officeDocument/2006/relationships/oleObject" Target="../embeddings/oleObject356.bin"/><Relationship Id="rId39" Type="http://schemas.openxmlformats.org/officeDocument/2006/relationships/image" Target="../media/image387.wmf"/><Relationship Id="rId34" Type="http://schemas.openxmlformats.org/officeDocument/2006/relationships/oleObject" Target="../embeddings/oleObject364.bin"/><Relationship Id="rId50" Type="http://schemas.openxmlformats.org/officeDocument/2006/relationships/oleObject" Target="../embeddings/oleObject372.bin"/><Relationship Id="rId55" Type="http://schemas.openxmlformats.org/officeDocument/2006/relationships/image" Target="../media/image395.wmf"/><Relationship Id="rId76" Type="http://schemas.openxmlformats.org/officeDocument/2006/relationships/oleObject" Target="../embeddings/oleObject385.bin"/><Relationship Id="rId7" Type="http://schemas.openxmlformats.org/officeDocument/2006/relationships/image" Target="../media/image371.wmf"/><Relationship Id="rId71" Type="http://schemas.openxmlformats.org/officeDocument/2006/relationships/image" Target="../media/image403.wmf"/><Relationship Id="rId2" Type="http://schemas.openxmlformats.org/officeDocument/2006/relationships/slideLayout" Target="../slideLayouts/slideLayout13.xml"/><Relationship Id="rId29" Type="http://schemas.openxmlformats.org/officeDocument/2006/relationships/image" Target="../media/image382.wmf"/><Relationship Id="rId24" Type="http://schemas.openxmlformats.org/officeDocument/2006/relationships/oleObject" Target="../embeddings/oleObject359.bin"/><Relationship Id="rId40" Type="http://schemas.openxmlformats.org/officeDocument/2006/relationships/oleObject" Target="../embeddings/oleObject367.bin"/><Relationship Id="rId45" Type="http://schemas.openxmlformats.org/officeDocument/2006/relationships/image" Target="../media/image390.wmf"/><Relationship Id="rId66" Type="http://schemas.openxmlformats.org/officeDocument/2006/relationships/oleObject" Target="../embeddings/oleObject380.bin"/></Relationships>
</file>

<file path=ppt/slides/_rels/slide42.xml.rels><?xml version="1.0" encoding="UTF-8" standalone="yes"?>
<Relationships xmlns="http://schemas.openxmlformats.org/package/2006/relationships"><Relationship Id="rId8" Type="http://schemas.openxmlformats.org/officeDocument/2006/relationships/image" Target="../media/image411.wmf"/><Relationship Id="rId3" Type="http://schemas.openxmlformats.org/officeDocument/2006/relationships/oleObject" Target="../embeddings/oleObject388.bin"/><Relationship Id="rId7" Type="http://schemas.openxmlformats.org/officeDocument/2006/relationships/oleObject" Target="../embeddings/oleObject390.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410.wmf"/><Relationship Id="rId5" Type="http://schemas.openxmlformats.org/officeDocument/2006/relationships/oleObject" Target="../embeddings/oleObject389.bin"/><Relationship Id="rId10" Type="http://schemas.openxmlformats.org/officeDocument/2006/relationships/image" Target="../media/image412.wmf"/><Relationship Id="rId4" Type="http://schemas.openxmlformats.org/officeDocument/2006/relationships/image" Target="../media/image409.wmf"/><Relationship Id="rId9" Type="http://schemas.openxmlformats.org/officeDocument/2006/relationships/oleObject" Target="../embeddings/oleObject391.bin"/></Relationships>
</file>

<file path=ppt/slides/_rels/slide43.xml.rels><?xml version="1.0" encoding="UTF-8" standalone="yes"?>
<Relationships xmlns="http://schemas.openxmlformats.org/package/2006/relationships"><Relationship Id="rId8" Type="http://schemas.openxmlformats.org/officeDocument/2006/relationships/image" Target="../media/image415.wmf"/><Relationship Id="rId3" Type="http://schemas.openxmlformats.org/officeDocument/2006/relationships/oleObject" Target="../embeddings/oleObject392.bin"/><Relationship Id="rId7" Type="http://schemas.openxmlformats.org/officeDocument/2006/relationships/oleObject" Target="../embeddings/oleObject394.bin"/><Relationship Id="rId2" Type="http://schemas.openxmlformats.org/officeDocument/2006/relationships/slideLayout" Target="../slideLayouts/slideLayout21.xml"/><Relationship Id="rId1" Type="http://schemas.openxmlformats.org/officeDocument/2006/relationships/vmlDrawing" Target="../drawings/vmlDrawing33.vml"/><Relationship Id="rId6" Type="http://schemas.openxmlformats.org/officeDocument/2006/relationships/image" Target="../media/image414.wmf"/><Relationship Id="rId5" Type="http://schemas.openxmlformats.org/officeDocument/2006/relationships/oleObject" Target="../embeddings/oleObject393.bin"/><Relationship Id="rId10" Type="http://schemas.openxmlformats.org/officeDocument/2006/relationships/image" Target="../media/image416.wmf"/><Relationship Id="rId4" Type="http://schemas.openxmlformats.org/officeDocument/2006/relationships/image" Target="../media/image413.wmf"/><Relationship Id="rId9" Type="http://schemas.openxmlformats.org/officeDocument/2006/relationships/oleObject" Target="../embeddings/oleObject395.bin"/></Relationships>
</file>

<file path=ppt/slides/_rels/slide44.xml.rels><?xml version="1.0" encoding="UTF-8" standalone="yes"?>
<Relationships xmlns="http://schemas.openxmlformats.org/package/2006/relationships"><Relationship Id="rId8" Type="http://schemas.openxmlformats.org/officeDocument/2006/relationships/image" Target="../media/image419.wmf"/><Relationship Id="rId13" Type="http://schemas.openxmlformats.org/officeDocument/2006/relationships/oleObject" Target="../embeddings/oleObject401.bin"/><Relationship Id="rId18" Type="http://schemas.openxmlformats.org/officeDocument/2006/relationships/image" Target="../media/image424.wmf"/><Relationship Id="rId26" Type="http://schemas.openxmlformats.org/officeDocument/2006/relationships/oleObject" Target="../embeddings/oleObject407.bin"/><Relationship Id="rId3" Type="http://schemas.openxmlformats.org/officeDocument/2006/relationships/oleObject" Target="../embeddings/oleObject396.bin"/><Relationship Id="rId21" Type="http://schemas.openxmlformats.org/officeDocument/2006/relationships/oleObject" Target="../embeddings/oleObject405.bin"/><Relationship Id="rId7" Type="http://schemas.openxmlformats.org/officeDocument/2006/relationships/oleObject" Target="../embeddings/oleObject398.bin"/><Relationship Id="rId12" Type="http://schemas.openxmlformats.org/officeDocument/2006/relationships/image" Target="../media/image421.wmf"/><Relationship Id="rId17" Type="http://schemas.openxmlformats.org/officeDocument/2006/relationships/oleObject" Target="../embeddings/oleObject403.bin"/><Relationship Id="rId25" Type="http://schemas.openxmlformats.org/officeDocument/2006/relationships/image" Target="../media/image428.wmf"/><Relationship Id="rId2" Type="http://schemas.openxmlformats.org/officeDocument/2006/relationships/slideLayout" Target="../slideLayouts/slideLayout21.xml"/><Relationship Id="rId16" Type="http://schemas.openxmlformats.org/officeDocument/2006/relationships/image" Target="../media/image423.wmf"/><Relationship Id="rId20" Type="http://schemas.openxmlformats.org/officeDocument/2006/relationships/image" Target="../media/image425.wmf"/><Relationship Id="rId29" Type="http://schemas.openxmlformats.org/officeDocument/2006/relationships/image" Target="../media/image430.wmf"/><Relationship Id="rId1" Type="http://schemas.openxmlformats.org/officeDocument/2006/relationships/vmlDrawing" Target="../drawings/vmlDrawing34.vml"/><Relationship Id="rId6" Type="http://schemas.openxmlformats.org/officeDocument/2006/relationships/image" Target="../media/image418.wmf"/><Relationship Id="rId11" Type="http://schemas.openxmlformats.org/officeDocument/2006/relationships/oleObject" Target="../embeddings/oleObject400.bin"/><Relationship Id="rId24" Type="http://schemas.openxmlformats.org/officeDocument/2006/relationships/oleObject" Target="../embeddings/oleObject406.bin"/><Relationship Id="rId5" Type="http://schemas.openxmlformats.org/officeDocument/2006/relationships/oleObject" Target="../embeddings/oleObject397.bin"/><Relationship Id="rId15" Type="http://schemas.openxmlformats.org/officeDocument/2006/relationships/oleObject" Target="../embeddings/oleObject402.bin"/><Relationship Id="rId23" Type="http://schemas.openxmlformats.org/officeDocument/2006/relationships/image" Target="../media/image427.wmf"/><Relationship Id="rId28" Type="http://schemas.openxmlformats.org/officeDocument/2006/relationships/oleObject" Target="../embeddings/oleObject408.bin"/><Relationship Id="rId10" Type="http://schemas.openxmlformats.org/officeDocument/2006/relationships/image" Target="../media/image420.wmf"/><Relationship Id="rId19" Type="http://schemas.openxmlformats.org/officeDocument/2006/relationships/oleObject" Target="../embeddings/oleObject404.bin"/><Relationship Id="rId31" Type="http://schemas.openxmlformats.org/officeDocument/2006/relationships/image" Target="../media/image431.wmf"/><Relationship Id="rId4" Type="http://schemas.openxmlformats.org/officeDocument/2006/relationships/image" Target="../media/image417.wmf"/><Relationship Id="rId9" Type="http://schemas.openxmlformats.org/officeDocument/2006/relationships/oleObject" Target="../embeddings/oleObject399.bin"/><Relationship Id="rId14" Type="http://schemas.openxmlformats.org/officeDocument/2006/relationships/image" Target="../media/image422.wmf"/><Relationship Id="rId22" Type="http://schemas.openxmlformats.org/officeDocument/2006/relationships/image" Target="../media/image426.wmf"/><Relationship Id="rId27" Type="http://schemas.openxmlformats.org/officeDocument/2006/relationships/image" Target="../media/image429.wmf"/><Relationship Id="rId30" Type="http://schemas.openxmlformats.org/officeDocument/2006/relationships/oleObject" Target="../embeddings/oleObject40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10.bin"/><Relationship Id="rId2" Type="http://schemas.openxmlformats.org/officeDocument/2006/relationships/slideLayout" Target="../slideLayouts/slideLayout22.xml"/><Relationship Id="rId1" Type="http://schemas.openxmlformats.org/officeDocument/2006/relationships/vmlDrawing" Target="../drawings/vmlDrawing35.vml"/><Relationship Id="rId6" Type="http://schemas.openxmlformats.org/officeDocument/2006/relationships/image" Target="../media/image433.wmf"/><Relationship Id="rId5" Type="http://schemas.openxmlformats.org/officeDocument/2006/relationships/oleObject" Target="../embeddings/oleObject411.bin"/><Relationship Id="rId4" Type="http://schemas.openxmlformats.org/officeDocument/2006/relationships/image" Target="../media/image432.wmf"/></Relationships>
</file>

<file path=ppt/slides/_rels/slide47.xml.rels><?xml version="1.0" encoding="UTF-8" standalone="yes"?>
<Relationships xmlns="http://schemas.openxmlformats.org/package/2006/relationships"><Relationship Id="rId2" Type="http://schemas.openxmlformats.org/officeDocument/2006/relationships/image" Target="../media/image434.png"/><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3" Type="http://schemas.openxmlformats.org/officeDocument/2006/relationships/oleObject" Target="../embeddings/oleObject417.bin"/><Relationship Id="rId18" Type="http://schemas.openxmlformats.org/officeDocument/2006/relationships/image" Target="../media/image442.wmf"/><Relationship Id="rId26" Type="http://schemas.openxmlformats.org/officeDocument/2006/relationships/image" Target="../media/image446.wmf"/><Relationship Id="rId39" Type="http://schemas.openxmlformats.org/officeDocument/2006/relationships/oleObject" Target="../embeddings/oleObject430.bin"/><Relationship Id="rId21" Type="http://schemas.openxmlformats.org/officeDocument/2006/relationships/oleObject" Target="../embeddings/oleObject421.bin"/><Relationship Id="rId34" Type="http://schemas.openxmlformats.org/officeDocument/2006/relationships/image" Target="../media/image450.wmf"/><Relationship Id="rId42" Type="http://schemas.openxmlformats.org/officeDocument/2006/relationships/image" Target="../media/image454.wmf"/><Relationship Id="rId47" Type="http://schemas.openxmlformats.org/officeDocument/2006/relationships/image" Target="../media/image457.wmf"/><Relationship Id="rId50" Type="http://schemas.openxmlformats.org/officeDocument/2006/relationships/oleObject" Target="../embeddings/oleObject435.bin"/><Relationship Id="rId55" Type="http://schemas.openxmlformats.org/officeDocument/2006/relationships/oleObject" Target="../embeddings/oleObject437.bin"/><Relationship Id="rId7" Type="http://schemas.openxmlformats.org/officeDocument/2006/relationships/oleObject" Target="../embeddings/oleObject414.bin"/><Relationship Id="rId2" Type="http://schemas.openxmlformats.org/officeDocument/2006/relationships/slideLayout" Target="../slideLayouts/slideLayout13.xml"/><Relationship Id="rId16" Type="http://schemas.openxmlformats.org/officeDocument/2006/relationships/image" Target="../media/image441.wmf"/><Relationship Id="rId29" Type="http://schemas.openxmlformats.org/officeDocument/2006/relationships/oleObject" Target="../embeddings/oleObject425.bin"/><Relationship Id="rId11" Type="http://schemas.openxmlformats.org/officeDocument/2006/relationships/oleObject" Target="../embeddings/oleObject416.bin"/><Relationship Id="rId24" Type="http://schemas.openxmlformats.org/officeDocument/2006/relationships/image" Target="../media/image445.wmf"/><Relationship Id="rId32" Type="http://schemas.openxmlformats.org/officeDocument/2006/relationships/image" Target="../media/image449.wmf"/><Relationship Id="rId37" Type="http://schemas.openxmlformats.org/officeDocument/2006/relationships/oleObject" Target="../embeddings/oleObject429.bin"/><Relationship Id="rId40" Type="http://schemas.openxmlformats.org/officeDocument/2006/relationships/image" Target="../media/image453.wmf"/><Relationship Id="rId45" Type="http://schemas.openxmlformats.org/officeDocument/2006/relationships/oleObject" Target="../embeddings/oleObject433.bin"/><Relationship Id="rId53" Type="http://schemas.openxmlformats.org/officeDocument/2006/relationships/oleObject" Target="../embeddings/oleObject436.bin"/><Relationship Id="rId58" Type="http://schemas.openxmlformats.org/officeDocument/2006/relationships/image" Target="../media/image463.wmf"/><Relationship Id="rId5" Type="http://schemas.openxmlformats.org/officeDocument/2006/relationships/oleObject" Target="../embeddings/oleObject413.bin"/><Relationship Id="rId19" Type="http://schemas.openxmlformats.org/officeDocument/2006/relationships/oleObject" Target="../embeddings/oleObject420.bin"/><Relationship Id="rId4" Type="http://schemas.openxmlformats.org/officeDocument/2006/relationships/image" Target="../media/image435.wmf"/><Relationship Id="rId9" Type="http://schemas.openxmlformats.org/officeDocument/2006/relationships/oleObject" Target="../embeddings/oleObject415.bin"/><Relationship Id="rId14" Type="http://schemas.openxmlformats.org/officeDocument/2006/relationships/image" Target="../media/image440.wmf"/><Relationship Id="rId22" Type="http://schemas.openxmlformats.org/officeDocument/2006/relationships/image" Target="../media/image444.wmf"/><Relationship Id="rId27" Type="http://schemas.openxmlformats.org/officeDocument/2006/relationships/oleObject" Target="../embeddings/oleObject424.bin"/><Relationship Id="rId30" Type="http://schemas.openxmlformats.org/officeDocument/2006/relationships/image" Target="../media/image448.wmf"/><Relationship Id="rId35" Type="http://schemas.openxmlformats.org/officeDocument/2006/relationships/oleObject" Target="../embeddings/oleObject428.bin"/><Relationship Id="rId43" Type="http://schemas.openxmlformats.org/officeDocument/2006/relationships/oleObject" Target="../embeddings/oleObject432.bin"/><Relationship Id="rId48" Type="http://schemas.openxmlformats.org/officeDocument/2006/relationships/oleObject" Target="../embeddings/oleObject434.bin"/><Relationship Id="rId56" Type="http://schemas.openxmlformats.org/officeDocument/2006/relationships/image" Target="../media/image462.wmf"/><Relationship Id="rId8" Type="http://schemas.openxmlformats.org/officeDocument/2006/relationships/image" Target="../media/image437.wmf"/><Relationship Id="rId51" Type="http://schemas.openxmlformats.org/officeDocument/2006/relationships/image" Target="../media/image459.wmf"/><Relationship Id="rId3" Type="http://schemas.openxmlformats.org/officeDocument/2006/relationships/oleObject" Target="../embeddings/oleObject412.bin"/><Relationship Id="rId12" Type="http://schemas.openxmlformats.org/officeDocument/2006/relationships/image" Target="../media/image439.wmf"/><Relationship Id="rId17" Type="http://schemas.openxmlformats.org/officeDocument/2006/relationships/oleObject" Target="../embeddings/oleObject419.bin"/><Relationship Id="rId25" Type="http://schemas.openxmlformats.org/officeDocument/2006/relationships/oleObject" Target="../embeddings/oleObject423.bin"/><Relationship Id="rId33" Type="http://schemas.openxmlformats.org/officeDocument/2006/relationships/oleObject" Target="../embeddings/oleObject427.bin"/><Relationship Id="rId38" Type="http://schemas.openxmlformats.org/officeDocument/2006/relationships/image" Target="../media/image452.wmf"/><Relationship Id="rId46" Type="http://schemas.openxmlformats.org/officeDocument/2006/relationships/image" Target="../media/image456.wmf"/><Relationship Id="rId59" Type="http://schemas.openxmlformats.org/officeDocument/2006/relationships/oleObject" Target="../embeddings/oleObject439.bin"/><Relationship Id="rId20" Type="http://schemas.openxmlformats.org/officeDocument/2006/relationships/image" Target="../media/image443.wmf"/><Relationship Id="rId41" Type="http://schemas.openxmlformats.org/officeDocument/2006/relationships/oleObject" Target="../embeddings/oleObject431.bin"/><Relationship Id="rId54" Type="http://schemas.openxmlformats.org/officeDocument/2006/relationships/image" Target="../media/image461.wmf"/><Relationship Id="rId1" Type="http://schemas.openxmlformats.org/officeDocument/2006/relationships/vmlDrawing" Target="../drawings/vmlDrawing36.vml"/><Relationship Id="rId6" Type="http://schemas.openxmlformats.org/officeDocument/2006/relationships/image" Target="../media/image436.wmf"/><Relationship Id="rId15" Type="http://schemas.openxmlformats.org/officeDocument/2006/relationships/oleObject" Target="../embeddings/oleObject418.bin"/><Relationship Id="rId23" Type="http://schemas.openxmlformats.org/officeDocument/2006/relationships/oleObject" Target="../embeddings/oleObject422.bin"/><Relationship Id="rId28" Type="http://schemas.openxmlformats.org/officeDocument/2006/relationships/image" Target="../media/image447.wmf"/><Relationship Id="rId36" Type="http://schemas.openxmlformats.org/officeDocument/2006/relationships/image" Target="../media/image451.wmf"/><Relationship Id="rId49" Type="http://schemas.openxmlformats.org/officeDocument/2006/relationships/image" Target="../media/image458.wmf"/><Relationship Id="rId57" Type="http://schemas.openxmlformats.org/officeDocument/2006/relationships/oleObject" Target="../embeddings/oleObject438.bin"/><Relationship Id="rId10" Type="http://schemas.openxmlformats.org/officeDocument/2006/relationships/image" Target="../media/image438.wmf"/><Relationship Id="rId31" Type="http://schemas.openxmlformats.org/officeDocument/2006/relationships/oleObject" Target="../embeddings/oleObject426.bin"/><Relationship Id="rId44" Type="http://schemas.openxmlformats.org/officeDocument/2006/relationships/image" Target="../media/image455.wmf"/><Relationship Id="rId52" Type="http://schemas.openxmlformats.org/officeDocument/2006/relationships/image" Target="../media/image460.wmf"/><Relationship Id="rId60" Type="http://schemas.openxmlformats.org/officeDocument/2006/relationships/image" Target="../media/image46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3.wmf"/><Relationship Id="rId3" Type="http://schemas.openxmlformats.org/officeDocument/2006/relationships/image" Target="../media/image32.png"/><Relationship Id="rId7" Type="http://schemas.openxmlformats.org/officeDocument/2006/relationships/image" Target="../media/image30.wmf"/><Relationship Id="rId12" Type="http://schemas.openxmlformats.org/officeDocument/2006/relationships/oleObject" Target="../embeddings/oleObject24.bin"/><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oleObject" Target="../embeddings/oleObject21.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1.wmf"/></Relationships>
</file>

<file path=ppt/slides/_rels/slide50.xml.rels><?xml version="1.0" encoding="UTF-8" standalone="yes"?>
<Relationships xmlns="http://schemas.openxmlformats.org/package/2006/relationships"><Relationship Id="rId13" Type="http://schemas.openxmlformats.org/officeDocument/2006/relationships/oleObject" Target="../embeddings/oleObject445.bin"/><Relationship Id="rId18" Type="http://schemas.openxmlformats.org/officeDocument/2006/relationships/image" Target="../media/image472.wmf"/><Relationship Id="rId26" Type="http://schemas.openxmlformats.org/officeDocument/2006/relationships/image" Target="../media/image476.wmf"/><Relationship Id="rId39" Type="http://schemas.openxmlformats.org/officeDocument/2006/relationships/oleObject" Target="../embeddings/oleObject458.bin"/><Relationship Id="rId21" Type="http://schemas.openxmlformats.org/officeDocument/2006/relationships/oleObject" Target="../embeddings/oleObject449.bin"/><Relationship Id="rId34" Type="http://schemas.openxmlformats.org/officeDocument/2006/relationships/image" Target="../media/image480.wmf"/><Relationship Id="rId42" Type="http://schemas.openxmlformats.org/officeDocument/2006/relationships/image" Target="../media/image484.wmf"/><Relationship Id="rId7" Type="http://schemas.openxmlformats.org/officeDocument/2006/relationships/oleObject" Target="../embeddings/oleObject442.bin"/><Relationship Id="rId2" Type="http://schemas.openxmlformats.org/officeDocument/2006/relationships/slideLayout" Target="../slideLayouts/slideLayout5.xml"/><Relationship Id="rId16" Type="http://schemas.openxmlformats.org/officeDocument/2006/relationships/image" Target="../media/image471.wmf"/><Relationship Id="rId20" Type="http://schemas.openxmlformats.org/officeDocument/2006/relationships/image" Target="../media/image473.wmf"/><Relationship Id="rId29" Type="http://schemas.openxmlformats.org/officeDocument/2006/relationships/oleObject" Target="../embeddings/oleObject453.bin"/><Relationship Id="rId41" Type="http://schemas.openxmlformats.org/officeDocument/2006/relationships/oleObject" Target="../embeddings/oleObject459.bin"/><Relationship Id="rId1" Type="http://schemas.openxmlformats.org/officeDocument/2006/relationships/vmlDrawing" Target="../drawings/vmlDrawing37.vml"/><Relationship Id="rId6" Type="http://schemas.openxmlformats.org/officeDocument/2006/relationships/image" Target="../media/image466.wmf"/><Relationship Id="rId11" Type="http://schemas.openxmlformats.org/officeDocument/2006/relationships/oleObject" Target="../embeddings/oleObject444.bin"/><Relationship Id="rId24" Type="http://schemas.openxmlformats.org/officeDocument/2006/relationships/image" Target="../media/image475.wmf"/><Relationship Id="rId32" Type="http://schemas.openxmlformats.org/officeDocument/2006/relationships/image" Target="../media/image479.wmf"/><Relationship Id="rId37" Type="http://schemas.openxmlformats.org/officeDocument/2006/relationships/oleObject" Target="../embeddings/oleObject457.bin"/><Relationship Id="rId40" Type="http://schemas.openxmlformats.org/officeDocument/2006/relationships/image" Target="../media/image483.wmf"/><Relationship Id="rId5" Type="http://schemas.openxmlformats.org/officeDocument/2006/relationships/oleObject" Target="../embeddings/oleObject441.bin"/><Relationship Id="rId15" Type="http://schemas.openxmlformats.org/officeDocument/2006/relationships/oleObject" Target="../embeddings/oleObject446.bin"/><Relationship Id="rId23" Type="http://schemas.openxmlformats.org/officeDocument/2006/relationships/oleObject" Target="../embeddings/oleObject450.bin"/><Relationship Id="rId28" Type="http://schemas.openxmlformats.org/officeDocument/2006/relationships/image" Target="../media/image477.wmf"/><Relationship Id="rId36" Type="http://schemas.openxmlformats.org/officeDocument/2006/relationships/image" Target="../media/image481.wmf"/><Relationship Id="rId10" Type="http://schemas.openxmlformats.org/officeDocument/2006/relationships/image" Target="../media/image468.wmf"/><Relationship Id="rId19" Type="http://schemas.openxmlformats.org/officeDocument/2006/relationships/oleObject" Target="../embeddings/oleObject448.bin"/><Relationship Id="rId31" Type="http://schemas.openxmlformats.org/officeDocument/2006/relationships/oleObject" Target="../embeddings/oleObject454.bin"/><Relationship Id="rId4" Type="http://schemas.openxmlformats.org/officeDocument/2006/relationships/image" Target="../media/image465.wmf"/><Relationship Id="rId9" Type="http://schemas.openxmlformats.org/officeDocument/2006/relationships/oleObject" Target="../embeddings/oleObject443.bin"/><Relationship Id="rId14" Type="http://schemas.openxmlformats.org/officeDocument/2006/relationships/image" Target="../media/image470.wmf"/><Relationship Id="rId22" Type="http://schemas.openxmlformats.org/officeDocument/2006/relationships/image" Target="../media/image474.wmf"/><Relationship Id="rId27" Type="http://schemas.openxmlformats.org/officeDocument/2006/relationships/oleObject" Target="../embeddings/oleObject452.bin"/><Relationship Id="rId30" Type="http://schemas.openxmlformats.org/officeDocument/2006/relationships/image" Target="../media/image478.wmf"/><Relationship Id="rId35" Type="http://schemas.openxmlformats.org/officeDocument/2006/relationships/oleObject" Target="../embeddings/oleObject456.bin"/><Relationship Id="rId8" Type="http://schemas.openxmlformats.org/officeDocument/2006/relationships/image" Target="../media/image467.wmf"/><Relationship Id="rId3" Type="http://schemas.openxmlformats.org/officeDocument/2006/relationships/oleObject" Target="../embeddings/oleObject440.bin"/><Relationship Id="rId12" Type="http://schemas.openxmlformats.org/officeDocument/2006/relationships/image" Target="../media/image469.wmf"/><Relationship Id="rId17" Type="http://schemas.openxmlformats.org/officeDocument/2006/relationships/oleObject" Target="../embeddings/oleObject447.bin"/><Relationship Id="rId25" Type="http://schemas.openxmlformats.org/officeDocument/2006/relationships/oleObject" Target="../embeddings/oleObject451.bin"/><Relationship Id="rId33" Type="http://schemas.openxmlformats.org/officeDocument/2006/relationships/oleObject" Target="../embeddings/oleObject455.bin"/><Relationship Id="rId38" Type="http://schemas.openxmlformats.org/officeDocument/2006/relationships/image" Target="../media/image482.wmf"/></Relationships>
</file>

<file path=ppt/slides/_rels/slide51.xml.rels><?xml version="1.0" encoding="UTF-8" standalone="yes"?>
<Relationships xmlns="http://schemas.openxmlformats.org/package/2006/relationships"><Relationship Id="rId3" Type="http://schemas.openxmlformats.org/officeDocument/2006/relationships/image" Target="../media/image459.png"/><Relationship Id="rId2" Type="http://schemas.openxmlformats.org/officeDocument/2006/relationships/image" Target="../media/image485.png"/><Relationship Id="rId1" Type="http://schemas.openxmlformats.org/officeDocument/2006/relationships/slideLayout" Target="../slideLayouts/slideLayout21.xml"/><Relationship Id="rId4" Type="http://schemas.openxmlformats.org/officeDocument/2006/relationships/slide" Target="slide6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30.bin"/><Relationship Id="rId18" Type="http://schemas.openxmlformats.org/officeDocument/2006/relationships/image" Target="../media/image41.wmf"/><Relationship Id="rId26" Type="http://schemas.openxmlformats.org/officeDocument/2006/relationships/image" Target="../media/image45.wmf"/><Relationship Id="rId3" Type="http://schemas.openxmlformats.org/officeDocument/2006/relationships/oleObject" Target="../embeddings/oleObject25.bin"/><Relationship Id="rId21" Type="http://schemas.openxmlformats.org/officeDocument/2006/relationships/oleObject" Target="../embeddings/oleObject34.bin"/><Relationship Id="rId34" Type="http://schemas.openxmlformats.org/officeDocument/2006/relationships/image" Target="../media/image49.wmf"/><Relationship Id="rId7" Type="http://schemas.openxmlformats.org/officeDocument/2006/relationships/oleObject" Target="../embeddings/oleObject27.bin"/><Relationship Id="rId12" Type="http://schemas.openxmlformats.org/officeDocument/2006/relationships/image" Target="../media/image38.wmf"/><Relationship Id="rId17" Type="http://schemas.openxmlformats.org/officeDocument/2006/relationships/oleObject" Target="../embeddings/oleObject32.bin"/><Relationship Id="rId25" Type="http://schemas.openxmlformats.org/officeDocument/2006/relationships/oleObject" Target="../embeddings/oleObject36.bin"/><Relationship Id="rId33" Type="http://schemas.openxmlformats.org/officeDocument/2006/relationships/oleObject" Target="../embeddings/oleObject40.bin"/><Relationship Id="rId2" Type="http://schemas.openxmlformats.org/officeDocument/2006/relationships/slideLayout" Target="../slideLayouts/slideLayout22.xml"/><Relationship Id="rId16" Type="http://schemas.openxmlformats.org/officeDocument/2006/relationships/image" Target="../media/image40.wmf"/><Relationship Id="rId20" Type="http://schemas.openxmlformats.org/officeDocument/2006/relationships/image" Target="../media/image42.wmf"/><Relationship Id="rId29" Type="http://schemas.openxmlformats.org/officeDocument/2006/relationships/oleObject" Target="../embeddings/oleObject38.bin"/><Relationship Id="rId1" Type="http://schemas.openxmlformats.org/officeDocument/2006/relationships/vmlDrawing" Target="../drawings/vmlDrawing3.vml"/><Relationship Id="rId6" Type="http://schemas.openxmlformats.org/officeDocument/2006/relationships/image" Target="../media/image35.wmf"/><Relationship Id="rId11" Type="http://schemas.openxmlformats.org/officeDocument/2006/relationships/oleObject" Target="../embeddings/oleObject29.bin"/><Relationship Id="rId24" Type="http://schemas.openxmlformats.org/officeDocument/2006/relationships/image" Target="../media/image44.wmf"/><Relationship Id="rId32" Type="http://schemas.openxmlformats.org/officeDocument/2006/relationships/image" Target="../media/image48.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46.wmf"/><Relationship Id="rId10" Type="http://schemas.openxmlformats.org/officeDocument/2006/relationships/image" Target="../media/image37.wmf"/><Relationship Id="rId19" Type="http://schemas.openxmlformats.org/officeDocument/2006/relationships/oleObject" Target="../embeddings/oleObject33.bin"/><Relationship Id="rId31" Type="http://schemas.openxmlformats.org/officeDocument/2006/relationships/oleObject" Target="../embeddings/oleObject39.bin"/><Relationship Id="rId4" Type="http://schemas.openxmlformats.org/officeDocument/2006/relationships/image" Target="../media/image34.wmf"/><Relationship Id="rId9" Type="http://schemas.openxmlformats.org/officeDocument/2006/relationships/oleObject" Target="../embeddings/oleObject28.bin"/><Relationship Id="rId14" Type="http://schemas.openxmlformats.org/officeDocument/2006/relationships/image" Target="../media/image39.wmf"/><Relationship Id="rId22" Type="http://schemas.openxmlformats.org/officeDocument/2006/relationships/image" Target="../media/image43.wmf"/><Relationship Id="rId27" Type="http://schemas.openxmlformats.org/officeDocument/2006/relationships/oleObject" Target="../embeddings/oleObject37.bin"/><Relationship Id="rId30" Type="http://schemas.openxmlformats.org/officeDocument/2006/relationships/image" Target="../media/image47.wmf"/><Relationship Id="rId8" Type="http://schemas.openxmlformats.org/officeDocument/2006/relationships/image" Target="../media/image36.wmf"/></Relationships>
</file>

<file path=ppt/slides/_rels/slide8.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6.bin"/><Relationship Id="rId18" Type="http://schemas.openxmlformats.org/officeDocument/2006/relationships/image" Target="../media/image57.wmf"/><Relationship Id="rId26" Type="http://schemas.openxmlformats.org/officeDocument/2006/relationships/image" Target="../media/image61.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54.wmf"/><Relationship Id="rId17" Type="http://schemas.openxmlformats.org/officeDocument/2006/relationships/oleObject" Target="../embeddings/oleObject48.bin"/><Relationship Id="rId25" Type="http://schemas.openxmlformats.org/officeDocument/2006/relationships/oleObject" Target="../embeddings/oleObject52.bin"/><Relationship Id="rId2" Type="http://schemas.openxmlformats.org/officeDocument/2006/relationships/slideLayout" Target="../slideLayouts/slideLayout13.xml"/><Relationship Id="rId16" Type="http://schemas.openxmlformats.org/officeDocument/2006/relationships/image" Target="../media/image56.wmf"/><Relationship Id="rId20" Type="http://schemas.openxmlformats.org/officeDocument/2006/relationships/image" Target="../media/image58.wmf"/><Relationship Id="rId29" Type="http://schemas.openxmlformats.org/officeDocument/2006/relationships/oleObject" Target="../embeddings/oleObject54.bin"/><Relationship Id="rId1" Type="http://schemas.openxmlformats.org/officeDocument/2006/relationships/vmlDrawing" Target="../drawings/vmlDrawing4.vml"/><Relationship Id="rId6" Type="http://schemas.openxmlformats.org/officeDocument/2006/relationships/image" Target="../media/image51.wmf"/><Relationship Id="rId11" Type="http://schemas.openxmlformats.org/officeDocument/2006/relationships/oleObject" Target="../embeddings/oleObject45.bin"/><Relationship Id="rId24" Type="http://schemas.openxmlformats.org/officeDocument/2006/relationships/image" Target="../media/image60.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28" Type="http://schemas.openxmlformats.org/officeDocument/2006/relationships/image" Target="../media/image62.wmf"/><Relationship Id="rId10" Type="http://schemas.openxmlformats.org/officeDocument/2006/relationships/image" Target="../media/image53.wmf"/><Relationship Id="rId19" Type="http://schemas.openxmlformats.org/officeDocument/2006/relationships/oleObject" Target="../embeddings/oleObject49.bin"/><Relationship Id="rId4" Type="http://schemas.openxmlformats.org/officeDocument/2006/relationships/image" Target="../media/image50.wmf"/><Relationship Id="rId9" Type="http://schemas.openxmlformats.org/officeDocument/2006/relationships/oleObject" Target="../embeddings/oleObject44.bin"/><Relationship Id="rId14" Type="http://schemas.openxmlformats.org/officeDocument/2006/relationships/image" Target="../media/image55.wmf"/><Relationship Id="rId22" Type="http://schemas.openxmlformats.org/officeDocument/2006/relationships/image" Target="../media/image59.wmf"/><Relationship Id="rId27" Type="http://schemas.openxmlformats.org/officeDocument/2006/relationships/oleObject" Target="../embeddings/oleObject53.bin"/><Relationship Id="rId30" Type="http://schemas.openxmlformats.org/officeDocument/2006/relationships/image" Target="../media/image63.wmf"/></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60.bin"/><Relationship Id="rId18" Type="http://schemas.openxmlformats.org/officeDocument/2006/relationships/image" Target="../media/image71.wmf"/><Relationship Id="rId26" Type="http://schemas.openxmlformats.org/officeDocument/2006/relationships/image" Target="../media/image75.wmf"/><Relationship Id="rId39" Type="http://schemas.openxmlformats.org/officeDocument/2006/relationships/oleObject" Target="../embeddings/oleObject73.bin"/><Relationship Id="rId21" Type="http://schemas.openxmlformats.org/officeDocument/2006/relationships/oleObject" Target="../embeddings/oleObject64.bin"/><Relationship Id="rId34" Type="http://schemas.openxmlformats.org/officeDocument/2006/relationships/image" Target="../media/image79.wmf"/><Relationship Id="rId42" Type="http://schemas.openxmlformats.org/officeDocument/2006/relationships/image" Target="../media/image83.wmf"/><Relationship Id="rId47" Type="http://schemas.openxmlformats.org/officeDocument/2006/relationships/oleObject" Target="../embeddings/oleObject77.bin"/><Relationship Id="rId50" Type="http://schemas.openxmlformats.org/officeDocument/2006/relationships/image" Target="../media/image87.wmf"/><Relationship Id="rId55" Type="http://schemas.openxmlformats.org/officeDocument/2006/relationships/oleObject" Target="../embeddings/oleObject81.bin"/><Relationship Id="rId7" Type="http://schemas.openxmlformats.org/officeDocument/2006/relationships/oleObject" Target="../embeddings/oleObject57.bin"/><Relationship Id="rId2" Type="http://schemas.openxmlformats.org/officeDocument/2006/relationships/slideLayout" Target="../slideLayouts/slideLayout13.xml"/><Relationship Id="rId16" Type="http://schemas.openxmlformats.org/officeDocument/2006/relationships/image" Target="../media/image70.wmf"/><Relationship Id="rId29" Type="http://schemas.openxmlformats.org/officeDocument/2006/relationships/oleObject" Target="../embeddings/oleObject68.bin"/><Relationship Id="rId11" Type="http://schemas.openxmlformats.org/officeDocument/2006/relationships/oleObject" Target="../embeddings/oleObject59.bin"/><Relationship Id="rId24" Type="http://schemas.openxmlformats.org/officeDocument/2006/relationships/image" Target="../media/image74.wmf"/><Relationship Id="rId32" Type="http://schemas.openxmlformats.org/officeDocument/2006/relationships/image" Target="../media/image78.wmf"/><Relationship Id="rId37" Type="http://schemas.openxmlformats.org/officeDocument/2006/relationships/oleObject" Target="../embeddings/oleObject72.bin"/><Relationship Id="rId40" Type="http://schemas.openxmlformats.org/officeDocument/2006/relationships/image" Target="../media/image82.wmf"/><Relationship Id="rId45" Type="http://schemas.openxmlformats.org/officeDocument/2006/relationships/oleObject" Target="../embeddings/oleObject76.bin"/><Relationship Id="rId53" Type="http://schemas.openxmlformats.org/officeDocument/2006/relationships/oleObject" Target="../embeddings/oleObject80.bin"/><Relationship Id="rId58" Type="http://schemas.openxmlformats.org/officeDocument/2006/relationships/image" Target="../media/image91.wmf"/><Relationship Id="rId5" Type="http://schemas.openxmlformats.org/officeDocument/2006/relationships/oleObject" Target="../embeddings/oleObject56.bin"/><Relationship Id="rId61" Type="http://schemas.openxmlformats.org/officeDocument/2006/relationships/oleObject" Target="../embeddings/oleObject84.bin"/><Relationship Id="rId19" Type="http://schemas.openxmlformats.org/officeDocument/2006/relationships/oleObject" Target="../embeddings/oleObject63.bin"/><Relationship Id="rId14" Type="http://schemas.openxmlformats.org/officeDocument/2006/relationships/image" Target="../media/image69.wmf"/><Relationship Id="rId22" Type="http://schemas.openxmlformats.org/officeDocument/2006/relationships/image" Target="../media/image73.wmf"/><Relationship Id="rId27" Type="http://schemas.openxmlformats.org/officeDocument/2006/relationships/oleObject" Target="../embeddings/oleObject67.bin"/><Relationship Id="rId30" Type="http://schemas.openxmlformats.org/officeDocument/2006/relationships/image" Target="../media/image77.wmf"/><Relationship Id="rId35" Type="http://schemas.openxmlformats.org/officeDocument/2006/relationships/oleObject" Target="../embeddings/oleObject71.bin"/><Relationship Id="rId43" Type="http://schemas.openxmlformats.org/officeDocument/2006/relationships/oleObject" Target="../embeddings/oleObject75.bin"/><Relationship Id="rId48" Type="http://schemas.openxmlformats.org/officeDocument/2006/relationships/image" Target="../media/image86.wmf"/><Relationship Id="rId56" Type="http://schemas.openxmlformats.org/officeDocument/2006/relationships/image" Target="../media/image90.wmf"/><Relationship Id="rId8" Type="http://schemas.openxmlformats.org/officeDocument/2006/relationships/image" Target="../media/image66.wmf"/><Relationship Id="rId51" Type="http://schemas.openxmlformats.org/officeDocument/2006/relationships/oleObject" Target="../embeddings/oleObject79.bin"/><Relationship Id="rId3" Type="http://schemas.openxmlformats.org/officeDocument/2006/relationships/oleObject" Target="../embeddings/oleObject55.bin"/><Relationship Id="rId12" Type="http://schemas.openxmlformats.org/officeDocument/2006/relationships/image" Target="../media/image68.wmf"/><Relationship Id="rId17" Type="http://schemas.openxmlformats.org/officeDocument/2006/relationships/oleObject" Target="../embeddings/oleObject62.bin"/><Relationship Id="rId25" Type="http://schemas.openxmlformats.org/officeDocument/2006/relationships/oleObject" Target="../embeddings/oleObject66.bin"/><Relationship Id="rId33" Type="http://schemas.openxmlformats.org/officeDocument/2006/relationships/oleObject" Target="../embeddings/oleObject70.bin"/><Relationship Id="rId38" Type="http://schemas.openxmlformats.org/officeDocument/2006/relationships/image" Target="../media/image81.wmf"/><Relationship Id="rId46" Type="http://schemas.openxmlformats.org/officeDocument/2006/relationships/image" Target="../media/image85.wmf"/><Relationship Id="rId59" Type="http://schemas.openxmlformats.org/officeDocument/2006/relationships/oleObject" Target="../embeddings/oleObject83.bin"/><Relationship Id="rId20" Type="http://schemas.openxmlformats.org/officeDocument/2006/relationships/image" Target="../media/image72.wmf"/><Relationship Id="rId41" Type="http://schemas.openxmlformats.org/officeDocument/2006/relationships/oleObject" Target="../embeddings/oleObject74.bin"/><Relationship Id="rId54" Type="http://schemas.openxmlformats.org/officeDocument/2006/relationships/image" Target="../media/image89.wmf"/><Relationship Id="rId62" Type="http://schemas.openxmlformats.org/officeDocument/2006/relationships/image" Target="../media/image93.wmf"/><Relationship Id="rId1" Type="http://schemas.openxmlformats.org/officeDocument/2006/relationships/vmlDrawing" Target="../drawings/vmlDrawing5.vml"/><Relationship Id="rId6" Type="http://schemas.openxmlformats.org/officeDocument/2006/relationships/image" Target="../media/image65.wmf"/><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76.wmf"/><Relationship Id="rId36" Type="http://schemas.openxmlformats.org/officeDocument/2006/relationships/image" Target="../media/image80.wmf"/><Relationship Id="rId49" Type="http://schemas.openxmlformats.org/officeDocument/2006/relationships/oleObject" Target="../embeddings/oleObject78.bin"/><Relationship Id="rId57" Type="http://schemas.openxmlformats.org/officeDocument/2006/relationships/oleObject" Target="../embeddings/oleObject82.bin"/><Relationship Id="rId10" Type="http://schemas.openxmlformats.org/officeDocument/2006/relationships/image" Target="../media/image67.wmf"/><Relationship Id="rId31" Type="http://schemas.openxmlformats.org/officeDocument/2006/relationships/oleObject" Target="../embeddings/oleObject69.bin"/><Relationship Id="rId44" Type="http://schemas.openxmlformats.org/officeDocument/2006/relationships/image" Target="../media/image84.wmf"/><Relationship Id="rId52" Type="http://schemas.openxmlformats.org/officeDocument/2006/relationships/image" Target="../media/image88.wmf"/><Relationship Id="rId60" Type="http://schemas.openxmlformats.org/officeDocument/2006/relationships/image" Target="../media/image92.wmf"/><Relationship Id="rId4" Type="http://schemas.openxmlformats.org/officeDocument/2006/relationships/image" Target="../media/image64.wmf"/><Relationship Id="rId9" Type="http://schemas.openxmlformats.org/officeDocument/2006/relationships/oleObject" Target="../embeddings/oleObject5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a:t>
            </a:r>
          </a:p>
        </p:txBody>
      </p:sp>
      <p:sp>
        <p:nvSpPr>
          <p:cNvPr id="3" name="Subtitle 2"/>
          <p:cNvSpPr>
            <a:spLocks noGrp="1"/>
          </p:cNvSpPr>
          <p:nvPr>
            <p:ph type="subTitle" idx="1"/>
          </p:nvPr>
        </p:nvSpPr>
        <p:spPr/>
        <p:txBody>
          <a:bodyPr/>
          <a:lstStyle/>
          <a:p>
            <a:r>
              <a:rPr lang="en-IN" sz="2200" dirty="0"/>
              <a:t>More Topics in Regression Analysis</a:t>
            </a:r>
            <a:endParaRPr lang="en-US" sz="2200" dirty="0"/>
          </a:p>
        </p:txBody>
      </p:sp>
      <p:pic>
        <p:nvPicPr>
          <p:cNvPr id="7" name="Picture 6" descr="A cover page with the title, Business Analytics, communicating with numbers. 2025 release.">
            <a:extLst>
              <a:ext uri="{FF2B5EF4-FFF2-40B4-BE49-F238E27FC236}">
                <a16:creationId xmlns:a16="http://schemas.microsoft.com/office/drawing/2014/main" id="{47264C73-0115-42B5-B230-5C407D261A9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4" name="Text Placeholder 3"/>
          <p:cNvSpPr>
            <a:spLocks noGrp="1"/>
          </p:cNvSpPr>
          <p:nvPr>
            <p:ph type="body" sz="quarter" idx="10"/>
          </p:nvPr>
        </p:nvSpPr>
        <p:spPr>
          <a:xfrm>
            <a:off x="2920746" y="6109902"/>
            <a:ext cx="3302509" cy="241715"/>
          </a:xfrm>
        </p:spPr>
        <p:txBody>
          <a:bodyPr/>
          <a:lstStyle/>
          <a:p>
            <a:pPr algn="ctr"/>
            <a:r>
              <a:rPr lang="en-US" b="0" dirty="0">
                <a:solidFill>
                  <a:schemeClr val="tx1"/>
                </a:solidFill>
                <a:hlinkClick r:id="rId3" action="ppaction://hlinksldjump"/>
              </a:rPr>
              <a:t>Access the text alternative for slide images.</a:t>
            </a:r>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63425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0BEFCBB3-D80B-4FD0-BD51-EE8A7984C50C}"/>
              </a:ext>
            </a:extLst>
          </p:cNvPr>
          <p:cNvSpPr>
            <a:spLocks noGrp="1"/>
          </p:cNvSpPr>
          <p:nvPr>
            <p:ph type="title"/>
          </p:nvPr>
        </p:nvSpPr>
        <p:spPr/>
        <p:txBody>
          <a:bodyPr>
            <a:normAutofit fontScale="90000"/>
          </a:bodyPr>
          <a:lstStyle/>
          <a:p>
            <a:r>
              <a:rPr lang="en-IN" dirty="0"/>
              <a:t>8.1: Regression Models with Interaction Variables </a:t>
            </a:r>
            <a:r>
              <a:rPr lang="en-IN" sz="1100" b="0" dirty="0"/>
              <a:t>6</a:t>
            </a:r>
            <a:endParaRPr lang="en-US" dirty="0"/>
          </a:p>
        </p:txBody>
      </p:sp>
      <p:sp>
        <p:nvSpPr>
          <p:cNvPr id="35" name="Content Placeholder 34">
            <a:extLst>
              <a:ext uri="{FF2B5EF4-FFF2-40B4-BE49-F238E27FC236}">
                <a16:creationId xmlns:a16="http://schemas.microsoft.com/office/drawing/2014/main" id="{3E74AFBE-5679-43EE-884F-510BCE5C2C00}"/>
              </a:ext>
            </a:extLst>
          </p:cNvPr>
          <p:cNvSpPr>
            <a:spLocks noGrp="1"/>
          </p:cNvSpPr>
          <p:nvPr>
            <p:ph sz="quarter" idx="11"/>
          </p:nvPr>
        </p:nvSpPr>
        <p:spPr>
          <a:xfrm>
            <a:off x="342900" y="1276710"/>
            <a:ext cx="2739513" cy="404606"/>
          </a:xfrm>
        </p:spPr>
        <p:txBody>
          <a:bodyPr/>
          <a:lstStyle/>
          <a:p>
            <a:r>
              <a:rPr lang="en-US" sz="1800" dirty="0"/>
              <a:t>Example.</a:t>
            </a:r>
            <a:endParaRPr lang="en-US" sz="1800" i="1" dirty="0">
              <a:latin typeface="Cambria Math" panose="02040503050406030204" pitchFamily="18" charset="0"/>
            </a:endParaRPr>
          </a:p>
        </p:txBody>
      </p:sp>
      <p:graphicFrame>
        <p:nvGraphicFramePr>
          <p:cNvPr id="54" name="Object 53">
            <a:extLst>
              <a:ext uri="{FF2B5EF4-FFF2-40B4-BE49-F238E27FC236}">
                <a16:creationId xmlns:a16="http://schemas.microsoft.com/office/drawing/2014/main" id="{5C704FE8-889F-45E2-8F0F-4499F490D148}"/>
              </a:ext>
            </a:extLst>
          </p:cNvPr>
          <p:cNvGraphicFramePr>
            <a:graphicFrameLocks noChangeAspect="1"/>
          </p:cNvGraphicFramePr>
          <p:nvPr>
            <p:extLst>
              <p:ext uri="{D42A27DB-BD31-4B8C-83A1-F6EECF244321}">
                <p14:modId xmlns:p14="http://schemas.microsoft.com/office/powerpoint/2010/main" val="3855182421"/>
              </p:ext>
            </p:extLst>
          </p:nvPr>
        </p:nvGraphicFramePr>
        <p:xfrm>
          <a:off x="403615" y="1691702"/>
          <a:ext cx="6274607" cy="369440"/>
        </p:xfrm>
        <a:graphic>
          <a:graphicData uri="http://schemas.openxmlformats.org/presentationml/2006/ole">
            <mc:AlternateContent xmlns:mc="http://schemas.openxmlformats.org/markup-compatibility/2006">
              <mc:Choice xmlns:v="urn:schemas-microsoft-com:vml" Requires="v">
                <p:oleObj spid="_x0000_s6151" name="Equation" r:id="rId3" imgW="6464160" imgH="380880" progId="Equation.DSMT4">
                  <p:embed/>
                </p:oleObj>
              </mc:Choice>
              <mc:Fallback>
                <p:oleObj name="Equation" r:id="rId3" imgW="6464160" imgH="380880" progId="Equation.DSMT4">
                  <p:embed/>
                  <p:pic>
                    <p:nvPicPr>
                      <p:cNvPr id="2" name="Object 1">
                        <a:extLst>
                          <a:ext uri="{FF2B5EF4-FFF2-40B4-BE49-F238E27FC236}">
                            <a16:creationId xmlns:a16="http://schemas.microsoft.com/office/drawing/2014/main" id="{95EA85C5-9AF3-4C22-9FC1-3E4E86B63299}"/>
                          </a:ext>
                        </a:extLst>
                      </p:cNvPr>
                      <p:cNvPicPr/>
                      <p:nvPr/>
                    </p:nvPicPr>
                    <p:blipFill>
                      <a:blip r:embed="rId4"/>
                      <a:stretch>
                        <a:fillRect/>
                      </a:stretch>
                    </p:blipFill>
                    <p:spPr>
                      <a:xfrm>
                        <a:off x="403615" y="1691702"/>
                        <a:ext cx="6274607" cy="369440"/>
                      </a:xfrm>
                      <a:prstGeom prst="rect">
                        <a:avLst/>
                      </a:prstGeom>
                    </p:spPr>
                  </p:pic>
                </p:oleObj>
              </mc:Fallback>
            </mc:AlternateContent>
          </a:graphicData>
        </a:graphic>
      </p:graphicFrame>
      <p:sp>
        <p:nvSpPr>
          <p:cNvPr id="38" name="Content Placeholder 37">
            <a:extLst>
              <a:ext uri="{FF2B5EF4-FFF2-40B4-BE49-F238E27FC236}">
                <a16:creationId xmlns:a16="http://schemas.microsoft.com/office/drawing/2014/main" id="{D507570D-D650-466B-8BF1-100DD37A1CE5}"/>
              </a:ext>
            </a:extLst>
          </p:cNvPr>
          <p:cNvSpPr>
            <a:spLocks noGrp="1"/>
          </p:cNvSpPr>
          <p:nvPr>
            <p:ph sz="quarter" idx="14"/>
          </p:nvPr>
        </p:nvSpPr>
        <p:spPr>
          <a:xfrm>
            <a:off x="342900" y="2150044"/>
            <a:ext cx="8534400" cy="1646252"/>
          </a:xfrm>
        </p:spPr>
        <p:txBody>
          <a:bodyPr tIns="0"/>
          <a:lstStyle/>
          <a:p>
            <a:pPr>
              <a:spcBef>
                <a:spcPts val="800"/>
              </a:spcBef>
            </a:pPr>
            <a:r>
              <a:rPr lang="en-US" sz="1800" dirty="0"/>
              <a:t>All predictor variables exert a positive and significant influence on the starting salary.</a:t>
            </a:r>
          </a:p>
          <a:p>
            <a:pPr>
              <a:spcBef>
                <a:spcPts val="800"/>
              </a:spcBef>
            </a:pPr>
            <a:r>
              <a:rPr lang="en-US" sz="1800" dirty="0"/>
              <a:t>The M</a:t>
            </a:r>
            <a:r>
              <a:rPr lang="en-US" sz="100" dirty="0"/>
              <a:t> </a:t>
            </a:r>
            <a:r>
              <a:rPr lang="en-US" sz="1800" dirty="0"/>
              <a:t>I</a:t>
            </a:r>
            <a:r>
              <a:rPr lang="en-US" sz="100" dirty="0"/>
              <a:t> </a:t>
            </a:r>
            <a:r>
              <a:rPr lang="en-US" sz="1800" dirty="0"/>
              <a:t>S concentration and a statistics minor are predicted to fetch an additional starting salary of $6,607 and $6,731.</a:t>
            </a:r>
          </a:p>
          <a:p>
            <a:pPr>
              <a:spcBef>
                <a:spcPts val="800"/>
              </a:spcBef>
            </a:pPr>
            <a:r>
              <a:rPr lang="en-US" sz="1800" dirty="0"/>
              <a:t>No M</a:t>
            </a:r>
            <a:r>
              <a:rPr lang="en-US" sz="100" dirty="0"/>
              <a:t> </a:t>
            </a:r>
            <a:r>
              <a:rPr lang="en-US" sz="1800" dirty="0"/>
              <a:t>I</a:t>
            </a:r>
            <a:r>
              <a:rPr lang="en-US" sz="100" dirty="0"/>
              <a:t> </a:t>
            </a:r>
            <a:r>
              <a:rPr lang="en-US" sz="1800" dirty="0"/>
              <a:t>S concentration and no statistics minor.</a:t>
            </a:r>
          </a:p>
        </p:txBody>
      </p:sp>
      <p:sp>
        <p:nvSpPr>
          <p:cNvPr id="41" name="Content Placeholder 40">
            <a:extLst>
              <a:ext uri="{FF2B5EF4-FFF2-40B4-BE49-F238E27FC236}">
                <a16:creationId xmlns:a16="http://schemas.microsoft.com/office/drawing/2014/main" id="{A28039EF-4286-439C-80DA-AE42E9BBB394}"/>
              </a:ext>
            </a:extLst>
          </p:cNvPr>
          <p:cNvSpPr>
            <a:spLocks noGrp="1"/>
          </p:cNvSpPr>
          <p:nvPr>
            <p:ph sz="quarter" idx="17"/>
          </p:nvPr>
        </p:nvSpPr>
        <p:spPr>
          <a:xfrm>
            <a:off x="347425" y="3822769"/>
            <a:ext cx="323527" cy="323069"/>
          </a:xfrm>
        </p:spPr>
        <p:txBody>
          <a:bodyPr tIns="0"/>
          <a:lstStyle/>
          <a:p>
            <a:pPr>
              <a:buFont typeface="Arial" panose="020B0604020202020204" pitchFamily="34" charset="0"/>
              <a:buChar char="•"/>
            </a:pPr>
            <a:r>
              <a:rPr lang="en-US" sz="2000" dirty="0"/>
              <a:t> </a:t>
            </a:r>
          </a:p>
        </p:txBody>
      </p:sp>
      <p:graphicFrame>
        <p:nvGraphicFramePr>
          <p:cNvPr id="55" name="Object 54">
            <a:extLst>
              <a:ext uri="{FF2B5EF4-FFF2-40B4-BE49-F238E27FC236}">
                <a16:creationId xmlns:a16="http://schemas.microsoft.com/office/drawing/2014/main" id="{B070FA92-2545-47A5-B7BB-09F85A42D606}"/>
              </a:ext>
            </a:extLst>
          </p:cNvPr>
          <p:cNvGraphicFramePr>
            <a:graphicFrameLocks noChangeAspect="1"/>
          </p:cNvGraphicFramePr>
          <p:nvPr>
            <p:extLst>
              <p:ext uri="{D42A27DB-BD31-4B8C-83A1-F6EECF244321}">
                <p14:modId xmlns:p14="http://schemas.microsoft.com/office/powerpoint/2010/main" val="1936716270"/>
              </p:ext>
            </p:extLst>
          </p:nvPr>
        </p:nvGraphicFramePr>
        <p:xfrm>
          <a:off x="715716" y="3875440"/>
          <a:ext cx="3272179" cy="258022"/>
        </p:xfrm>
        <a:graphic>
          <a:graphicData uri="http://schemas.openxmlformats.org/presentationml/2006/ole">
            <mc:AlternateContent xmlns:mc="http://schemas.openxmlformats.org/markup-compatibility/2006">
              <mc:Choice xmlns:v="urn:schemas-microsoft-com:vml" Requires="v">
                <p:oleObj spid="_x0000_s6152" name="Equation" r:id="rId5" imgW="3543120" imgH="279360" progId="Equation.DSMT4">
                  <p:embed/>
                </p:oleObj>
              </mc:Choice>
              <mc:Fallback>
                <p:oleObj name="Equation" r:id="rId5" imgW="3543120" imgH="279360" progId="Equation.DSMT4">
                  <p:embed/>
                  <p:pic>
                    <p:nvPicPr>
                      <p:cNvPr id="4" name="Object 3">
                        <a:extLst>
                          <a:ext uri="{FF2B5EF4-FFF2-40B4-BE49-F238E27FC236}">
                            <a16:creationId xmlns:a16="http://schemas.microsoft.com/office/drawing/2014/main" id="{2F0D546D-B31A-4CA5-8BFE-6414754E0BE0}"/>
                          </a:ext>
                        </a:extLst>
                      </p:cNvPr>
                      <p:cNvPicPr/>
                      <p:nvPr/>
                    </p:nvPicPr>
                    <p:blipFill>
                      <a:blip r:embed="rId6"/>
                      <a:stretch>
                        <a:fillRect/>
                      </a:stretch>
                    </p:blipFill>
                    <p:spPr>
                      <a:xfrm>
                        <a:off x="715716" y="3875440"/>
                        <a:ext cx="3272179" cy="258022"/>
                      </a:xfrm>
                      <a:prstGeom prst="rect">
                        <a:avLst/>
                      </a:prstGeom>
                    </p:spPr>
                  </p:pic>
                </p:oleObj>
              </mc:Fallback>
            </mc:AlternateContent>
          </a:graphicData>
        </a:graphic>
      </p:graphicFrame>
      <p:sp>
        <p:nvSpPr>
          <p:cNvPr id="42" name="Content Placeholder 41">
            <a:extLst>
              <a:ext uri="{FF2B5EF4-FFF2-40B4-BE49-F238E27FC236}">
                <a16:creationId xmlns:a16="http://schemas.microsoft.com/office/drawing/2014/main" id="{4B4A040B-778A-481E-BEAE-6BDCEF528147}"/>
              </a:ext>
            </a:extLst>
          </p:cNvPr>
          <p:cNvSpPr>
            <a:spLocks noGrp="1"/>
          </p:cNvSpPr>
          <p:nvPr>
            <p:ph sz="quarter" idx="18"/>
          </p:nvPr>
        </p:nvSpPr>
        <p:spPr>
          <a:xfrm>
            <a:off x="347425" y="4196249"/>
            <a:ext cx="385520" cy="311537"/>
          </a:xfrm>
        </p:spPr>
        <p:txBody>
          <a:bodyPr tIns="0"/>
          <a:lstStyle/>
          <a:p>
            <a:pPr>
              <a:buFont typeface="Arial" panose="020B0604020202020204" pitchFamily="34" charset="0"/>
              <a:buChar char="•"/>
            </a:pPr>
            <a:r>
              <a:rPr lang="en-US" sz="2000" dirty="0"/>
              <a:t> </a:t>
            </a:r>
          </a:p>
        </p:txBody>
      </p:sp>
      <p:graphicFrame>
        <p:nvGraphicFramePr>
          <p:cNvPr id="56" name="Object 55">
            <a:extLst>
              <a:ext uri="{FF2B5EF4-FFF2-40B4-BE49-F238E27FC236}">
                <a16:creationId xmlns:a16="http://schemas.microsoft.com/office/drawing/2014/main" id="{E9DCBD40-D36D-4F91-8666-4D32EC129FE3}"/>
              </a:ext>
            </a:extLst>
          </p:cNvPr>
          <p:cNvGraphicFramePr>
            <a:graphicFrameLocks noChangeAspect="1"/>
          </p:cNvGraphicFramePr>
          <p:nvPr>
            <p:extLst>
              <p:ext uri="{D42A27DB-BD31-4B8C-83A1-F6EECF244321}">
                <p14:modId xmlns:p14="http://schemas.microsoft.com/office/powerpoint/2010/main" val="3619223900"/>
              </p:ext>
            </p:extLst>
          </p:nvPr>
        </p:nvGraphicFramePr>
        <p:xfrm>
          <a:off x="698500" y="4171950"/>
          <a:ext cx="5207000" cy="346075"/>
        </p:xfrm>
        <a:graphic>
          <a:graphicData uri="http://schemas.openxmlformats.org/presentationml/2006/ole">
            <mc:AlternateContent xmlns:mc="http://schemas.openxmlformats.org/markup-compatibility/2006">
              <mc:Choice xmlns:v="urn:schemas-microsoft-com:vml" Requires="v">
                <p:oleObj spid="_x0000_s6153" name="Equation" r:id="rId7" imgW="5727600" imgH="380880" progId="Equation.DSMT4">
                  <p:embed/>
                </p:oleObj>
              </mc:Choice>
              <mc:Fallback>
                <p:oleObj name="Equation" r:id="rId7" imgW="5727600" imgH="380880" progId="Equation.DSMT4">
                  <p:embed/>
                  <p:pic>
                    <p:nvPicPr>
                      <p:cNvPr id="0" name=""/>
                      <p:cNvPicPr/>
                      <p:nvPr/>
                    </p:nvPicPr>
                    <p:blipFill>
                      <a:blip r:embed="rId8"/>
                      <a:stretch>
                        <a:fillRect/>
                      </a:stretch>
                    </p:blipFill>
                    <p:spPr>
                      <a:xfrm>
                        <a:off x="698500" y="4171950"/>
                        <a:ext cx="5207000" cy="346075"/>
                      </a:xfrm>
                      <a:prstGeom prst="rect">
                        <a:avLst/>
                      </a:prstGeom>
                    </p:spPr>
                  </p:pic>
                </p:oleObj>
              </mc:Fallback>
            </mc:AlternateContent>
          </a:graphicData>
        </a:graphic>
      </p:graphicFrame>
      <p:sp>
        <p:nvSpPr>
          <p:cNvPr id="43" name="Content Placeholder 42">
            <a:extLst>
              <a:ext uri="{FF2B5EF4-FFF2-40B4-BE49-F238E27FC236}">
                <a16:creationId xmlns:a16="http://schemas.microsoft.com/office/drawing/2014/main" id="{A701089C-8D3F-46B0-AB47-981FFF6B0E80}"/>
              </a:ext>
            </a:extLst>
          </p:cNvPr>
          <p:cNvSpPr>
            <a:spLocks noGrp="1"/>
          </p:cNvSpPr>
          <p:nvPr>
            <p:ph sz="quarter" idx="19"/>
          </p:nvPr>
        </p:nvSpPr>
        <p:spPr>
          <a:xfrm>
            <a:off x="339991" y="4576761"/>
            <a:ext cx="4105114" cy="340651"/>
          </a:xfrm>
        </p:spPr>
        <p:txBody>
          <a:bodyPr tIns="0"/>
          <a:lstStyle/>
          <a:p>
            <a:pPr lvl="1"/>
            <a:r>
              <a:rPr lang="en-US" sz="2000" dirty="0"/>
              <a:t>The predicted salary is $67,187.</a:t>
            </a:r>
          </a:p>
        </p:txBody>
      </p:sp>
      <p:sp>
        <p:nvSpPr>
          <p:cNvPr id="44" name="Content Placeholder 43">
            <a:extLst>
              <a:ext uri="{FF2B5EF4-FFF2-40B4-BE49-F238E27FC236}">
                <a16:creationId xmlns:a16="http://schemas.microsoft.com/office/drawing/2014/main" id="{117393D9-B009-4120-8B44-97004EC4834E}"/>
              </a:ext>
            </a:extLst>
          </p:cNvPr>
          <p:cNvSpPr>
            <a:spLocks noGrp="1"/>
          </p:cNvSpPr>
          <p:nvPr>
            <p:ph sz="quarter" idx="20"/>
          </p:nvPr>
        </p:nvSpPr>
        <p:spPr>
          <a:xfrm>
            <a:off x="339991" y="4975386"/>
            <a:ext cx="4851941" cy="317355"/>
          </a:xfrm>
        </p:spPr>
        <p:txBody>
          <a:bodyPr tIns="0"/>
          <a:lstStyle/>
          <a:p>
            <a:r>
              <a:rPr lang="en-US" sz="1800" dirty="0"/>
              <a:t>M</a:t>
            </a:r>
            <a:r>
              <a:rPr lang="en-US" sz="100" dirty="0"/>
              <a:t> </a:t>
            </a:r>
            <a:r>
              <a:rPr lang="en-US" sz="1800" dirty="0"/>
              <a:t>I</a:t>
            </a:r>
            <a:r>
              <a:rPr lang="en-US" sz="100" dirty="0"/>
              <a:t> </a:t>
            </a:r>
            <a:r>
              <a:rPr lang="en-US" sz="1800" dirty="0"/>
              <a:t>S concentration and statistics minor.</a:t>
            </a:r>
          </a:p>
        </p:txBody>
      </p:sp>
      <p:sp>
        <p:nvSpPr>
          <p:cNvPr id="45" name="Content Placeholder 44">
            <a:extLst>
              <a:ext uri="{FF2B5EF4-FFF2-40B4-BE49-F238E27FC236}">
                <a16:creationId xmlns:a16="http://schemas.microsoft.com/office/drawing/2014/main" id="{6CE68F4E-C297-4DCE-82DC-EC4C1715DD70}"/>
              </a:ext>
            </a:extLst>
          </p:cNvPr>
          <p:cNvSpPr>
            <a:spLocks noGrp="1"/>
          </p:cNvSpPr>
          <p:nvPr>
            <p:ph sz="quarter" idx="21"/>
          </p:nvPr>
        </p:nvSpPr>
        <p:spPr>
          <a:xfrm>
            <a:off x="347425" y="5361965"/>
            <a:ext cx="372931" cy="327306"/>
          </a:xfrm>
        </p:spPr>
        <p:txBody>
          <a:bodyPr tIns="0"/>
          <a:lstStyle/>
          <a:p>
            <a:pPr>
              <a:buFont typeface="Arial" panose="020B0604020202020204" pitchFamily="34" charset="0"/>
              <a:buChar char="•"/>
            </a:pPr>
            <a:r>
              <a:rPr lang="en-US" sz="2000" dirty="0"/>
              <a:t> </a:t>
            </a:r>
          </a:p>
        </p:txBody>
      </p:sp>
      <p:graphicFrame>
        <p:nvGraphicFramePr>
          <p:cNvPr id="57" name="Object 56">
            <a:extLst>
              <a:ext uri="{FF2B5EF4-FFF2-40B4-BE49-F238E27FC236}">
                <a16:creationId xmlns:a16="http://schemas.microsoft.com/office/drawing/2014/main" id="{56EEAA22-895E-40B1-8CF2-F93AFAB65690}"/>
              </a:ext>
            </a:extLst>
          </p:cNvPr>
          <p:cNvGraphicFramePr>
            <a:graphicFrameLocks noChangeAspect="1"/>
          </p:cNvGraphicFramePr>
          <p:nvPr>
            <p:extLst>
              <p:ext uri="{D42A27DB-BD31-4B8C-83A1-F6EECF244321}">
                <p14:modId xmlns:p14="http://schemas.microsoft.com/office/powerpoint/2010/main" val="1119534519"/>
              </p:ext>
            </p:extLst>
          </p:nvPr>
        </p:nvGraphicFramePr>
        <p:xfrm>
          <a:off x="704726" y="5426995"/>
          <a:ext cx="3235325" cy="258763"/>
        </p:xfrm>
        <a:graphic>
          <a:graphicData uri="http://schemas.openxmlformats.org/presentationml/2006/ole">
            <mc:AlternateContent xmlns:mc="http://schemas.openxmlformats.org/markup-compatibility/2006">
              <mc:Choice xmlns:v="urn:schemas-microsoft-com:vml" Requires="v">
                <p:oleObj spid="_x0000_s6154" name="Equation" r:id="rId9" imgW="3504960" imgH="279360" progId="Equation.DSMT4">
                  <p:embed/>
                </p:oleObj>
              </mc:Choice>
              <mc:Fallback>
                <p:oleObj name="Equation" r:id="rId9" imgW="3504960" imgH="279360" progId="Equation.DSMT4">
                  <p:embed/>
                  <p:pic>
                    <p:nvPicPr>
                      <p:cNvPr id="5" name="Object 4">
                        <a:extLst>
                          <a:ext uri="{FF2B5EF4-FFF2-40B4-BE49-F238E27FC236}">
                            <a16:creationId xmlns:a16="http://schemas.microsoft.com/office/drawing/2014/main" id="{C19AFA2F-7164-49F3-9D86-486FBD2E2CD2}"/>
                          </a:ext>
                        </a:extLst>
                      </p:cNvPr>
                      <p:cNvPicPr/>
                      <p:nvPr/>
                    </p:nvPicPr>
                    <p:blipFill>
                      <a:blip r:embed="rId10"/>
                      <a:stretch>
                        <a:fillRect/>
                      </a:stretch>
                    </p:blipFill>
                    <p:spPr>
                      <a:xfrm>
                        <a:off x="704726" y="5426995"/>
                        <a:ext cx="3235325" cy="258763"/>
                      </a:xfrm>
                      <a:prstGeom prst="rect">
                        <a:avLst/>
                      </a:prstGeom>
                    </p:spPr>
                  </p:pic>
                </p:oleObj>
              </mc:Fallback>
            </mc:AlternateContent>
          </a:graphicData>
        </a:graphic>
      </p:graphicFrame>
      <p:sp>
        <p:nvSpPr>
          <p:cNvPr id="46" name="Content Placeholder 45">
            <a:extLst>
              <a:ext uri="{FF2B5EF4-FFF2-40B4-BE49-F238E27FC236}">
                <a16:creationId xmlns:a16="http://schemas.microsoft.com/office/drawing/2014/main" id="{05212ADB-4753-46E9-A4F2-BC521AA8D951}"/>
              </a:ext>
            </a:extLst>
          </p:cNvPr>
          <p:cNvSpPr>
            <a:spLocks noGrp="1"/>
          </p:cNvSpPr>
          <p:nvPr>
            <p:ph sz="quarter" idx="22"/>
          </p:nvPr>
        </p:nvSpPr>
        <p:spPr>
          <a:xfrm>
            <a:off x="341465" y="5820000"/>
            <a:ext cx="277032" cy="310827"/>
          </a:xfrm>
        </p:spPr>
        <p:txBody>
          <a:bodyPr tIns="0"/>
          <a:lstStyle/>
          <a:p>
            <a:pPr>
              <a:buFont typeface="Arial" panose="020B0604020202020204" pitchFamily="34" charset="0"/>
              <a:buChar char="•"/>
            </a:pPr>
            <a:r>
              <a:rPr lang="en-US" sz="2000" dirty="0"/>
              <a:t> </a:t>
            </a:r>
          </a:p>
        </p:txBody>
      </p:sp>
      <p:graphicFrame>
        <p:nvGraphicFramePr>
          <p:cNvPr id="58" name="Object 57">
            <a:extLst>
              <a:ext uri="{FF2B5EF4-FFF2-40B4-BE49-F238E27FC236}">
                <a16:creationId xmlns:a16="http://schemas.microsoft.com/office/drawing/2014/main" id="{FCCCFE91-F889-46C2-87EE-45EA02EB64CF}"/>
              </a:ext>
            </a:extLst>
          </p:cNvPr>
          <p:cNvGraphicFramePr>
            <a:graphicFrameLocks noChangeAspect="1"/>
          </p:cNvGraphicFramePr>
          <p:nvPr>
            <p:extLst>
              <p:ext uri="{D42A27DB-BD31-4B8C-83A1-F6EECF244321}">
                <p14:modId xmlns:p14="http://schemas.microsoft.com/office/powerpoint/2010/main" val="2393775176"/>
              </p:ext>
            </p:extLst>
          </p:nvPr>
        </p:nvGraphicFramePr>
        <p:xfrm>
          <a:off x="713673" y="5786298"/>
          <a:ext cx="5178425" cy="347663"/>
        </p:xfrm>
        <a:graphic>
          <a:graphicData uri="http://schemas.openxmlformats.org/presentationml/2006/ole">
            <mc:AlternateContent xmlns:mc="http://schemas.openxmlformats.org/markup-compatibility/2006">
              <mc:Choice xmlns:v="urn:schemas-microsoft-com:vml" Requires="v">
                <p:oleObj spid="_x0000_s6155" name="Equation" r:id="rId11" imgW="5663880" imgH="380880" progId="Equation.DSMT4">
                  <p:embed/>
                </p:oleObj>
              </mc:Choice>
              <mc:Fallback>
                <p:oleObj name="Equation" r:id="rId11" imgW="5663880" imgH="380880" progId="Equation.DSMT4">
                  <p:embed/>
                  <p:pic>
                    <p:nvPicPr>
                      <p:cNvPr id="6" name="Object 5">
                        <a:extLst>
                          <a:ext uri="{FF2B5EF4-FFF2-40B4-BE49-F238E27FC236}">
                            <a16:creationId xmlns:a16="http://schemas.microsoft.com/office/drawing/2014/main" id="{1E8DAA1B-5F4D-43D2-A55C-43181B48CE95}"/>
                          </a:ext>
                        </a:extLst>
                      </p:cNvPr>
                      <p:cNvPicPr/>
                      <p:nvPr/>
                    </p:nvPicPr>
                    <p:blipFill>
                      <a:blip r:embed="rId12"/>
                      <a:stretch>
                        <a:fillRect/>
                      </a:stretch>
                    </p:blipFill>
                    <p:spPr>
                      <a:xfrm>
                        <a:off x="713673" y="5786298"/>
                        <a:ext cx="5178425" cy="347663"/>
                      </a:xfrm>
                      <a:prstGeom prst="rect">
                        <a:avLst/>
                      </a:prstGeom>
                    </p:spPr>
                  </p:pic>
                </p:oleObj>
              </mc:Fallback>
            </mc:AlternateContent>
          </a:graphicData>
        </a:graphic>
      </p:graphicFrame>
      <p:sp>
        <p:nvSpPr>
          <p:cNvPr id="47" name="Content Placeholder 46">
            <a:extLst>
              <a:ext uri="{FF2B5EF4-FFF2-40B4-BE49-F238E27FC236}">
                <a16:creationId xmlns:a16="http://schemas.microsoft.com/office/drawing/2014/main" id="{48EEDA6E-A502-432E-AEA7-0DFAA3EE3730}"/>
              </a:ext>
            </a:extLst>
          </p:cNvPr>
          <p:cNvSpPr>
            <a:spLocks noGrp="1"/>
          </p:cNvSpPr>
          <p:nvPr>
            <p:ph sz="quarter" idx="23"/>
          </p:nvPr>
        </p:nvSpPr>
        <p:spPr>
          <a:xfrm>
            <a:off x="339991" y="6180953"/>
            <a:ext cx="8404658" cy="338862"/>
          </a:xfrm>
        </p:spPr>
        <p:txBody>
          <a:bodyPr tIns="0"/>
          <a:lstStyle/>
          <a:p>
            <a:pPr lvl="1"/>
            <a:r>
              <a:rPr lang="en-US" sz="1800" dirty="0"/>
              <a:t>The predicted salary is $80,525.</a:t>
            </a:r>
          </a:p>
        </p:txBody>
      </p:sp>
      <p:sp>
        <p:nvSpPr>
          <p:cNvPr id="33" name="Slide Number Placeholder 32">
            <a:extLst>
              <a:ext uri="{FF2B5EF4-FFF2-40B4-BE49-F238E27FC236}">
                <a16:creationId xmlns:a16="http://schemas.microsoft.com/office/drawing/2014/main" id="{2F97046F-AE1F-48CD-8632-396E9F7D761C}"/>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110629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5CF7-3F23-4F0D-91C9-999805575D0D}"/>
              </a:ext>
            </a:extLst>
          </p:cNvPr>
          <p:cNvSpPr>
            <a:spLocks noGrp="1"/>
          </p:cNvSpPr>
          <p:nvPr>
            <p:ph type="title"/>
          </p:nvPr>
        </p:nvSpPr>
        <p:spPr/>
        <p:txBody>
          <a:bodyPr>
            <a:normAutofit fontScale="90000"/>
          </a:bodyPr>
          <a:lstStyle/>
          <a:p>
            <a:r>
              <a:rPr lang="en-IN" dirty="0"/>
              <a:t>8.1: Regression Models with Interaction Variables </a:t>
            </a:r>
            <a:r>
              <a:rPr lang="en-IN" sz="1100" b="0" dirty="0"/>
              <a:t>7</a:t>
            </a:r>
            <a:endParaRPr lang="en-US" dirty="0"/>
          </a:p>
        </p:txBody>
      </p:sp>
      <p:sp>
        <p:nvSpPr>
          <p:cNvPr id="3" name="Content Placeholder 2">
            <a:extLst>
              <a:ext uri="{FF2B5EF4-FFF2-40B4-BE49-F238E27FC236}">
                <a16:creationId xmlns:a16="http://schemas.microsoft.com/office/drawing/2014/main" id="{112FEB6C-22E8-450E-8C27-527A9CE4747E}"/>
              </a:ext>
            </a:extLst>
          </p:cNvPr>
          <p:cNvSpPr>
            <a:spLocks noGrp="1"/>
          </p:cNvSpPr>
          <p:nvPr>
            <p:ph sz="quarter" idx="11"/>
          </p:nvPr>
        </p:nvSpPr>
        <p:spPr>
          <a:xfrm>
            <a:off x="342901" y="1276710"/>
            <a:ext cx="2326557" cy="360361"/>
          </a:xfrm>
        </p:spPr>
        <p:txBody>
          <a:bodyPr/>
          <a:lstStyle/>
          <a:p>
            <a:r>
              <a:rPr lang="en-US" sz="1600" dirty="0"/>
              <a:t>Example.</a:t>
            </a:r>
            <a:endParaRPr lang="en-US" sz="1600" i="1" dirty="0">
              <a:latin typeface="Cambria Math" panose="02040503050406030204" pitchFamily="18" charset="0"/>
            </a:endParaRPr>
          </a:p>
        </p:txBody>
      </p:sp>
      <p:graphicFrame>
        <p:nvGraphicFramePr>
          <p:cNvPr id="23" name="Object 22">
            <a:extLst>
              <a:ext uri="{FF2B5EF4-FFF2-40B4-BE49-F238E27FC236}">
                <a16:creationId xmlns:a16="http://schemas.microsoft.com/office/drawing/2014/main" id="{1BC9A5EF-7528-4D59-8B57-7D67E229399C}"/>
              </a:ext>
            </a:extLst>
          </p:cNvPr>
          <p:cNvGraphicFramePr>
            <a:graphicFrameLocks noChangeAspect="1"/>
          </p:cNvGraphicFramePr>
          <p:nvPr>
            <p:extLst>
              <p:ext uri="{D42A27DB-BD31-4B8C-83A1-F6EECF244321}">
                <p14:modId xmlns:p14="http://schemas.microsoft.com/office/powerpoint/2010/main" val="414008637"/>
              </p:ext>
            </p:extLst>
          </p:nvPr>
        </p:nvGraphicFramePr>
        <p:xfrm>
          <a:off x="406400" y="1665288"/>
          <a:ext cx="8267700" cy="342900"/>
        </p:xfrm>
        <a:graphic>
          <a:graphicData uri="http://schemas.openxmlformats.org/presentationml/2006/ole">
            <mc:AlternateContent xmlns:mc="http://schemas.openxmlformats.org/markup-compatibility/2006">
              <mc:Choice xmlns:v="urn:schemas-microsoft-com:vml" Requires="v">
                <p:oleObj spid="_x0000_s7176" name="Equation" r:id="rId3" imgW="9181800" imgH="380880" progId="Equation.DSMT4">
                  <p:embed/>
                </p:oleObj>
              </mc:Choice>
              <mc:Fallback>
                <p:oleObj name="Equation" r:id="rId3" imgW="9181800" imgH="380880" progId="Equation.DSMT4">
                  <p:embed/>
                  <p:pic>
                    <p:nvPicPr>
                      <p:cNvPr id="2" name="Object 1">
                        <a:extLst>
                          <a:ext uri="{FF2B5EF4-FFF2-40B4-BE49-F238E27FC236}">
                            <a16:creationId xmlns:a16="http://schemas.microsoft.com/office/drawing/2014/main" id="{CA836D79-D322-4A81-851C-665124B954E7}"/>
                          </a:ext>
                        </a:extLst>
                      </p:cNvPr>
                      <p:cNvPicPr/>
                      <p:nvPr/>
                    </p:nvPicPr>
                    <p:blipFill>
                      <a:blip r:embed="rId4"/>
                      <a:stretch>
                        <a:fillRect/>
                      </a:stretch>
                    </p:blipFill>
                    <p:spPr>
                      <a:xfrm>
                        <a:off x="406400" y="1665288"/>
                        <a:ext cx="8267700" cy="342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7648011-92C5-4633-86C3-184E29B14F64}"/>
              </a:ext>
            </a:extLst>
          </p:cNvPr>
          <p:cNvSpPr>
            <a:spLocks noGrp="1"/>
          </p:cNvSpPr>
          <p:nvPr>
            <p:ph sz="quarter" idx="14"/>
          </p:nvPr>
        </p:nvSpPr>
        <p:spPr>
          <a:xfrm>
            <a:off x="342900" y="2106510"/>
            <a:ext cx="8394169" cy="766512"/>
          </a:xfrm>
        </p:spPr>
        <p:txBody>
          <a:bodyPr tIns="0"/>
          <a:lstStyle/>
          <a:p>
            <a:r>
              <a:rPr lang="en-US" sz="1600" dirty="0"/>
              <a:t>The interaction is positive and significant. The coefficient indicates that graduates with an M</a:t>
            </a:r>
            <a:r>
              <a:rPr lang="en-US" sz="100" dirty="0"/>
              <a:t> </a:t>
            </a:r>
            <a:r>
              <a:rPr lang="en-US" sz="1600" dirty="0"/>
              <a:t>I</a:t>
            </a:r>
            <a:r>
              <a:rPr lang="en-US" sz="100" dirty="0"/>
              <a:t> </a:t>
            </a:r>
            <a:r>
              <a:rPr lang="en-US" sz="1600" dirty="0"/>
              <a:t>S concentration and Statistics minor earn $3,492 more than graduates with an M</a:t>
            </a:r>
            <a:r>
              <a:rPr lang="en-US" sz="100" dirty="0"/>
              <a:t> </a:t>
            </a:r>
            <a:r>
              <a:rPr lang="en-US" sz="1600" dirty="0"/>
              <a:t>I</a:t>
            </a:r>
            <a:r>
              <a:rPr lang="en-US" sz="100" dirty="0"/>
              <a:t> </a:t>
            </a:r>
            <a:r>
              <a:rPr lang="en-US" sz="1600" dirty="0"/>
              <a:t>S concentration or Statistics minor.</a:t>
            </a:r>
          </a:p>
        </p:txBody>
      </p:sp>
      <p:sp>
        <p:nvSpPr>
          <p:cNvPr id="5" name="Content Placeholder 4">
            <a:extLst>
              <a:ext uri="{FF2B5EF4-FFF2-40B4-BE49-F238E27FC236}">
                <a16:creationId xmlns:a16="http://schemas.microsoft.com/office/drawing/2014/main" id="{5E6927B2-9DA0-45B5-8213-A148B2ABEEF3}"/>
              </a:ext>
            </a:extLst>
          </p:cNvPr>
          <p:cNvSpPr>
            <a:spLocks noGrp="1"/>
          </p:cNvSpPr>
          <p:nvPr>
            <p:ph sz="quarter" idx="15"/>
          </p:nvPr>
        </p:nvSpPr>
        <p:spPr>
          <a:xfrm>
            <a:off x="339990" y="2920359"/>
            <a:ext cx="3174735" cy="304689"/>
          </a:xfrm>
        </p:spPr>
        <p:txBody>
          <a:bodyPr tIns="0"/>
          <a:lstStyle/>
          <a:p>
            <a:r>
              <a:rPr lang="en-US" sz="1600" dirty="0"/>
              <a:t>This model has a higher adjusted</a:t>
            </a:r>
          </a:p>
        </p:txBody>
      </p:sp>
      <p:graphicFrame>
        <p:nvGraphicFramePr>
          <p:cNvPr id="24" name="Object 23">
            <a:extLst>
              <a:ext uri="{FF2B5EF4-FFF2-40B4-BE49-F238E27FC236}">
                <a16:creationId xmlns:a16="http://schemas.microsoft.com/office/drawing/2014/main" id="{99A49037-0B64-4BBF-87E5-57C958140B1B}"/>
              </a:ext>
            </a:extLst>
          </p:cNvPr>
          <p:cNvGraphicFramePr>
            <a:graphicFrameLocks noChangeAspect="1"/>
          </p:cNvGraphicFramePr>
          <p:nvPr>
            <p:extLst>
              <p:ext uri="{D42A27DB-BD31-4B8C-83A1-F6EECF244321}">
                <p14:modId xmlns:p14="http://schemas.microsoft.com/office/powerpoint/2010/main" val="2910892432"/>
              </p:ext>
            </p:extLst>
          </p:nvPr>
        </p:nvGraphicFramePr>
        <p:xfrm>
          <a:off x="3482975" y="2887945"/>
          <a:ext cx="292100" cy="279400"/>
        </p:xfrm>
        <a:graphic>
          <a:graphicData uri="http://schemas.openxmlformats.org/presentationml/2006/ole">
            <mc:AlternateContent xmlns:mc="http://schemas.openxmlformats.org/markup-compatibility/2006">
              <mc:Choice xmlns:v="urn:schemas-microsoft-com:vml" Requires="v">
                <p:oleObj spid="_x0000_s7177" name="Equation" r:id="rId5" imgW="291960" imgH="279360" progId="Equation.DSMT4">
                  <p:embed/>
                </p:oleObj>
              </mc:Choice>
              <mc:Fallback>
                <p:oleObj name="Equation" r:id="rId5" imgW="291960" imgH="279360" progId="Equation.DSMT4">
                  <p:embed/>
                  <p:pic>
                    <p:nvPicPr>
                      <p:cNvPr id="4" name="Object 3">
                        <a:extLst>
                          <a:ext uri="{FF2B5EF4-FFF2-40B4-BE49-F238E27FC236}">
                            <a16:creationId xmlns:a16="http://schemas.microsoft.com/office/drawing/2014/main" id="{8F310D44-A348-4DCF-AE47-E404146A84B5}"/>
                          </a:ext>
                        </a:extLst>
                      </p:cNvPr>
                      <p:cNvPicPr/>
                      <p:nvPr/>
                    </p:nvPicPr>
                    <p:blipFill>
                      <a:blip r:embed="rId6"/>
                      <a:stretch>
                        <a:fillRect/>
                      </a:stretch>
                    </p:blipFill>
                    <p:spPr>
                      <a:xfrm>
                        <a:off x="3482975" y="2887945"/>
                        <a:ext cx="292100" cy="279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DCD5B5FA-291A-4C67-BE06-3DE4B17A83B3}"/>
              </a:ext>
            </a:extLst>
          </p:cNvPr>
          <p:cNvSpPr>
            <a:spLocks noGrp="1"/>
          </p:cNvSpPr>
          <p:nvPr>
            <p:ph sz="quarter" idx="16"/>
          </p:nvPr>
        </p:nvSpPr>
        <p:spPr>
          <a:xfrm>
            <a:off x="3819104" y="2910250"/>
            <a:ext cx="2362622" cy="289809"/>
          </a:xfrm>
        </p:spPr>
        <p:txBody>
          <a:bodyPr lIns="0" tIns="0" rIns="0" bIns="0"/>
          <a:lstStyle/>
          <a:p>
            <a:r>
              <a:rPr lang="en-US" sz="1600" dirty="0"/>
              <a:t>and provides a better fit.</a:t>
            </a:r>
          </a:p>
        </p:txBody>
      </p:sp>
      <p:sp>
        <p:nvSpPr>
          <p:cNvPr id="7" name="Content Placeholder 6">
            <a:extLst>
              <a:ext uri="{FF2B5EF4-FFF2-40B4-BE49-F238E27FC236}">
                <a16:creationId xmlns:a16="http://schemas.microsoft.com/office/drawing/2014/main" id="{180985FA-DD32-4031-887A-ABF808CA2127}"/>
              </a:ext>
            </a:extLst>
          </p:cNvPr>
          <p:cNvSpPr>
            <a:spLocks noGrp="1"/>
          </p:cNvSpPr>
          <p:nvPr>
            <p:ph sz="quarter" idx="17"/>
          </p:nvPr>
        </p:nvSpPr>
        <p:spPr>
          <a:xfrm>
            <a:off x="339990" y="3313974"/>
            <a:ext cx="5379474" cy="334831"/>
          </a:xfrm>
        </p:spPr>
        <p:txBody>
          <a:bodyPr tIns="0"/>
          <a:lstStyle/>
          <a:p>
            <a:r>
              <a:rPr lang="en-US" sz="1600" dirty="0"/>
              <a:t>No M</a:t>
            </a:r>
            <a:r>
              <a:rPr lang="en-US" sz="100" dirty="0"/>
              <a:t> </a:t>
            </a:r>
            <a:r>
              <a:rPr lang="en-US" sz="1600" dirty="0"/>
              <a:t>I</a:t>
            </a:r>
            <a:r>
              <a:rPr lang="en-US" sz="100" dirty="0"/>
              <a:t> </a:t>
            </a:r>
            <a:r>
              <a:rPr lang="en-US" sz="1600" dirty="0"/>
              <a:t>S concentration and no statistics minor.</a:t>
            </a:r>
          </a:p>
        </p:txBody>
      </p:sp>
      <p:sp>
        <p:nvSpPr>
          <p:cNvPr id="8" name="Content Placeholder 7">
            <a:extLst>
              <a:ext uri="{FF2B5EF4-FFF2-40B4-BE49-F238E27FC236}">
                <a16:creationId xmlns:a16="http://schemas.microsoft.com/office/drawing/2014/main" id="{DD537C1C-78A4-424F-BEE2-ABD42F48EC1A}"/>
              </a:ext>
            </a:extLst>
          </p:cNvPr>
          <p:cNvSpPr>
            <a:spLocks noGrp="1"/>
          </p:cNvSpPr>
          <p:nvPr>
            <p:ph sz="quarter" idx="18"/>
          </p:nvPr>
        </p:nvSpPr>
        <p:spPr>
          <a:xfrm>
            <a:off x="345051" y="3687983"/>
            <a:ext cx="350274" cy="326191"/>
          </a:xfrm>
        </p:spPr>
        <p:txBody>
          <a:bodyPr tIns="0"/>
          <a:lstStyle/>
          <a:p>
            <a:pPr>
              <a:buFont typeface="Arial" panose="020B0604020202020204" pitchFamily="34" charset="0"/>
              <a:buChar char="•"/>
            </a:pPr>
            <a:r>
              <a:rPr lang="en-US" sz="1600" dirty="0"/>
              <a:t> </a:t>
            </a:r>
          </a:p>
        </p:txBody>
      </p:sp>
      <p:graphicFrame>
        <p:nvGraphicFramePr>
          <p:cNvPr id="25" name="Object 24">
            <a:extLst>
              <a:ext uri="{FF2B5EF4-FFF2-40B4-BE49-F238E27FC236}">
                <a16:creationId xmlns:a16="http://schemas.microsoft.com/office/drawing/2014/main" id="{07603E2C-A8BE-4021-BBA5-8869859ED761}"/>
              </a:ext>
            </a:extLst>
          </p:cNvPr>
          <p:cNvGraphicFramePr>
            <a:graphicFrameLocks noChangeAspect="1"/>
          </p:cNvGraphicFramePr>
          <p:nvPr>
            <p:extLst>
              <p:ext uri="{D42A27DB-BD31-4B8C-83A1-F6EECF244321}">
                <p14:modId xmlns:p14="http://schemas.microsoft.com/office/powerpoint/2010/main" val="3507128041"/>
              </p:ext>
            </p:extLst>
          </p:nvPr>
        </p:nvGraphicFramePr>
        <p:xfrm>
          <a:off x="665609" y="3721357"/>
          <a:ext cx="5284788" cy="260350"/>
        </p:xfrm>
        <a:graphic>
          <a:graphicData uri="http://schemas.openxmlformats.org/presentationml/2006/ole">
            <mc:AlternateContent xmlns:mc="http://schemas.openxmlformats.org/markup-compatibility/2006">
              <mc:Choice xmlns:v="urn:schemas-microsoft-com:vml" Requires="v">
                <p:oleObj spid="_x0000_s7178" name="Equation" r:id="rId7" imgW="5663880" imgH="279360" progId="Equation.DSMT4">
                  <p:embed/>
                </p:oleObj>
              </mc:Choice>
              <mc:Fallback>
                <p:oleObj name="Equation" r:id="rId7" imgW="5663880" imgH="279360" progId="Equation.DSMT4">
                  <p:embed/>
                  <p:pic>
                    <p:nvPicPr>
                      <p:cNvPr id="5" name="Object 4">
                        <a:extLst>
                          <a:ext uri="{FF2B5EF4-FFF2-40B4-BE49-F238E27FC236}">
                            <a16:creationId xmlns:a16="http://schemas.microsoft.com/office/drawing/2014/main" id="{82A1FBC7-FAC0-470F-ACEA-3FE359A63782}"/>
                          </a:ext>
                        </a:extLst>
                      </p:cNvPr>
                      <p:cNvPicPr/>
                      <p:nvPr/>
                    </p:nvPicPr>
                    <p:blipFill>
                      <a:blip r:embed="rId8"/>
                      <a:stretch>
                        <a:fillRect/>
                      </a:stretch>
                    </p:blipFill>
                    <p:spPr>
                      <a:xfrm>
                        <a:off x="665609" y="3721357"/>
                        <a:ext cx="5284788" cy="26035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3F4508B-32B4-4C4C-B3A8-FF083C01FEB6}"/>
              </a:ext>
            </a:extLst>
          </p:cNvPr>
          <p:cNvSpPr>
            <a:spLocks noGrp="1"/>
          </p:cNvSpPr>
          <p:nvPr>
            <p:ph sz="quarter" idx="19"/>
          </p:nvPr>
        </p:nvSpPr>
        <p:spPr>
          <a:xfrm>
            <a:off x="342900" y="4113682"/>
            <a:ext cx="320777" cy="307348"/>
          </a:xfrm>
        </p:spPr>
        <p:txBody>
          <a:bodyPr tIns="0"/>
          <a:lstStyle/>
          <a:p>
            <a:pPr>
              <a:buFont typeface="Arial" panose="020B0604020202020204" pitchFamily="34" charset="0"/>
              <a:buChar char="•"/>
            </a:pPr>
            <a:r>
              <a:rPr lang="en-US" sz="1600" dirty="0"/>
              <a:t> </a:t>
            </a:r>
          </a:p>
        </p:txBody>
      </p:sp>
      <p:graphicFrame>
        <p:nvGraphicFramePr>
          <p:cNvPr id="26" name="Object 25">
            <a:extLst>
              <a:ext uri="{FF2B5EF4-FFF2-40B4-BE49-F238E27FC236}">
                <a16:creationId xmlns:a16="http://schemas.microsoft.com/office/drawing/2014/main" id="{251E03C0-2D35-437B-A151-28E5FE20CD37}"/>
              </a:ext>
            </a:extLst>
          </p:cNvPr>
          <p:cNvGraphicFramePr>
            <a:graphicFrameLocks noChangeAspect="1"/>
          </p:cNvGraphicFramePr>
          <p:nvPr>
            <p:extLst>
              <p:ext uri="{D42A27DB-BD31-4B8C-83A1-F6EECF244321}">
                <p14:modId xmlns:p14="http://schemas.microsoft.com/office/powerpoint/2010/main" val="405296426"/>
              </p:ext>
            </p:extLst>
          </p:nvPr>
        </p:nvGraphicFramePr>
        <p:xfrm>
          <a:off x="663677" y="4084423"/>
          <a:ext cx="6272213" cy="330200"/>
        </p:xfrm>
        <a:graphic>
          <a:graphicData uri="http://schemas.openxmlformats.org/presentationml/2006/ole">
            <mc:AlternateContent xmlns:mc="http://schemas.openxmlformats.org/markup-compatibility/2006">
              <mc:Choice xmlns:v="urn:schemas-microsoft-com:vml" Requires="v">
                <p:oleObj spid="_x0000_s7179" name="Equation" r:id="rId9" imgW="7251480" imgH="380880" progId="Equation.DSMT4">
                  <p:embed/>
                </p:oleObj>
              </mc:Choice>
              <mc:Fallback>
                <p:oleObj name="Equation" r:id="rId9" imgW="7251480" imgH="380880" progId="Equation.DSMT4">
                  <p:embed/>
                  <p:pic>
                    <p:nvPicPr>
                      <p:cNvPr id="6" name="Object 5">
                        <a:extLst>
                          <a:ext uri="{FF2B5EF4-FFF2-40B4-BE49-F238E27FC236}">
                            <a16:creationId xmlns:a16="http://schemas.microsoft.com/office/drawing/2014/main" id="{0DA4C3BA-839C-4D18-B97A-368B1BCA27B0}"/>
                          </a:ext>
                        </a:extLst>
                      </p:cNvPr>
                      <p:cNvPicPr/>
                      <p:nvPr/>
                    </p:nvPicPr>
                    <p:blipFill>
                      <a:blip r:embed="rId10"/>
                      <a:stretch>
                        <a:fillRect/>
                      </a:stretch>
                    </p:blipFill>
                    <p:spPr>
                      <a:xfrm>
                        <a:off x="663677" y="4084423"/>
                        <a:ext cx="6272213" cy="3302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113F53D4-24FC-4CE6-8AF3-A031CF38F7C8}"/>
              </a:ext>
            </a:extLst>
          </p:cNvPr>
          <p:cNvSpPr>
            <a:spLocks noGrp="1"/>
          </p:cNvSpPr>
          <p:nvPr>
            <p:ph sz="quarter" idx="20"/>
          </p:nvPr>
        </p:nvSpPr>
        <p:spPr>
          <a:xfrm>
            <a:off x="339990" y="4516765"/>
            <a:ext cx="4128770" cy="362751"/>
          </a:xfrm>
        </p:spPr>
        <p:txBody>
          <a:bodyPr tIns="0"/>
          <a:lstStyle/>
          <a:p>
            <a:pPr marL="292608" indent="-292608">
              <a:buFont typeface="Arial" panose="020B0604020202020204" pitchFamily="34" charset="0"/>
              <a:buChar char="•"/>
            </a:pPr>
            <a:r>
              <a:rPr lang="en-IN" sz="1600" dirty="0"/>
              <a:t>The predicted salary is $67,588.</a:t>
            </a:r>
          </a:p>
        </p:txBody>
      </p:sp>
      <p:sp>
        <p:nvSpPr>
          <p:cNvPr id="11" name="Content Placeholder 10">
            <a:extLst>
              <a:ext uri="{FF2B5EF4-FFF2-40B4-BE49-F238E27FC236}">
                <a16:creationId xmlns:a16="http://schemas.microsoft.com/office/drawing/2014/main" id="{BAC8734D-A261-4DFB-9D7C-2DBF0B9BC1D2}"/>
              </a:ext>
            </a:extLst>
          </p:cNvPr>
          <p:cNvSpPr>
            <a:spLocks noGrp="1"/>
          </p:cNvSpPr>
          <p:nvPr>
            <p:ph sz="quarter" idx="21"/>
          </p:nvPr>
        </p:nvSpPr>
        <p:spPr>
          <a:xfrm>
            <a:off x="339989" y="4926446"/>
            <a:ext cx="8147210" cy="319483"/>
          </a:xfrm>
        </p:spPr>
        <p:txBody>
          <a:bodyPr tIns="0"/>
          <a:lstStyle/>
          <a:p>
            <a:r>
              <a:rPr lang="en-US" sz="1600" dirty="0"/>
              <a:t>M</a:t>
            </a:r>
            <a:r>
              <a:rPr lang="en-US" sz="100" dirty="0"/>
              <a:t> </a:t>
            </a:r>
            <a:r>
              <a:rPr lang="en-US" sz="1600" dirty="0"/>
              <a:t>I</a:t>
            </a:r>
            <a:r>
              <a:rPr lang="en-US" sz="100" dirty="0"/>
              <a:t> </a:t>
            </a:r>
            <a:r>
              <a:rPr lang="en-US" sz="1600" dirty="0"/>
              <a:t>S concentration and statistics minor.</a:t>
            </a:r>
          </a:p>
        </p:txBody>
      </p:sp>
      <p:sp>
        <p:nvSpPr>
          <p:cNvPr id="12" name="Content Placeholder 11">
            <a:extLst>
              <a:ext uri="{FF2B5EF4-FFF2-40B4-BE49-F238E27FC236}">
                <a16:creationId xmlns:a16="http://schemas.microsoft.com/office/drawing/2014/main" id="{B8BA48FB-2759-48EB-AA54-2FA2BED6E1AF}"/>
              </a:ext>
            </a:extLst>
          </p:cNvPr>
          <p:cNvSpPr>
            <a:spLocks noGrp="1"/>
          </p:cNvSpPr>
          <p:nvPr>
            <p:ph sz="quarter" idx="22"/>
          </p:nvPr>
        </p:nvSpPr>
        <p:spPr>
          <a:xfrm>
            <a:off x="350970" y="5346805"/>
            <a:ext cx="338435" cy="299398"/>
          </a:xfrm>
        </p:spPr>
        <p:txBody>
          <a:bodyPr tIns="0"/>
          <a:lstStyle/>
          <a:p>
            <a:pPr>
              <a:buFont typeface="Arial" panose="020B0604020202020204" pitchFamily="34" charset="0"/>
              <a:buChar char="•"/>
            </a:pPr>
            <a:r>
              <a:rPr lang="en-US" sz="1600" dirty="0"/>
              <a:t> </a:t>
            </a:r>
          </a:p>
        </p:txBody>
      </p:sp>
      <p:graphicFrame>
        <p:nvGraphicFramePr>
          <p:cNvPr id="27" name="Object 26">
            <a:extLst>
              <a:ext uri="{FF2B5EF4-FFF2-40B4-BE49-F238E27FC236}">
                <a16:creationId xmlns:a16="http://schemas.microsoft.com/office/drawing/2014/main" id="{AAD50F65-651A-4BBF-A899-C91331E2B41D}"/>
              </a:ext>
            </a:extLst>
          </p:cNvPr>
          <p:cNvGraphicFramePr>
            <a:graphicFrameLocks noChangeAspect="1"/>
          </p:cNvGraphicFramePr>
          <p:nvPr>
            <p:extLst>
              <p:ext uri="{D42A27DB-BD31-4B8C-83A1-F6EECF244321}">
                <p14:modId xmlns:p14="http://schemas.microsoft.com/office/powerpoint/2010/main" val="2988401759"/>
              </p:ext>
            </p:extLst>
          </p:nvPr>
        </p:nvGraphicFramePr>
        <p:xfrm>
          <a:off x="689405" y="5366837"/>
          <a:ext cx="4935150" cy="255467"/>
        </p:xfrm>
        <a:graphic>
          <a:graphicData uri="http://schemas.openxmlformats.org/presentationml/2006/ole">
            <mc:AlternateContent xmlns:mc="http://schemas.openxmlformats.org/markup-compatibility/2006">
              <mc:Choice xmlns:v="urn:schemas-microsoft-com:vml" Requires="v">
                <p:oleObj spid="_x0000_s7180" name="Equation" r:id="rId11" imgW="5397480" imgH="279360" progId="Equation.DSMT4">
                  <p:embed/>
                </p:oleObj>
              </mc:Choice>
              <mc:Fallback>
                <p:oleObj name="Equation" r:id="rId11" imgW="5397480" imgH="279360" progId="Equation.DSMT4">
                  <p:embed/>
                  <p:pic>
                    <p:nvPicPr>
                      <p:cNvPr id="0" name=""/>
                      <p:cNvPicPr/>
                      <p:nvPr/>
                    </p:nvPicPr>
                    <p:blipFill>
                      <a:blip r:embed="rId12"/>
                      <a:stretch>
                        <a:fillRect/>
                      </a:stretch>
                    </p:blipFill>
                    <p:spPr>
                      <a:xfrm>
                        <a:off x="689405" y="5366837"/>
                        <a:ext cx="4935150" cy="255467"/>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3C56B71F-BB5E-4470-B83A-5B99F1A481C5}"/>
              </a:ext>
            </a:extLst>
          </p:cNvPr>
          <p:cNvSpPr>
            <a:spLocks noGrp="1"/>
          </p:cNvSpPr>
          <p:nvPr>
            <p:ph sz="quarter" idx="23"/>
          </p:nvPr>
        </p:nvSpPr>
        <p:spPr>
          <a:xfrm>
            <a:off x="339992" y="5832334"/>
            <a:ext cx="323685" cy="302995"/>
          </a:xfrm>
        </p:spPr>
        <p:txBody>
          <a:bodyPr tIns="0"/>
          <a:lstStyle/>
          <a:p>
            <a:pPr>
              <a:buFont typeface="Arial" panose="020B0604020202020204" pitchFamily="34" charset="0"/>
              <a:buChar char="•"/>
            </a:pPr>
            <a:r>
              <a:rPr lang="en-US" sz="1600" dirty="0"/>
              <a:t> </a:t>
            </a:r>
          </a:p>
        </p:txBody>
      </p:sp>
      <p:graphicFrame>
        <p:nvGraphicFramePr>
          <p:cNvPr id="28" name="Object 27">
            <a:extLst>
              <a:ext uri="{FF2B5EF4-FFF2-40B4-BE49-F238E27FC236}">
                <a16:creationId xmlns:a16="http://schemas.microsoft.com/office/drawing/2014/main" id="{CD7600C2-F5DB-48E9-91EC-529F7E37E655}"/>
              </a:ext>
            </a:extLst>
          </p:cNvPr>
          <p:cNvGraphicFramePr>
            <a:graphicFrameLocks noChangeAspect="1"/>
          </p:cNvGraphicFramePr>
          <p:nvPr>
            <p:extLst>
              <p:ext uri="{D42A27DB-BD31-4B8C-83A1-F6EECF244321}">
                <p14:modId xmlns:p14="http://schemas.microsoft.com/office/powerpoint/2010/main" val="4266838224"/>
              </p:ext>
            </p:extLst>
          </p:nvPr>
        </p:nvGraphicFramePr>
        <p:xfrm>
          <a:off x="663677" y="5765021"/>
          <a:ext cx="6549233" cy="348364"/>
        </p:xfrm>
        <a:graphic>
          <a:graphicData uri="http://schemas.openxmlformats.org/presentationml/2006/ole">
            <mc:AlternateContent xmlns:mc="http://schemas.openxmlformats.org/markup-compatibility/2006">
              <mc:Choice xmlns:v="urn:schemas-microsoft-com:vml" Requires="v">
                <p:oleObj spid="_x0000_s7181" name="Equation" r:id="rId13" imgW="7162560" imgH="380880" progId="Equation.DSMT4">
                  <p:embed/>
                </p:oleObj>
              </mc:Choice>
              <mc:Fallback>
                <p:oleObj name="Equation" r:id="rId13" imgW="7162560" imgH="380880" progId="Equation.DSMT4">
                  <p:embed/>
                  <p:pic>
                    <p:nvPicPr>
                      <p:cNvPr id="7" name="Object 6">
                        <a:extLst>
                          <a:ext uri="{FF2B5EF4-FFF2-40B4-BE49-F238E27FC236}">
                            <a16:creationId xmlns:a16="http://schemas.microsoft.com/office/drawing/2014/main" id="{DF3C4C4C-F5A9-48A4-8017-B7CB3365025A}"/>
                          </a:ext>
                        </a:extLst>
                      </p:cNvPr>
                      <p:cNvPicPr/>
                      <p:nvPr/>
                    </p:nvPicPr>
                    <p:blipFill>
                      <a:blip r:embed="rId14"/>
                      <a:stretch>
                        <a:fillRect/>
                      </a:stretch>
                    </p:blipFill>
                    <p:spPr>
                      <a:xfrm>
                        <a:off x="663677" y="5765021"/>
                        <a:ext cx="6549233" cy="348364"/>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BFE84AE5-04CC-475C-8A32-FDA6FF0C1950}"/>
              </a:ext>
            </a:extLst>
          </p:cNvPr>
          <p:cNvSpPr>
            <a:spLocks noGrp="1"/>
          </p:cNvSpPr>
          <p:nvPr>
            <p:ph sz="quarter" idx="24"/>
          </p:nvPr>
        </p:nvSpPr>
        <p:spPr>
          <a:xfrm>
            <a:off x="339990" y="6206367"/>
            <a:ext cx="8147209" cy="308056"/>
          </a:xfrm>
        </p:spPr>
        <p:txBody>
          <a:bodyPr tIns="0"/>
          <a:lstStyle/>
          <a:p>
            <a:pPr marL="292608" indent="-292608">
              <a:buFont typeface="Arial" panose="020B0604020202020204" pitchFamily="34" charset="0"/>
              <a:buChar char="•"/>
            </a:pPr>
            <a:r>
              <a:rPr lang="en-IN" sz="1600" dirty="0"/>
              <a:t>The predicted salary is $81,939.</a:t>
            </a:r>
          </a:p>
        </p:txBody>
      </p:sp>
      <p:sp>
        <p:nvSpPr>
          <p:cNvPr id="17" name="Slide Number Placeholder 16">
            <a:extLst>
              <a:ext uri="{FF2B5EF4-FFF2-40B4-BE49-F238E27FC236}">
                <a16:creationId xmlns:a16="http://schemas.microsoft.com/office/drawing/2014/main" id="{0866FCF3-9D2F-4AE1-BE54-3CBAE40B7D1A}"/>
              </a:ext>
            </a:extLst>
          </p:cNvPr>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308359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B406AAE-BEED-4320-9B59-B8987829B9CC}"/>
              </a:ext>
            </a:extLst>
          </p:cNvPr>
          <p:cNvSpPr>
            <a:spLocks noGrp="1"/>
          </p:cNvSpPr>
          <p:nvPr>
            <p:ph type="title"/>
          </p:nvPr>
        </p:nvSpPr>
        <p:spPr/>
        <p:txBody>
          <a:bodyPr>
            <a:normAutofit fontScale="90000"/>
          </a:bodyPr>
          <a:lstStyle/>
          <a:p>
            <a:r>
              <a:rPr lang="en-IN" dirty="0"/>
              <a:t>8.1: Regression Models with Interaction Variables </a:t>
            </a:r>
            <a:r>
              <a:rPr lang="en-IN" sz="1100" b="0" dirty="0"/>
              <a:t>8</a:t>
            </a:r>
            <a:endParaRPr lang="en-US" dirty="0"/>
          </a:p>
        </p:txBody>
      </p:sp>
      <p:sp>
        <p:nvSpPr>
          <p:cNvPr id="19" name="Content Placeholder 18">
            <a:extLst>
              <a:ext uri="{FF2B5EF4-FFF2-40B4-BE49-F238E27FC236}">
                <a16:creationId xmlns:a16="http://schemas.microsoft.com/office/drawing/2014/main" id="{B2BFA695-42B0-4DEE-9E5B-3B1B7C7B6A04}"/>
              </a:ext>
            </a:extLst>
          </p:cNvPr>
          <p:cNvSpPr>
            <a:spLocks noGrp="1"/>
          </p:cNvSpPr>
          <p:nvPr>
            <p:ph sz="quarter" idx="11"/>
          </p:nvPr>
        </p:nvSpPr>
        <p:spPr>
          <a:xfrm>
            <a:off x="342900" y="1276709"/>
            <a:ext cx="8476635" cy="684825"/>
          </a:xfrm>
        </p:spPr>
        <p:txBody>
          <a:bodyPr/>
          <a:lstStyle/>
          <a:p>
            <a:r>
              <a:rPr lang="en-US" sz="2000" dirty="0"/>
              <a:t>Consider a regression model with a numerical variable </a:t>
            </a:r>
            <a:r>
              <a:rPr lang="en-US" sz="2000" i="1" dirty="0"/>
              <a:t>x</a:t>
            </a:r>
            <a:r>
              <a:rPr lang="en-US" sz="2000" dirty="0"/>
              <a:t>, a dummy variable </a:t>
            </a:r>
            <a:r>
              <a:rPr lang="en-US" sz="2000" i="1" dirty="0"/>
              <a:t>d</a:t>
            </a:r>
            <a:r>
              <a:rPr lang="en-US" sz="2000" dirty="0"/>
              <a:t>, and an interaction variable </a:t>
            </a:r>
            <a:r>
              <a:rPr lang="en-US" sz="2000" i="1" dirty="0" err="1"/>
              <a:t>xd</a:t>
            </a:r>
            <a:r>
              <a:rPr lang="en-US" sz="2000" i="1" dirty="0"/>
              <a:t>.</a:t>
            </a:r>
          </a:p>
        </p:txBody>
      </p:sp>
      <p:graphicFrame>
        <p:nvGraphicFramePr>
          <p:cNvPr id="38" name="Object 37">
            <a:extLst>
              <a:ext uri="{FF2B5EF4-FFF2-40B4-BE49-F238E27FC236}">
                <a16:creationId xmlns:a16="http://schemas.microsoft.com/office/drawing/2014/main" id="{3BADA801-279D-42C3-9D74-6BA0784BC252}"/>
              </a:ext>
            </a:extLst>
          </p:cNvPr>
          <p:cNvGraphicFramePr>
            <a:graphicFrameLocks noChangeAspect="1"/>
          </p:cNvGraphicFramePr>
          <p:nvPr>
            <p:extLst>
              <p:ext uri="{D42A27DB-BD31-4B8C-83A1-F6EECF244321}">
                <p14:modId xmlns:p14="http://schemas.microsoft.com/office/powerpoint/2010/main" val="2820020612"/>
              </p:ext>
            </p:extLst>
          </p:nvPr>
        </p:nvGraphicFramePr>
        <p:xfrm>
          <a:off x="3005138" y="2063750"/>
          <a:ext cx="3101975" cy="339725"/>
        </p:xfrm>
        <a:graphic>
          <a:graphicData uri="http://schemas.openxmlformats.org/presentationml/2006/ole">
            <mc:AlternateContent xmlns:mc="http://schemas.openxmlformats.org/markup-compatibility/2006">
              <mc:Choice xmlns:v="urn:schemas-microsoft-com:vml" Requires="v">
                <p:oleObj spid="_x0000_s8201" name="Equation" r:id="rId3" imgW="3009600" imgH="330120" progId="Equation.DSMT4">
                  <p:embed/>
                </p:oleObj>
              </mc:Choice>
              <mc:Fallback>
                <p:oleObj name="Equation" r:id="rId3" imgW="3009600" imgH="330120" progId="Equation.DSMT4">
                  <p:embed/>
                  <p:pic>
                    <p:nvPicPr>
                      <p:cNvPr id="2" name="Object 1">
                        <a:extLst>
                          <a:ext uri="{FF2B5EF4-FFF2-40B4-BE49-F238E27FC236}">
                            <a16:creationId xmlns:a16="http://schemas.microsoft.com/office/drawing/2014/main" id="{D16E5C22-CA13-4D57-92C1-A68AFB95A94F}"/>
                          </a:ext>
                        </a:extLst>
                      </p:cNvPr>
                      <p:cNvPicPr/>
                      <p:nvPr/>
                    </p:nvPicPr>
                    <p:blipFill>
                      <a:blip r:embed="rId4"/>
                      <a:stretch>
                        <a:fillRect/>
                      </a:stretch>
                    </p:blipFill>
                    <p:spPr>
                      <a:xfrm>
                        <a:off x="3005138" y="2063750"/>
                        <a:ext cx="3101975" cy="339725"/>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BB03B629-651B-40F0-9373-1457B36FA521}"/>
              </a:ext>
            </a:extLst>
          </p:cNvPr>
          <p:cNvSpPr>
            <a:spLocks noGrp="1"/>
          </p:cNvSpPr>
          <p:nvPr>
            <p:ph sz="quarter" idx="14"/>
          </p:nvPr>
        </p:nvSpPr>
        <p:spPr>
          <a:xfrm>
            <a:off x="342901" y="2558640"/>
            <a:ext cx="2857500" cy="317295"/>
          </a:xfrm>
        </p:spPr>
        <p:txBody>
          <a:bodyPr tIns="0"/>
          <a:lstStyle/>
          <a:p>
            <a:r>
              <a:rPr lang="en-US" sz="2000" dirty="0"/>
              <a:t>The estimated model is</a:t>
            </a:r>
          </a:p>
        </p:txBody>
      </p:sp>
      <p:graphicFrame>
        <p:nvGraphicFramePr>
          <p:cNvPr id="39" name="Object 38">
            <a:extLst>
              <a:ext uri="{FF2B5EF4-FFF2-40B4-BE49-F238E27FC236}">
                <a16:creationId xmlns:a16="http://schemas.microsoft.com/office/drawing/2014/main" id="{123681FB-94C7-41E7-9517-F14B3D65FF4E}"/>
              </a:ext>
            </a:extLst>
          </p:cNvPr>
          <p:cNvGraphicFramePr>
            <a:graphicFrameLocks noChangeAspect="1"/>
          </p:cNvGraphicFramePr>
          <p:nvPr>
            <p:extLst>
              <p:ext uri="{D42A27DB-BD31-4B8C-83A1-F6EECF244321}">
                <p14:modId xmlns:p14="http://schemas.microsoft.com/office/powerpoint/2010/main" val="3939470946"/>
              </p:ext>
            </p:extLst>
          </p:nvPr>
        </p:nvGraphicFramePr>
        <p:xfrm>
          <a:off x="3273425" y="2538413"/>
          <a:ext cx="2684463" cy="355600"/>
        </p:xfrm>
        <a:graphic>
          <a:graphicData uri="http://schemas.openxmlformats.org/presentationml/2006/ole">
            <mc:AlternateContent xmlns:mc="http://schemas.openxmlformats.org/markup-compatibility/2006">
              <mc:Choice xmlns:v="urn:schemas-microsoft-com:vml" Requires="v">
                <p:oleObj spid="_x0000_s8202" name="Equation" r:id="rId5" imgW="2489040" imgH="330120" progId="Equation.DSMT4">
                  <p:embed/>
                </p:oleObj>
              </mc:Choice>
              <mc:Fallback>
                <p:oleObj name="Equation" r:id="rId5" imgW="2489040" imgH="330120" progId="Equation.DSMT4">
                  <p:embed/>
                  <p:pic>
                    <p:nvPicPr>
                      <p:cNvPr id="4" name="Object 3">
                        <a:extLst>
                          <a:ext uri="{FF2B5EF4-FFF2-40B4-BE49-F238E27FC236}">
                            <a16:creationId xmlns:a16="http://schemas.microsoft.com/office/drawing/2014/main" id="{304BF580-FAB2-46D1-9DB5-DAD79CB1765B}"/>
                          </a:ext>
                        </a:extLst>
                      </p:cNvPr>
                      <p:cNvPicPr/>
                      <p:nvPr/>
                    </p:nvPicPr>
                    <p:blipFill>
                      <a:blip r:embed="rId6"/>
                      <a:stretch>
                        <a:fillRect/>
                      </a:stretch>
                    </p:blipFill>
                    <p:spPr>
                      <a:xfrm>
                        <a:off x="3273425" y="2538413"/>
                        <a:ext cx="2684463" cy="355600"/>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4AC5F669-87FC-4EB3-88E8-D787322EC6EE}"/>
              </a:ext>
            </a:extLst>
          </p:cNvPr>
          <p:cNvSpPr>
            <a:spLocks noGrp="1"/>
          </p:cNvSpPr>
          <p:nvPr>
            <p:ph sz="quarter" idx="15"/>
          </p:nvPr>
        </p:nvSpPr>
        <p:spPr>
          <a:xfrm>
            <a:off x="342900" y="2993648"/>
            <a:ext cx="2901745" cy="419733"/>
          </a:xfrm>
        </p:spPr>
        <p:txBody>
          <a:bodyPr/>
          <a:lstStyle/>
          <a:p>
            <a:r>
              <a:rPr lang="en-US" sz="2000" dirty="0"/>
              <a:t>The partial effect of </a:t>
            </a:r>
            <a:r>
              <a:rPr lang="en-US" sz="2000" i="1" dirty="0"/>
              <a:t>x</a:t>
            </a:r>
            <a:r>
              <a:rPr lang="en-US" sz="2000" dirty="0"/>
              <a:t> on</a:t>
            </a:r>
          </a:p>
        </p:txBody>
      </p:sp>
      <p:graphicFrame>
        <p:nvGraphicFramePr>
          <p:cNvPr id="40" name="Object 39">
            <a:extLst>
              <a:ext uri="{FF2B5EF4-FFF2-40B4-BE49-F238E27FC236}">
                <a16:creationId xmlns:a16="http://schemas.microsoft.com/office/drawing/2014/main" id="{FF8689F7-611D-416E-8D28-01C67E25F8DA}"/>
              </a:ext>
            </a:extLst>
          </p:cNvPr>
          <p:cNvGraphicFramePr>
            <a:graphicFrameLocks noChangeAspect="1"/>
          </p:cNvGraphicFramePr>
          <p:nvPr>
            <p:extLst>
              <p:ext uri="{D42A27DB-BD31-4B8C-83A1-F6EECF244321}">
                <p14:modId xmlns:p14="http://schemas.microsoft.com/office/powerpoint/2010/main" val="2026266078"/>
              </p:ext>
            </p:extLst>
          </p:nvPr>
        </p:nvGraphicFramePr>
        <p:xfrm>
          <a:off x="3349625" y="3036888"/>
          <a:ext cx="1438275" cy="363537"/>
        </p:xfrm>
        <a:graphic>
          <a:graphicData uri="http://schemas.openxmlformats.org/presentationml/2006/ole">
            <mc:AlternateContent xmlns:mc="http://schemas.openxmlformats.org/markup-compatibility/2006">
              <mc:Choice xmlns:v="urn:schemas-microsoft-com:vml" Requires="v">
                <p:oleObj spid="_x0000_s8203" name="Equation" r:id="rId7" imgW="1307880" imgH="330120" progId="Equation.DSMT4">
                  <p:embed/>
                </p:oleObj>
              </mc:Choice>
              <mc:Fallback>
                <p:oleObj name="Equation" r:id="rId7" imgW="1307880" imgH="330120" progId="Equation.DSMT4">
                  <p:embed/>
                  <p:pic>
                    <p:nvPicPr>
                      <p:cNvPr id="5" name="Object 4">
                        <a:extLst>
                          <a:ext uri="{FF2B5EF4-FFF2-40B4-BE49-F238E27FC236}">
                            <a16:creationId xmlns:a16="http://schemas.microsoft.com/office/drawing/2014/main" id="{51406126-00AE-43BE-AD09-E3DDC4876D49}"/>
                          </a:ext>
                        </a:extLst>
                      </p:cNvPr>
                      <p:cNvPicPr/>
                      <p:nvPr/>
                    </p:nvPicPr>
                    <p:blipFill>
                      <a:blip r:embed="rId8"/>
                      <a:stretch>
                        <a:fillRect/>
                      </a:stretch>
                    </p:blipFill>
                    <p:spPr>
                      <a:xfrm>
                        <a:off x="3349625" y="3036888"/>
                        <a:ext cx="1438275" cy="363537"/>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508D82A7-3BF7-4A97-A61E-FACB6CFFF187}"/>
              </a:ext>
            </a:extLst>
          </p:cNvPr>
          <p:cNvSpPr>
            <a:spLocks noGrp="1"/>
          </p:cNvSpPr>
          <p:nvPr>
            <p:ph sz="quarter" idx="16"/>
          </p:nvPr>
        </p:nvSpPr>
        <p:spPr>
          <a:xfrm>
            <a:off x="4914899" y="3038048"/>
            <a:ext cx="2282313" cy="383579"/>
          </a:xfrm>
        </p:spPr>
        <p:txBody>
          <a:bodyPr lIns="0" tIns="0" rIns="0" bIns="0"/>
          <a:lstStyle/>
          <a:p>
            <a:r>
              <a:rPr lang="en-US" sz="2000" dirty="0"/>
              <a:t>this depends on </a:t>
            </a:r>
            <a:r>
              <a:rPr lang="en-US" sz="2000" i="1" dirty="0"/>
              <a:t>d.</a:t>
            </a:r>
          </a:p>
        </p:txBody>
      </p:sp>
      <p:sp>
        <p:nvSpPr>
          <p:cNvPr id="25" name="Content Placeholder 24">
            <a:extLst>
              <a:ext uri="{FF2B5EF4-FFF2-40B4-BE49-F238E27FC236}">
                <a16:creationId xmlns:a16="http://schemas.microsoft.com/office/drawing/2014/main" id="{4636BC1C-04BC-42DB-9F02-A7A80AC49820}"/>
              </a:ext>
            </a:extLst>
          </p:cNvPr>
          <p:cNvSpPr>
            <a:spLocks noGrp="1"/>
          </p:cNvSpPr>
          <p:nvPr>
            <p:ph sz="quarter" idx="17"/>
          </p:nvPr>
        </p:nvSpPr>
        <p:spPr>
          <a:xfrm>
            <a:off x="342900" y="3510511"/>
            <a:ext cx="3285203" cy="338817"/>
          </a:xfrm>
        </p:spPr>
        <p:txBody>
          <a:bodyPr tIns="0"/>
          <a:lstStyle/>
          <a:p>
            <a:pPr marL="292608" indent="-292608">
              <a:buFont typeface="Arial" panose="020B0604020202020204" pitchFamily="34" charset="0"/>
              <a:buChar char="•"/>
            </a:pPr>
            <a:r>
              <a:rPr lang="en-US" sz="2000" i="1" dirty="0"/>
              <a:t>d</a:t>
            </a:r>
            <a:r>
              <a:rPr lang="en-US" sz="2000" dirty="0"/>
              <a:t> = 0: the partial effect of</a:t>
            </a:r>
          </a:p>
        </p:txBody>
      </p:sp>
      <p:graphicFrame>
        <p:nvGraphicFramePr>
          <p:cNvPr id="42" name="Object 41">
            <a:extLst>
              <a:ext uri="{FF2B5EF4-FFF2-40B4-BE49-F238E27FC236}">
                <a16:creationId xmlns:a16="http://schemas.microsoft.com/office/drawing/2014/main" id="{9FD41DDE-56DF-4754-A1B7-1010BA0C74A6}"/>
              </a:ext>
            </a:extLst>
          </p:cNvPr>
          <p:cNvGraphicFramePr>
            <a:graphicFrameLocks noChangeAspect="1"/>
          </p:cNvGraphicFramePr>
          <p:nvPr>
            <p:extLst>
              <p:ext uri="{D42A27DB-BD31-4B8C-83A1-F6EECF244321}">
                <p14:modId xmlns:p14="http://schemas.microsoft.com/office/powerpoint/2010/main" val="3881493860"/>
              </p:ext>
            </p:extLst>
          </p:nvPr>
        </p:nvGraphicFramePr>
        <p:xfrm>
          <a:off x="3696112" y="3511909"/>
          <a:ext cx="1219200" cy="330200"/>
        </p:xfrm>
        <a:graphic>
          <a:graphicData uri="http://schemas.openxmlformats.org/presentationml/2006/ole">
            <mc:AlternateContent xmlns:mc="http://schemas.openxmlformats.org/markup-compatibility/2006">
              <mc:Choice xmlns:v="urn:schemas-microsoft-com:vml" Requires="v">
                <p:oleObj spid="_x0000_s8204" name="Equation" r:id="rId9" imgW="1218960" imgH="330120" progId="Equation.DSMT4">
                  <p:embed/>
                </p:oleObj>
              </mc:Choice>
              <mc:Fallback>
                <p:oleObj name="Equation" r:id="rId9" imgW="1218960" imgH="330120" progId="Equation.DSMT4">
                  <p:embed/>
                  <p:pic>
                    <p:nvPicPr>
                      <p:cNvPr id="6" name="Object 5">
                        <a:extLst>
                          <a:ext uri="{FF2B5EF4-FFF2-40B4-BE49-F238E27FC236}">
                            <a16:creationId xmlns:a16="http://schemas.microsoft.com/office/drawing/2014/main" id="{06CD3F73-BDB2-450E-882E-3429113E052C}"/>
                          </a:ext>
                        </a:extLst>
                      </p:cNvPr>
                      <p:cNvPicPr/>
                      <p:nvPr/>
                    </p:nvPicPr>
                    <p:blipFill>
                      <a:blip r:embed="rId10"/>
                      <a:stretch>
                        <a:fillRect/>
                      </a:stretch>
                    </p:blipFill>
                    <p:spPr>
                      <a:xfrm>
                        <a:off x="3696112" y="3511909"/>
                        <a:ext cx="1219200" cy="330200"/>
                      </a:xfrm>
                      <a:prstGeom prst="rect">
                        <a:avLst/>
                      </a:prstGeom>
                    </p:spPr>
                  </p:pic>
                </p:oleObj>
              </mc:Fallback>
            </mc:AlternateContent>
          </a:graphicData>
        </a:graphic>
      </p:graphicFrame>
      <p:sp>
        <p:nvSpPr>
          <p:cNvPr id="26" name="Content Placeholder 25">
            <a:extLst>
              <a:ext uri="{FF2B5EF4-FFF2-40B4-BE49-F238E27FC236}">
                <a16:creationId xmlns:a16="http://schemas.microsoft.com/office/drawing/2014/main" id="{DF14D776-7B51-4A9A-91FE-A1D807D5C5C5}"/>
              </a:ext>
            </a:extLst>
          </p:cNvPr>
          <p:cNvSpPr>
            <a:spLocks noGrp="1"/>
          </p:cNvSpPr>
          <p:nvPr>
            <p:ph sz="quarter" idx="18"/>
          </p:nvPr>
        </p:nvSpPr>
        <p:spPr>
          <a:xfrm>
            <a:off x="342900" y="3954399"/>
            <a:ext cx="3285203" cy="352130"/>
          </a:xfrm>
        </p:spPr>
        <p:txBody>
          <a:bodyPr tIns="0"/>
          <a:lstStyle/>
          <a:p>
            <a:pPr marL="292608" indent="-292608">
              <a:buFont typeface="Arial" panose="020B0604020202020204" pitchFamily="34" charset="0"/>
              <a:buChar char="•"/>
            </a:pPr>
            <a:r>
              <a:rPr lang="en-US" sz="2000" i="1" dirty="0"/>
              <a:t>d = 1:</a:t>
            </a:r>
            <a:r>
              <a:rPr lang="en-US" sz="2000" dirty="0"/>
              <a:t> the partial effect of</a:t>
            </a:r>
          </a:p>
        </p:txBody>
      </p:sp>
      <p:graphicFrame>
        <p:nvGraphicFramePr>
          <p:cNvPr id="43" name="Object 42">
            <a:extLst>
              <a:ext uri="{FF2B5EF4-FFF2-40B4-BE49-F238E27FC236}">
                <a16:creationId xmlns:a16="http://schemas.microsoft.com/office/drawing/2014/main" id="{A888C795-3096-482E-9C7B-C64D0F126358}"/>
              </a:ext>
            </a:extLst>
          </p:cNvPr>
          <p:cNvGraphicFramePr>
            <a:graphicFrameLocks noChangeAspect="1"/>
          </p:cNvGraphicFramePr>
          <p:nvPr>
            <p:extLst>
              <p:ext uri="{D42A27DB-BD31-4B8C-83A1-F6EECF244321}">
                <p14:modId xmlns:p14="http://schemas.microsoft.com/office/powerpoint/2010/main" val="595011450"/>
              </p:ext>
            </p:extLst>
          </p:nvPr>
        </p:nvGraphicFramePr>
        <p:xfrm>
          <a:off x="3708400" y="3940175"/>
          <a:ext cx="1638300" cy="330200"/>
        </p:xfrm>
        <a:graphic>
          <a:graphicData uri="http://schemas.openxmlformats.org/presentationml/2006/ole">
            <mc:AlternateContent xmlns:mc="http://schemas.openxmlformats.org/markup-compatibility/2006">
              <mc:Choice xmlns:v="urn:schemas-microsoft-com:vml" Requires="v">
                <p:oleObj spid="_x0000_s8205" name="Equation" r:id="rId11" imgW="1638000" imgH="330120" progId="Equation.DSMT4">
                  <p:embed/>
                </p:oleObj>
              </mc:Choice>
              <mc:Fallback>
                <p:oleObj name="Equation" r:id="rId11" imgW="1638000" imgH="330120" progId="Equation.DSMT4">
                  <p:embed/>
                  <p:pic>
                    <p:nvPicPr>
                      <p:cNvPr id="7" name="Object 6">
                        <a:extLst>
                          <a:ext uri="{FF2B5EF4-FFF2-40B4-BE49-F238E27FC236}">
                            <a16:creationId xmlns:a16="http://schemas.microsoft.com/office/drawing/2014/main" id="{2FB66E30-1D4B-4BE1-B76A-DB25E96A7828}"/>
                          </a:ext>
                        </a:extLst>
                      </p:cNvPr>
                      <p:cNvPicPr/>
                      <p:nvPr/>
                    </p:nvPicPr>
                    <p:blipFill>
                      <a:blip r:embed="rId12"/>
                      <a:stretch>
                        <a:fillRect/>
                      </a:stretch>
                    </p:blipFill>
                    <p:spPr>
                      <a:xfrm>
                        <a:off x="3708400" y="3940175"/>
                        <a:ext cx="1638300" cy="330200"/>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DC9D3559-DDB4-4BA5-898B-9E21BA944FF7}"/>
              </a:ext>
            </a:extLst>
          </p:cNvPr>
          <p:cNvSpPr>
            <a:spLocks noGrp="1"/>
          </p:cNvSpPr>
          <p:nvPr>
            <p:ph sz="quarter" idx="19"/>
          </p:nvPr>
        </p:nvSpPr>
        <p:spPr>
          <a:xfrm>
            <a:off x="342901" y="4416748"/>
            <a:ext cx="2931241" cy="418330"/>
          </a:xfrm>
        </p:spPr>
        <p:txBody>
          <a:bodyPr/>
          <a:lstStyle/>
          <a:p>
            <a:r>
              <a:rPr lang="en-US" sz="2000" dirty="0"/>
              <a:t>The partial effect of </a:t>
            </a:r>
            <a:r>
              <a:rPr lang="en-US" sz="2000" i="1" dirty="0"/>
              <a:t>d </a:t>
            </a:r>
            <a:r>
              <a:rPr lang="en-US" sz="2000" dirty="0"/>
              <a:t>on</a:t>
            </a:r>
          </a:p>
        </p:txBody>
      </p:sp>
      <p:graphicFrame>
        <p:nvGraphicFramePr>
          <p:cNvPr id="44" name="Object 43">
            <a:extLst>
              <a:ext uri="{FF2B5EF4-FFF2-40B4-BE49-F238E27FC236}">
                <a16:creationId xmlns:a16="http://schemas.microsoft.com/office/drawing/2014/main" id="{C1A68D78-F312-40A1-A53C-5EF27D6F8BC3}"/>
              </a:ext>
            </a:extLst>
          </p:cNvPr>
          <p:cNvGraphicFramePr>
            <a:graphicFrameLocks noChangeAspect="1"/>
          </p:cNvGraphicFramePr>
          <p:nvPr>
            <p:extLst>
              <p:ext uri="{D42A27DB-BD31-4B8C-83A1-F6EECF244321}">
                <p14:modId xmlns:p14="http://schemas.microsoft.com/office/powerpoint/2010/main" val="2783284596"/>
              </p:ext>
            </p:extLst>
          </p:nvPr>
        </p:nvGraphicFramePr>
        <p:xfrm>
          <a:off x="3260725" y="4465638"/>
          <a:ext cx="1438275" cy="363537"/>
        </p:xfrm>
        <a:graphic>
          <a:graphicData uri="http://schemas.openxmlformats.org/presentationml/2006/ole">
            <mc:AlternateContent xmlns:mc="http://schemas.openxmlformats.org/markup-compatibility/2006">
              <mc:Choice xmlns:v="urn:schemas-microsoft-com:vml" Requires="v">
                <p:oleObj spid="_x0000_s8206" name="Equation" r:id="rId13" imgW="1307880" imgH="330120" progId="Equation.DSMT4">
                  <p:embed/>
                </p:oleObj>
              </mc:Choice>
              <mc:Fallback>
                <p:oleObj name="Equation" r:id="rId13" imgW="1307880" imgH="330120" progId="Equation.DSMT4">
                  <p:embed/>
                  <p:pic>
                    <p:nvPicPr>
                      <p:cNvPr id="8" name="Object 7">
                        <a:extLst>
                          <a:ext uri="{FF2B5EF4-FFF2-40B4-BE49-F238E27FC236}">
                            <a16:creationId xmlns:a16="http://schemas.microsoft.com/office/drawing/2014/main" id="{E1F14D90-F906-47DE-8409-6B388CC25F97}"/>
                          </a:ext>
                        </a:extLst>
                      </p:cNvPr>
                      <p:cNvPicPr/>
                      <p:nvPr/>
                    </p:nvPicPr>
                    <p:blipFill>
                      <a:blip r:embed="rId14"/>
                      <a:stretch>
                        <a:fillRect/>
                      </a:stretch>
                    </p:blipFill>
                    <p:spPr>
                      <a:xfrm>
                        <a:off x="3260725" y="4465638"/>
                        <a:ext cx="1438275" cy="3635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8" name="Content Placeholder 27">
                <a:extLst>
                  <a:ext uri="{FF2B5EF4-FFF2-40B4-BE49-F238E27FC236}">
                    <a16:creationId xmlns:a16="http://schemas.microsoft.com/office/drawing/2014/main" id="{43FA253B-FFC5-48EB-A33E-85D533CC4209}"/>
                  </a:ext>
                </a:extLst>
              </p:cNvPr>
              <p:cNvSpPr>
                <a:spLocks noGrp="1"/>
              </p:cNvSpPr>
              <p:nvPr>
                <p:ph sz="quarter" idx="20"/>
              </p:nvPr>
            </p:nvSpPr>
            <p:spPr>
              <a:xfrm>
                <a:off x="4792485" y="4466040"/>
                <a:ext cx="2093493" cy="348003"/>
              </a:xfrm>
            </p:spPr>
            <p:txBody>
              <a:bodyPr lIns="0" tIns="0" rIns="0" bIns="0"/>
              <a:lstStyle/>
              <a:p>
                <a:r>
                  <a:rPr lang="en-US" sz="2000" dirty="0"/>
                  <a:t>this depends on</a:t>
                </a:r>
                <a14:m>
                  <m:oMath xmlns:m="http://schemas.openxmlformats.org/officeDocument/2006/math">
                    <m:r>
                      <a:rPr lang="en-US" sz="2000" b="0" i="0" smtClean="0">
                        <a:latin typeface="Cambria Math" panose="02040503050406030204" pitchFamily="18" charset="0"/>
                      </a:rPr>
                      <m:t> </m:t>
                    </m:r>
                  </m:oMath>
                </a14:m>
                <a:r>
                  <a:rPr lang="en-US" sz="2000" i="1" dirty="0"/>
                  <a:t>x.</a:t>
                </a:r>
              </a:p>
            </p:txBody>
          </p:sp>
        </mc:Choice>
        <mc:Fallback xmlns="">
          <p:sp>
            <p:nvSpPr>
              <p:cNvPr id="28" name="Content Placeholder 27">
                <a:extLst>
                  <a:ext uri="{FF2B5EF4-FFF2-40B4-BE49-F238E27FC236}">
                    <a16:creationId xmlns:a16="http://schemas.microsoft.com/office/drawing/2014/main" id="{43FA253B-FFC5-48EB-A33E-85D533CC4209}"/>
                  </a:ext>
                </a:extLst>
              </p:cNvPr>
              <p:cNvSpPr>
                <a:spLocks noGrp="1" noRot="1" noChangeAspect="1" noMove="1" noResize="1" noEditPoints="1" noAdjustHandles="1" noChangeArrowheads="1" noChangeShapeType="1" noTextEdit="1"/>
              </p:cNvSpPr>
              <p:nvPr>
                <p:ph sz="quarter" idx="20"/>
              </p:nvPr>
            </p:nvSpPr>
            <p:spPr>
              <a:xfrm>
                <a:off x="4792485" y="4466040"/>
                <a:ext cx="2093493" cy="348003"/>
              </a:xfrm>
              <a:blipFill>
                <a:blip r:embed="rId15"/>
                <a:stretch>
                  <a:fillRect l="-7267" t="-21053" r="-5233" b="-33333"/>
                </a:stretch>
              </a:blipFill>
            </p:spPr>
            <p:txBody>
              <a:bodyPr/>
              <a:lstStyle/>
              <a:p>
                <a:r>
                  <a:rPr lang="en-US">
                    <a:noFill/>
                  </a:rPr>
                  <a:t> </a:t>
                </a:r>
              </a:p>
            </p:txBody>
          </p:sp>
        </mc:Fallback>
      </mc:AlternateContent>
      <p:sp>
        <p:nvSpPr>
          <p:cNvPr id="29" name="Content Placeholder 28">
            <a:extLst>
              <a:ext uri="{FF2B5EF4-FFF2-40B4-BE49-F238E27FC236}">
                <a16:creationId xmlns:a16="http://schemas.microsoft.com/office/drawing/2014/main" id="{97884089-1515-4353-8681-FF1EC66D52C5}"/>
              </a:ext>
            </a:extLst>
          </p:cNvPr>
          <p:cNvSpPr>
            <a:spLocks noGrp="1"/>
          </p:cNvSpPr>
          <p:nvPr>
            <p:ph sz="quarter" idx="21"/>
          </p:nvPr>
        </p:nvSpPr>
        <p:spPr>
          <a:xfrm>
            <a:off x="324466" y="4906551"/>
            <a:ext cx="8162736" cy="402868"/>
          </a:xfrm>
        </p:spPr>
        <p:txBody>
          <a:bodyPr/>
          <a:lstStyle/>
          <a:p>
            <a:pPr lvl="1"/>
            <a:r>
              <a:rPr lang="en-US" sz="2000" dirty="0"/>
              <a:t>Difficult to interpret because </a:t>
            </a:r>
            <a:r>
              <a:rPr lang="en-US" sz="2000" i="1" dirty="0"/>
              <a:t>x</a:t>
            </a:r>
            <a:r>
              <a:rPr lang="en-US" sz="2000" dirty="0"/>
              <a:t> is numerical.</a:t>
            </a:r>
          </a:p>
        </p:txBody>
      </p:sp>
      <p:sp>
        <p:nvSpPr>
          <p:cNvPr id="30" name="Content Placeholder 29">
            <a:extLst>
              <a:ext uri="{FF2B5EF4-FFF2-40B4-BE49-F238E27FC236}">
                <a16:creationId xmlns:a16="http://schemas.microsoft.com/office/drawing/2014/main" id="{E0FFA975-CA89-41E3-8E95-B3FA9ED4C400}"/>
              </a:ext>
            </a:extLst>
          </p:cNvPr>
          <p:cNvSpPr>
            <a:spLocks noGrp="1"/>
          </p:cNvSpPr>
          <p:nvPr>
            <p:ph sz="quarter" idx="22"/>
          </p:nvPr>
        </p:nvSpPr>
        <p:spPr>
          <a:xfrm>
            <a:off x="324466" y="5361125"/>
            <a:ext cx="7020231" cy="372748"/>
          </a:xfrm>
        </p:spPr>
        <p:txBody>
          <a:bodyPr tIns="0" rIns="0"/>
          <a:lstStyle/>
          <a:p>
            <a:pPr marL="292608" indent="-292608">
              <a:buFont typeface="Arial" panose="020B0604020202020204" pitchFamily="34" charset="0"/>
              <a:buChar char="•"/>
            </a:pPr>
            <a:r>
              <a:rPr lang="en-US" sz="2000" dirty="0"/>
              <a:t>Common to interpret this partial effect at the sample mean</a:t>
            </a:r>
          </a:p>
        </p:txBody>
      </p:sp>
      <p:graphicFrame>
        <p:nvGraphicFramePr>
          <p:cNvPr id="45" name="Object 44">
            <a:extLst>
              <a:ext uri="{FF2B5EF4-FFF2-40B4-BE49-F238E27FC236}">
                <a16:creationId xmlns:a16="http://schemas.microsoft.com/office/drawing/2014/main" id="{0866590D-B317-4C96-BA18-376A25093776}"/>
              </a:ext>
            </a:extLst>
          </p:cNvPr>
          <p:cNvGraphicFramePr>
            <a:graphicFrameLocks noChangeAspect="1"/>
          </p:cNvGraphicFramePr>
          <p:nvPr>
            <p:extLst>
              <p:ext uri="{D42A27DB-BD31-4B8C-83A1-F6EECF244321}">
                <p14:modId xmlns:p14="http://schemas.microsoft.com/office/powerpoint/2010/main" val="2005163170"/>
              </p:ext>
            </p:extLst>
          </p:nvPr>
        </p:nvGraphicFramePr>
        <p:xfrm>
          <a:off x="7339013" y="5353050"/>
          <a:ext cx="215900" cy="304800"/>
        </p:xfrm>
        <a:graphic>
          <a:graphicData uri="http://schemas.openxmlformats.org/presentationml/2006/ole">
            <mc:AlternateContent xmlns:mc="http://schemas.openxmlformats.org/markup-compatibility/2006">
              <mc:Choice xmlns:v="urn:schemas-microsoft-com:vml" Requires="v">
                <p:oleObj spid="_x0000_s8207" name="Equation" r:id="rId16" imgW="215640" imgH="304560" progId="Equation.DSMT4">
                  <p:embed/>
                </p:oleObj>
              </mc:Choice>
              <mc:Fallback>
                <p:oleObj name="Equation" r:id="rId16" imgW="215640" imgH="304560" progId="Equation.DSMT4">
                  <p:embed/>
                  <p:pic>
                    <p:nvPicPr>
                      <p:cNvPr id="9" name="Object 8">
                        <a:extLst>
                          <a:ext uri="{FF2B5EF4-FFF2-40B4-BE49-F238E27FC236}">
                            <a16:creationId xmlns:a16="http://schemas.microsoft.com/office/drawing/2014/main" id="{99EFC713-354D-4E40-9D56-3ECD6C8DCC21}"/>
                          </a:ext>
                        </a:extLst>
                      </p:cNvPr>
                      <p:cNvPicPr/>
                      <p:nvPr/>
                    </p:nvPicPr>
                    <p:blipFill>
                      <a:blip r:embed="rId17"/>
                      <a:stretch>
                        <a:fillRect/>
                      </a:stretch>
                    </p:blipFill>
                    <p:spPr>
                      <a:xfrm>
                        <a:off x="7339013" y="5353050"/>
                        <a:ext cx="215900" cy="3048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663891BD-D5E4-499D-AE19-982820496C1F}"/>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11153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FFFF-86D8-4C0D-836C-526B7B5DC87A}"/>
              </a:ext>
            </a:extLst>
          </p:cNvPr>
          <p:cNvSpPr>
            <a:spLocks noGrp="1"/>
          </p:cNvSpPr>
          <p:nvPr>
            <p:ph type="title"/>
          </p:nvPr>
        </p:nvSpPr>
        <p:spPr/>
        <p:txBody>
          <a:bodyPr>
            <a:normAutofit fontScale="90000"/>
          </a:bodyPr>
          <a:lstStyle/>
          <a:p>
            <a:r>
              <a:rPr lang="en-IN" dirty="0"/>
              <a:t>8.1: Regression Models with Interaction Variables </a:t>
            </a:r>
            <a:r>
              <a:rPr lang="en-IN" sz="1100" b="0" dirty="0"/>
              <a:t>9</a:t>
            </a:r>
            <a:endParaRPr lang="en-US" dirty="0"/>
          </a:p>
        </p:txBody>
      </p:sp>
      <p:sp>
        <p:nvSpPr>
          <p:cNvPr id="3" name="Content Placeholder 2">
            <a:extLst>
              <a:ext uri="{FF2B5EF4-FFF2-40B4-BE49-F238E27FC236}">
                <a16:creationId xmlns:a16="http://schemas.microsoft.com/office/drawing/2014/main" id="{3AB0022D-55C4-4299-8127-316B453C2AA6}"/>
              </a:ext>
            </a:extLst>
          </p:cNvPr>
          <p:cNvSpPr>
            <a:spLocks noGrp="1"/>
          </p:cNvSpPr>
          <p:nvPr>
            <p:ph sz="quarter" idx="11"/>
          </p:nvPr>
        </p:nvSpPr>
        <p:spPr>
          <a:xfrm>
            <a:off x="342900" y="1276710"/>
            <a:ext cx="8458200" cy="3103562"/>
          </a:xfrm>
        </p:spPr>
        <p:txBody>
          <a:bodyPr/>
          <a:lstStyle/>
          <a:p>
            <a:pPr marL="292608" indent="-292608">
              <a:buFont typeface="Arial" panose="020B0604020202020204" pitchFamily="34" charset="0"/>
              <a:buChar char="•"/>
            </a:pPr>
            <a:r>
              <a:rPr lang="en-US" sz="2200" dirty="0"/>
              <a:t>Example: The manager of a marketing agency is interested in evaluating the impact of employee training programs on performance.</a:t>
            </a:r>
          </a:p>
          <a:p>
            <a:pPr marL="292608" indent="-292608">
              <a:buFont typeface="Arial" panose="020B0604020202020204" pitchFamily="34" charset="0"/>
              <a:buChar char="•"/>
            </a:pPr>
            <a:r>
              <a:rPr lang="en-US" sz="2200" dirty="0"/>
              <a:t>For the response variable, she uses the lead conversion rate (Rate), defined as the percentage of leads that turn into actual sales.</a:t>
            </a:r>
          </a:p>
          <a:p>
            <a:pPr marL="292608" indent="-292608">
              <a:buFont typeface="Arial" panose="020B0604020202020204" pitchFamily="34" charset="0"/>
              <a:buChar char="•"/>
            </a:pPr>
            <a:r>
              <a:rPr lang="en-US" sz="2200" dirty="0"/>
              <a:t>The predictor variables include the experience (Experience, in years) and the training participation (Yes/No) of the employees.</a:t>
            </a:r>
          </a:p>
        </p:txBody>
      </p:sp>
      <p:graphicFrame>
        <p:nvGraphicFramePr>
          <p:cNvPr id="7" name="Table 7">
            <a:extLst>
              <a:ext uri="{FF2B5EF4-FFF2-40B4-BE49-F238E27FC236}">
                <a16:creationId xmlns:a16="http://schemas.microsoft.com/office/drawing/2014/main" id="{476FC7D7-7FB6-4574-878F-21EEEFD8016E}"/>
              </a:ext>
            </a:extLst>
          </p:cNvPr>
          <p:cNvGraphicFramePr>
            <a:graphicFrameLocks noGrp="1"/>
          </p:cNvGraphicFramePr>
          <p:nvPr>
            <p:extLst>
              <p:ext uri="{D42A27DB-BD31-4B8C-83A1-F6EECF244321}">
                <p14:modId xmlns:p14="http://schemas.microsoft.com/office/powerpoint/2010/main" val="2943484135"/>
              </p:ext>
            </p:extLst>
          </p:nvPr>
        </p:nvGraphicFramePr>
        <p:xfrm>
          <a:off x="2091092" y="4502267"/>
          <a:ext cx="5038017" cy="1854200"/>
        </p:xfrm>
        <a:graphic>
          <a:graphicData uri="http://schemas.openxmlformats.org/drawingml/2006/table">
            <a:tbl>
              <a:tblPr firstRow="1" bandRow="1">
                <a:tableStyleId>{5C22544A-7EE6-4342-B048-85BDC9FD1C3A}</a:tableStyleId>
              </a:tblPr>
              <a:tblGrid>
                <a:gridCol w="1551760">
                  <a:extLst>
                    <a:ext uri="{9D8B030D-6E8A-4147-A177-3AD203B41FA5}">
                      <a16:colId xmlns:a16="http://schemas.microsoft.com/office/drawing/2014/main" val="2792943197"/>
                    </a:ext>
                  </a:extLst>
                </a:gridCol>
                <a:gridCol w="1806918">
                  <a:extLst>
                    <a:ext uri="{9D8B030D-6E8A-4147-A177-3AD203B41FA5}">
                      <a16:colId xmlns:a16="http://schemas.microsoft.com/office/drawing/2014/main" val="112425954"/>
                    </a:ext>
                  </a:extLst>
                </a:gridCol>
                <a:gridCol w="1679339">
                  <a:extLst>
                    <a:ext uri="{9D8B030D-6E8A-4147-A177-3AD203B41FA5}">
                      <a16:colId xmlns:a16="http://schemas.microsoft.com/office/drawing/2014/main" val="836073263"/>
                    </a:ext>
                  </a:extLst>
                </a:gridCol>
              </a:tblGrid>
              <a:tr h="370840">
                <a:tc>
                  <a:txBody>
                    <a:bodyPr/>
                    <a:lstStyle/>
                    <a:p>
                      <a:endParaRPr lang="en-US"/>
                    </a:p>
                  </a:txBody>
                  <a:tcPr marL="75570" marR="75570"/>
                </a:tc>
                <a:tc>
                  <a:txBody>
                    <a:bodyPr/>
                    <a:lstStyle/>
                    <a:p>
                      <a:endParaRPr lang="en-US"/>
                    </a:p>
                  </a:txBody>
                  <a:tcPr marL="75570" marR="75570"/>
                </a:tc>
                <a:tc>
                  <a:txBody>
                    <a:bodyPr/>
                    <a:lstStyle/>
                    <a:p>
                      <a:endParaRPr lang="en-US"/>
                    </a:p>
                  </a:txBody>
                  <a:tcPr marL="75570" marR="75570"/>
                </a:tc>
                <a:extLst>
                  <a:ext uri="{0D108BD9-81ED-4DB2-BD59-A6C34878D82A}">
                    <a16:rowId xmlns:a16="http://schemas.microsoft.com/office/drawing/2014/main" val="1316372091"/>
                  </a:ext>
                </a:extLst>
              </a:tr>
              <a:tr h="370840">
                <a:tc>
                  <a:txBody>
                    <a:bodyPr/>
                    <a:lstStyle/>
                    <a:p>
                      <a:endParaRPr lang="en-US"/>
                    </a:p>
                  </a:txBody>
                  <a:tcPr marL="75570" marR="75570"/>
                </a:tc>
                <a:tc>
                  <a:txBody>
                    <a:bodyPr/>
                    <a:lstStyle/>
                    <a:p>
                      <a:endParaRPr lang="en-US" dirty="0"/>
                    </a:p>
                  </a:txBody>
                  <a:tcPr marL="75570" marR="75570"/>
                </a:tc>
                <a:tc>
                  <a:txBody>
                    <a:bodyPr/>
                    <a:lstStyle/>
                    <a:p>
                      <a:endParaRPr lang="en-US"/>
                    </a:p>
                  </a:txBody>
                  <a:tcPr marL="75570" marR="75570"/>
                </a:tc>
                <a:extLst>
                  <a:ext uri="{0D108BD9-81ED-4DB2-BD59-A6C34878D82A}">
                    <a16:rowId xmlns:a16="http://schemas.microsoft.com/office/drawing/2014/main" val="2920704975"/>
                  </a:ext>
                </a:extLst>
              </a:tr>
              <a:tr h="370840">
                <a:tc>
                  <a:txBody>
                    <a:bodyPr/>
                    <a:lstStyle/>
                    <a:p>
                      <a:endParaRPr lang="en-US"/>
                    </a:p>
                  </a:txBody>
                  <a:tcPr marL="75570" marR="75570"/>
                </a:tc>
                <a:tc>
                  <a:txBody>
                    <a:bodyPr/>
                    <a:lstStyle/>
                    <a:p>
                      <a:endParaRPr lang="en-US"/>
                    </a:p>
                  </a:txBody>
                  <a:tcPr marL="75570" marR="75570"/>
                </a:tc>
                <a:tc>
                  <a:txBody>
                    <a:bodyPr/>
                    <a:lstStyle/>
                    <a:p>
                      <a:endParaRPr lang="en-US"/>
                    </a:p>
                  </a:txBody>
                  <a:tcPr marL="75570" marR="75570"/>
                </a:tc>
                <a:extLst>
                  <a:ext uri="{0D108BD9-81ED-4DB2-BD59-A6C34878D82A}">
                    <a16:rowId xmlns:a16="http://schemas.microsoft.com/office/drawing/2014/main" val="278606353"/>
                  </a:ext>
                </a:extLst>
              </a:tr>
              <a:tr h="370840">
                <a:tc>
                  <a:txBody>
                    <a:bodyPr/>
                    <a:lstStyle/>
                    <a:p>
                      <a:endParaRPr lang="en-US"/>
                    </a:p>
                  </a:txBody>
                  <a:tcPr marL="75570" marR="75570"/>
                </a:tc>
                <a:tc>
                  <a:txBody>
                    <a:bodyPr/>
                    <a:lstStyle/>
                    <a:p>
                      <a:endParaRPr lang="en-US"/>
                    </a:p>
                  </a:txBody>
                  <a:tcPr marL="75570" marR="75570"/>
                </a:tc>
                <a:tc>
                  <a:txBody>
                    <a:bodyPr/>
                    <a:lstStyle/>
                    <a:p>
                      <a:endParaRPr lang="en-US" dirty="0"/>
                    </a:p>
                  </a:txBody>
                  <a:tcPr marL="75570" marR="75570"/>
                </a:tc>
                <a:extLst>
                  <a:ext uri="{0D108BD9-81ED-4DB2-BD59-A6C34878D82A}">
                    <a16:rowId xmlns:a16="http://schemas.microsoft.com/office/drawing/2014/main" val="1431397715"/>
                  </a:ext>
                </a:extLst>
              </a:tr>
              <a:tr h="370840">
                <a:tc>
                  <a:txBody>
                    <a:bodyPr/>
                    <a:lstStyle/>
                    <a:p>
                      <a:endParaRPr lang="en-US" dirty="0"/>
                    </a:p>
                  </a:txBody>
                  <a:tcPr marL="75570" marR="75570"/>
                </a:tc>
                <a:tc>
                  <a:txBody>
                    <a:bodyPr/>
                    <a:lstStyle/>
                    <a:p>
                      <a:endParaRPr lang="en-US"/>
                    </a:p>
                  </a:txBody>
                  <a:tcPr marL="75570" marR="75570"/>
                </a:tc>
                <a:tc>
                  <a:txBody>
                    <a:bodyPr/>
                    <a:lstStyle/>
                    <a:p>
                      <a:endParaRPr lang="en-US" dirty="0"/>
                    </a:p>
                  </a:txBody>
                  <a:tcPr marL="75570" marR="75570"/>
                </a:tc>
                <a:extLst>
                  <a:ext uri="{0D108BD9-81ED-4DB2-BD59-A6C34878D82A}">
                    <a16:rowId xmlns:a16="http://schemas.microsoft.com/office/drawing/2014/main" val="1490933303"/>
                  </a:ext>
                </a:extLst>
              </a:tr>
            </a:tbl>
          </a:graphicData>
        </a:graphic>
      </p:graphicFrame>
      <p:graphicFrame>
        <p:nvGraphicFramePr>
          <p:cNvPr id="9" name="Object 8">
            <a:extLst>
              <a:ext uri="{FF2B5EF4-FFF2-40B4-BE49-F238E27FC236}">
                <a16:creationId xmlns:a16="http://schemas.microsoft.com/office/drawing/2014/main" id="{8D9763AD-2EE2-4E87-877E-FDC698E30D81}"/>
              </a:ext>
            </a:extLst>
          </p:cNvPr>
          <p:cNvGraphicFramePr>
            <a:graphicFrameLocks noChangeAspect="1"/>
          </p:cNvGraphicFramePr>
          <p:nvPr>
            <p:extLst>
              <p:ext uri="{D42A27DB-BD31-4B8C-83A1-F6EECF244321}">
                <p14:modId xmlns:p14="http://schemas.microsoft.com/office/powerpoint/2010/main" val="323123791"/>
              </p:ext>
            </p:extLst>
          </p:nvPr>
        </p:nvGraphicFramePr>
        <p:xfrm>
          <a:off x="2578917" y="4561261"/>
          <a:ext cx="546100" cy="241300"/>
        </p:xfrm>
        <a:graphic>
          <a:graphicData uri="http://schemas.openxmlformats.org/presentationml/2006/ole">
            <mc:AlternateContent xmlns:mc="http://schemas.openxmlformats.org/markup-compatibility/2006">
              <mc:Choice xmlns:v="urn:schemas-microsoft-com:vml" Requires="v">
                <p:oleObj spid="_x0000_s9233" name="Equation" r:id="rId3" imgW="545760" imgH="241200" progId="Equation.DSMT4">
                  <p:embed/>
                </p:oleObj>
              </mc:Choice>
              <mc:Fallback>
                <p:oleObj name="Equation" r:id="rId3" imgW="545760" imgH="241200" progId="Equation.DSMT4">
                  <p:embed/>
                  <p:pic>
                    <p:nvPicPr>
                      <p:cNvPr id="0" name=""/>
                      <p:cNvPicPr/>
                      <p:nvPr/>
                    </p:nvPicPr>
                    <p:blipFill>
                      <a:blip r:embed="rId4"/>
                      <a:stretch>
                        <a:fillRect/>
                      </a:stretch>
                    </p:blipFill>
                    <p:spPr>
                      <a:xfrm>
                        <a:off x="2578917" y="4561261"/>
                        <a:ext cx="546100" cy="2413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5ECE1B9D-113E-4375-8E7C-EB9F5356370E}"/>
              </a:ext>
            </a:extLst>
          </p:cNvPr>
          <p:cNvGraphicFramePr>
            <a:graphicFrameLocks noChangeAspect="1"/>
          </p:cNvGraphicFramePr>
          <p:nvPr>
            <p:extLst>
              <p:ext uri="{D42A27DB-BD31-4B8C-83A1-F6EECF244321}">
                <p14:modId xmlns:p14="http://schemas.microsoft.com/office/powerpoint/2010/main" val="2905409008"/>
              </p:ext>
            </p:extLst>
          </p:nvPr>
        </p:nvGraphicFramePr>
        <p:xfrm>
          <a:off x="3934132" y="4533850"/>
          <a:ext cx="1244600" cy="292100"/>
        </p:xfrm>
        <a:graphic>
          <a:graphicData uri="http://schemas.openxmlformats.org/presentationml/2006/ole">
            <mc:AlternateContent xmlns:mc="http://schemas.openxmlformats.org/markup-compatibility/2006">
              <mc:Choice xmlns:v="urn:schemas-microsoft-com:vml" Requires="v">
                <p:oleObj spid="_x0000_s9234" name="Equation" r:id="rId5" imgW="1244520" imgH="291960" progId="Equation.DSMT4">
                  <p:embed/>
                </p:oleObj>
              </mc:Choice>
              <mc:Fallback>
                <p:oleObj name="Equation" r:id="rId5" imgW="1244520" imgH="291960" progId="Equation.DSMT4">
                  <p:embed/>
                  <p:pic>
                    <p:nvPicPr>
                      <p:cNvPr id="0" name=""/>
                      <p:cNvPicPr/>
                      <p:nvPr/>
                    </p:nvPicPr>
                    <p:blipFill>
                      <a:blip r:embed="rId6"/>
                      <a:stretch>
                        <a:fillRect/>
                      </a:stretch>
                    </p:blipFill>
                    <p:spPr>
                      <a:xfrm>
                        <a:off x="3934132" y="4533850"/>
                        <a:ext cx="1244600" cy="292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5DA6C42-17C1-4552-AC91-64317C6E6BC1}"/>
              </a:ext>
            </a:extLst>
          </p:cNvPr>
          <p:cNvGraphicFramePr>
            <a:graphicFrameLocks noChangeAspect="1"/>
          </p:cNvGraphicFramePr>
          <p:nvPr>
            <p:extLst>
              <p:ext uri="{D42A27DB-BD31-4B8C-83A1-F6EECF244321}">
                <p14:modId xmlns:p14="http://schemas.microsoft.com/office/powerpoint/2010/main" val="128512053"/>
              </p:ext>
            </p:extLst>
          </p:nvPr>
        </p:nvGraphicFramePr>
        <p:xfrm>
          <a:off x="5589639" y="4533849"/>
          <a:ext cx="1473200" cy="292100"/>
        </p:xfrm>
        <a:graphic>
          <a:graphicData uri="http://schemas.openxmlformats.org/presentationml/2006/ole">
            <mc:AlternateContent xmlns:mc="http://schemas.openxmlformats.org/markup-compatibility/2006">
              <mc:Choice xmlns:v="urn:schemas-microsoft-com:vml" Requires="v">
                <p:oleObj spid="_x0000_s9235" name="Equation" r:id="rId7" imgW="1473120" imgH="291960" progId="Equation.DSMT4">
                  <p:embed/>
                </p:oleObj>
              </mc:Choice>
              <mc:Fallback>
                <p:oleObj name="Equation" r:id="rId7" imgW="1473120" imgH="291960" progId="Equation.DSMT4">
                  <p:embed/>
                  <p:pic>
                    <p:nvPicPr>
                      <p:cNvPr id="0" name=""/>
                      <p:cNvPicPr/>
                      <p:nvPr/>
                    </p:nvPicPr>
                    <p:blipFill>
                      <a:blip r:embed="rId8"/>
                      <a:stretch>
                        <a:fillRect/>
                      </a:stretch>
                    </p:blipFill>
                    <p:spPr>
                      <a:xfrm>
                        <a:off x="5589639" y="4533849"/>
                        <a:ext cx="1473200" cy="2921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07291CA-7D44-42BA-92ED-EABC58D0936F}"/>
              </a:ext>
            </a:extLst>
          </p:cNvPr>
          <p:cNvGraphicFramePr>
            <a:graphicFrameLocks noChangeAspect="1"/>
          </p:cNvGraphicFramePr>
          <p:nvPr>
            <p:extLst>
              <p:ext uri="{D42A27DB-BD31-4B8C-83A1-F6EECF244321}">
                <p14:modId xmlns:p14="http://schemas.microsoft.com/office/powerpoint/2010/main" val="175092926"/>
              </p:ext>
            </p:extLst>
          </p:nvPr>
        </p:nvGraphicFramePr>
        <p:xfrm>
          <a:off x="2559867" y="4915925"/>
          <a:ext cx="584200" cy="241300"/>
        </p:xfrm>
        <a:graphic>
          <a:graphicData uri="http://schemas.openxmlformats.org/presentationml/2006/ole">
            <mc:AlternateContent xmlns:mc="http://schemas.openxmlformats.org/markup-compatibility/2006">
              <mc:Choice xmlns:v="urn:schemas-microsoft-com:vml" Requires="v">
                <p:oleObj spid="_x0000_s9236" name="Equation" r:id="rId9" imgW="583920" imgH="241200" progId="Equation.DSMT4">
                  <p:embed/>
                </p:oleObj>
              </mc:Choice>
              <mc:Fallback>
                <p:oleObj name="Equation" r:id="rId9" imgW="583920" imgH="241200" progId="Equation.DSMT4">
                  <p:embed/>
                  <p:pic>
                    <p:nvPicPr>
                      <p:cNvPr id="0" name=""/>
                      <p:cNvPicPr/>
                      <p:nvPr/>
                    </p:nvPicPr>
                    <p:blipFill>
                      <a:blip r:embed="rId10"/>
                      <a:stretch>
                        <a:fillRect/>
                      </a:stretch>
                    </p:blipFill>
                    <p:spPr>
                      <a:xfrm>
                        <a:off x="2559867" y="4915925"/>
                        <a:ext cx="584200" cy="2413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398E4F07-60AF-420D-91C2-CBB77C5334E9}"/>
              </a:ext>
            </a:extLst>
          </p:cNvPr>
          <p:cNvGraphicFramePr>
            <a:graphicFrameLocks noChangeAspect="1"/>
          </p:cNvGraphicFramePr>
          <p:nvPr>
            <p:extLst>
              <p:ext uri="{D42A27DB-BD31-4B8C-83A1-F6EECF244321}">
                <p14:modId xmlns:p14="http://schemas.microsoft.com/office/powerpoint/2010/main" val="4120444670"/>
              </p:ext>
            </p:extLst>
          </p:nvPr>
        </p:nvGraphicFramePr>
        <p:xfrm>
          <a:off x="4437831" y="4947469"/>
          <a:ext cx="266700" cy="228600"/>
        </p:xfrm>
        <a:graphic>
          <a:graphicData uri="http://schemas.openxmlformats.org/presentationml/2006/ole">
            <mc:AlternateContent xmlns:mc="http://schemas.openxmlformats.org/markup-compatibility/2006">
              <mc:Choice xmlns:v="urn:schemas-microsoft-com:vml" Requires="v">
                <p:oleObj spid="_x0000_s9237" name="Equation" r:id="rId11" imgW="266400" imgH="228600" progId="Equation.DSMT4">
                  <p:embed/>
                </p:oleObj>
              </mc:Choice>
              <mc:Fallback>
                <p:oleObj name="Equation" r:id="rId11" imgW="266400" imgH="228600" progId="Equation.DSMT4">
                  <p:embed/>
                  <p:pic>
                    <p:nvPicPr>
                      <p:cNvPr id="0" name=""/>
                      <p:cNvPicPr/>
                      <p:nvPr/>
                    </p:nvPicPr>
                    <p:blipFill>
                      <a:blip r:embed="rId12"/>
                      <a:stretch>
                        <a:fillRect/>
                      </a:stretch>
                    </p:blipFill>
                    <p:spPr>
                      <a:xfrm>
                        <a:off x="4437831" y="4947469"/>
                        <a:ext cx="266700" cy="2286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4A4C5D2A-9E4C-4B15-B0E1-BC3D4F9A1721}"/>
              </a:ext>
            </a:extLst>
          </p:cNvPr>
          <p:cNvGraphicFramePr>
            <a:graphicFrameLocks noChangeAspect="1"/>
          </p:cNvGraphicFramePr>
          <p:nvPr>
            <p:extLst>
              <p:ext uri="{D42A27DB-BD31-4B8C-83A1-F6EECF244321}">
                <p14:modId xmlns:p14="http://schemas.microsoft.com/office/powerpoint/2010/main" val="117981555"/>
              </p:ext>
            </p:extLst>
          </p:nvPr>
        </p:nvGraphicFramePr>
        <p:xfrm>
          <a:off x="6036597" y="4896874"/>
          <a:ext cx="431800" cy="241300"/>
        </p:xfrm>
        <a:graphic>
          <a:graphicData uri="http://schemas.openxmlformats.org/presentationml/2006/ole">
            <mc:AlternateContent xmlns:mc="http://schemas.openxmlformats.org/markup-compatibility/2006">
              <mc:Choice xmlns:v="urn:schemas-microsoft-com:vml" Requires="v">
                <p:oleObj spid="_x0000_s9238" name="Equation" r:id="rId13" imgW="431640" imgH="241200" progId="Equation.DSMT4">
                  <p:embed/>
                </p:oleObj>
              </mc:Choice>
              <mc:Fallback>
                <p:oleObj name="Equation" r:id="rId13" imgW="431640" imgH="241200" progId="Equation.DSMT4">
                  <p:embed/>
                  <p:pic>
                    <p:nvPicPr>
                      <p:cNvPr id="0" name=""/>
                      <p:cNvPicPr/>
                      <p:nvPr/>
                    </p:nvPicPr>
                    <p:blipFill>
                      <a:blip r:embed="rId14"/>
                      <a:stretch>
                        <a:fillRect/>
                      </a:stretch>
                    </p:blipFill>
                    <p:spPr>
                      <a:xfrm>
                        <a:off x="6036597" y="4896874"/>
                        <a:ext cx="431800" cy="241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686653A5-D26D-4E70-A035-1BCC968A3A32}"/>
              </a:ext>
            </a:extLst>
          </p:cNvPr>
          <p:cNvGraphicFramePr>
            <a:graphicFrameLocks noChangeAspect="1"/>
          </p:cNvGraphicFramePr>
          <p:nvPr>
            <p:extLst>
              <p:ext uri="{D42A27DB-BD31-4B8C-83A1-F6EECF244321}">
                <p14:modId xmlns:p14="http://schemas.microsoft.com/office/powerpoint/2010/main" val="4019095668"/>
              </p:ext>
            </p:extLst>
          </p:nvPr>
        </p:nvGraphicFramePr>
        <p:xfrm>
          <a:off x="2515417" y="5285601"/>
          <a:ext cx="673100" cy="241300"/>
        </p:xfrm>
        <a:graphic>
          <a:graphicData uri="http://schemas.openxmlformats.org/presentationml/2006/ole">
            <mc:AlternateContent xmlns:mc="http://schemas.openxmlformats.org/markup-compatibility/2006">
              <mc:Choice xmlns:v="urn:schemas-microsoft-com:vml" Requires="v">
                <p:oleObj spid="_x0000_s9239" name="Equation" r:id="rId15" imgW="672840" imgH="241200" progId="Equation.DSMT4">
                  <p:embed/>
                </p:oleObj>
              </mc:Choice>
              <mc:Fallback>
                <p:oleObj name="Equation" r:id="rId15" imgW="672840" imgH="241200" progId="Equation.DSMT4">
                  <p:embed/>
                  <p:pic>
                    <p:nvPicPr>
                      <p:cNvPr id="0" name=""/>
                      <p:cNvPicPr/>
                      <p:nvPr/>
                    </p:nvPicPr>
                    <p:blipFill>
                      <a:blip r:embed="rId16"/>
                      <a:stretch>
                        <a:fillRect/>
                      </a:stretch>
                    </p:blipFill>
                    <p:spPr>
                      <a:xfrm>
                        <a:off x="2515417" y="5285601"/>
                        <a:ext cx="6731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7B3BB0E-00FE-45E0-B633-53DA4F696158}"/>
              </a:ext>
            </a:extLst>
          </p:cNvPr>
          <p:cNvGraphicFramePr>
            <a:graphicFrameLocks noChangeAspect="1"/>
          </p:cNvGraphicFramePr>
          <p:nvPr>
            <p:extLst>
              <p:ext uri="{D42A27DB-BD31-4B8C-83A1-F6EECF244321}">
                <p14:modId xmlns:p14="http://schemas.microsoft.com/office/powerpoint/2010/main" val="2787796087"/>
              </p:ext>
            </p:extLst>
          </p:nvPr>
        </p:nvGraphicFramePr>
        <p:xfrm>
          <a:off x="4437830" y="5295080"/>
          <a:ext cx="266700" cy="241300"/>
        </p:xfrm>
        <a:graphic>
          <a:graphicData uri="http://schemas.openxmlformats.org/presentationml/2006/ole">
            <mc:AlternateContent xmlns:mc="http://schemas.openxmlformats.org/markup-compatibility/2006">
              <mc:Choice xmlns:v="urn:schemas-microsoft-com:vml" Requires="v">
                <p:oleObj spid="_x0000_s9240" name="Equation" r:id="rId17" imgW="266400" imgH="241200" progId="Equation.DSMT4">
                  <p:embed/>
                </p:oleObj>
              </mc:Choice>
              <mc:Fallback>
                <p:oleObj name="Equation" r:id="rId17" imgW="266400" imgH="241200" progId="Equation.DSMT4">
                  <p:embed/>
                  <p:pic>
                    <p:nvPicPr>
                      <p:cNvPr id="0" name=""/>
                      <p:cNvPicPr/>
                      <p:nvPr/>
                    </p:nvPicPr>
                    <p:blipFill>
                      <a:blip r:embed="rId18"/>
                      <a:stretch>
                        <a:fillRect/>
                      </a:stretch>
                    </p:blipFill>
                    <p:spPr>
                      <a:xfrm>
                        <a:off x="4437830" y="5295080"/>
                        <a:ext cx="266700" cy="2413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19FEFFC2-6572-4842-A1F1-5DC5CC2A5566}"/>
              </a:ext>
            </a:extLst>
          </p:cNvPr>
          <p:cNvGraphicFramePr>
            <a:graphicFrameLocks noChangeAspect="1"/>
          </p:cNvGraphicFramePr>
          <p:nvPr>
            <p:extLst>
              <p:ext uri="{D42A27DB-BD31-4B8C-83A1-F6EECF244321}">
                <p14:modId xmlns:p14="http://schemas.microsoft.com/office/powerpoint/2010/main" val="629781495"/>
              </p:ext>
            </p:extLst>
          </p:nvPr>
        </p:nvGraphicFramePr>
        <p:xfrm>
          <a:off x="6097844" y="5295080"/>
          <a:ext cx="368300" cy="241300"/>
        </p:xfrm>
        <a:graphic>
          <a:graphicData uri="http://schemas.openxmlformats.org/presentationml/2006/ole">
            <mc:AlternateContent xmlns:mc="http://schemas.openxmlformats.org/markup-compatibility/2006">
              <mc:Choice xmlns:v="urn:schemas-microsoft-com:vml" Requires="v">
                <p:oleObj spid="_x0000_s9241" name="Equation" r:id="rId19" imgW="368280" imgH="241200" progId="Equation.DSMT4">
                  <p:embed/>
                </p:oleObj>
              </mc:Choice>
              <mc:Fallback>
                <p:oleObj name="Equation" r:id="rId19" imgW="368280" imgH="241200" progId="Equation.DSMT4">
                  <p:embed/>
                  <p:pic>
                    <p:nvPicPr>
                      <p:cNvPr id="0" name=""/>
                      <p:cNvPicPr/>
                      <p:nvPr/>
                    </p:nvPicPr>
                    <p:blipFill>
                      <a:blip r:embed="rId20"/>
                      <a:stretch>
                        <a:fillRect/>
                      </a:stretch>
                    </p:blipFill>
                    <p:spPr>
                      <a:xfrm>
                        <a:off x="6097844" y="5295080"/>
                        <a:ext cx="368300" cy="2413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CE252761-42F5-46C2-BE06-F9BD514D677A}"/>
              </a:ext>
            </a:extLst>
          </p:cNvPr>
          <p:cNvGraphicFramePr>
            <a:graphicFrameLocks noChangeAspect="1"/>
          </p:cNvGraphicFramePr>
          <p:nvPr>
            <p:extLst>
              <p:ext uri="{D42A27DB-BD31-4B8C-83A1-F6EECF244321}">
                <p14:modId xmlns:p14="http://schemas.microsoft.com/office/powerpoint/2010/main" val="71518687"/>
              </p:ext>
            </p:extLst>
          </p:nvPr>
        </p:nvGraphicFramePr>
        <p:xfrm>
          <a:off x="2807517" y="5642692"/>
          <a:ext cx="88900" cy="254000"/>
        </p:xfrm>
        <a:graphic>
          <a:graphicData uri="http://schemas.openxmlformats.org/presentationml/2006/ole">
            <mc:AlternateContent xmlns:mc="http://schemas.openxmlformats.org/markup-compatibility/2006">
              <mc:Choice xmlns:v="urn:schemas-microsoft-com:vml" Requires="v">
                <p:oleObj spid="_x0000_s9242" name="Equation" r:id="rId21" imgW="88560" imgH="253800" progId="Equation.DSMT4">
                  <p:embed/>
                </p:oleObj>
              </mc:Choice>
              <mc:Fallback>
                <p:oleObj name="Equation" r:id="rId21" imgW="88560" imgH="253800" progId="Equation.DSMT4">
                  <p:embed/>
                  <p:pic>
                    <p:nvPicPr>
                      <p:cNvPr id="0" name=""/>
                      <p:cNvPicPr/>
                      <p:nvPr/>
                    </p:nvPicPr>
                    <p:blipFill>
                      <a:blip r:embed="rId22"/>
                      <a:stretch>
                        <a:fillRect/>
                      </a:stretch>
                    </p:blipFill>
                    <p:spPr>
                      <a:xfrm>
                        <a:off x="2807517" y="5642692"/>
                        <a:ext cx="88900" cy="2540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720BC175-5AD2-407E-9DED-CA92DDF9ED2B}"/>
              </a:ext>
            </a:extLst>
          </p:cNvPr>
          <p:cNvGraphicFramePr>
            <a:graphicFrameLocks noChangeAspect="1"/>
          </p:cNvGraphicFramePr>
          <p:nvPr>
            <p:extLst>
              <p:ext uri="{D42A27DB-BD31-4B8C-83A1-F6EECF244321}">
                <p14:modId xmlns:p14="http://schemas.microsoft.com/office/powerpoint/2010/main" val="672318180"/>
              </p:ext>
            </p:extLst>
          </p:nvPr>
        </p:nvGraphicFramePr>
        <p:xfrm>
          <a:off x="4556432" y="5639268"/>
          <a:ext cx="88900" cy="254000"/>
        </p:xfrm>
        <a:graphic>
          <a:graphicData uri="http://schemas.openxmlformats.org/presentationml/2006/ole">
            <mc:AlternateContent xmlns:mc="http://schemas.openxmlformats.org/markup-compatibility/2006">
              <mc:Choice xmlns:v="urn:schemas-microsoft-com:vml" Requires="v">
                <p:oleObj spid="_x0000_s9243" name="Equation" r:id="rId21" imgW="88560" imgH="253800" progId="Equation.DSMT4">
                  <p:embed/>
                </p:oleObj>
              </mc:Choice>
              <mc:Fallback>
                <p:oleObj name="Equation" r:id="rId21" imgW="88560" imgH="253800" progId="Equation.DSMT4">
                  <p:embed/>
                  <p:pic>
                    <p:nvPicPr>
                      <p:cNvPr id="18" name="Object 17">
                        <a:extLst>
                          <a:ext uri="{FF2B5EF4-FFF2-40B4-BE49-F238E27FC236}">
                            <a16:creationId xmlns:a16="http://schemas.microsoft.com/office/drawing/2014/main" id="{CE252761-42F5-46C2-BE06-F9BD514D677A}"/>
                          </a:ext>
                        </a:extLst>
                      </p:cNvPr>
                      <p:cNvPicPr/>
                      <p:nvPr/>
                    </p:nvPicPr>
                    <p:blipFill>
                      <a:blip r:embed="rId22"/>
                      <a:stretch>
                        <a:fillRect/>
                      </a:stretch>
                    </p:blipFill>
                    <p:spPr>
                      <a:xfrm>
                        <a:off x="4556432" y="5639268"/>
                        <a:ext cx="88900" cy="2540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8FE62508-68B5-4307-9DAA-13B025041C2C}"/>
              </a:ext>
            </a:extLst>
          </p:cNvPr>
          <p:cNvGraphicFramePr>
            <a:graphicFrameLocks noChangeAspect="1"/>
          </p:cNvGraphicFramePr>
          <p:nvPr>
            <p:extLst>
              <p:ext uri="{D42A27DB-BD31-4B8C-83A1-F6EECF244321}">
                <p14:modId xmlns:p14="http://schemas.microsoft.com/office/powerpoint/2010/main" val="2897284652"/>
              </p:ext>
            </p:extLst>
          </p:nvPr>
        </p:nvGraphicFramePr>
        <p:xfrm>
          <a:off x="6242665" y="5658932"/>
          <a:ext cx="88900" cy="254000"/>
        </p:xfrm>
        <a:graphic>
          <a:graphicData uri="http://schemas.openxmlformats.org/presentationml/2006/ole">
            <mc:AlternateContent xmlns:mc="http://schemas.openxmlformats.org/markup-compatibility/2006">
              <mc:Choice xmlns:v="urn:schemas-microsoft-com:vml" Requires="v">
                <p:oleObj spid="_x0000_s9244" name="Equation" r:id="rId21" imgW="88560" imgH="253800" progId="Equation.DSMT4">
                  <p:embed/>
                </p:oleObj>
              </mc:Choice>
              <mc:Fallback>
                <p:oleObj name="Equation" r:id="rId21" imgW="88560" imgH="253800" progId="Equation.DSMT4">
                  <p:embed/>
                  <p:pic>
                    <p:nvPicPr>
                      <p:cNvPr id="19" name="Object 18">
                        <a:extLst>
                          <a:ext uri="{FF2B5EF4-FFF2-40B4-BE49-F238E27FC236}">
                            <a16:creationId xmlns:a16="http://schemas.microsoft.com/office/drawing/2014/main" id="{720BC175-5AD2-407E-9DED-CA92DDF9ED2B}"/>
                          </a:ext>
                        </a:extLst>
                      </p:cNvPr>
                      <p:cNvPicPr/>
                      <p:nvPr/>
                    </p:nvPicPr>
                    <p:blipFill>
                      <a:blip r:embed="rId22"/>
                      <a:stretch>
                        <a:fillRect/>
                      </a:stretch>
                    </p:blipFill>
                    <p:spPr>
                      <a:xfrm>
                        <a:off x="6242665" y="5658932"/>
                        <a:ext cx="88900" cy="2540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5C8E59FE-4882-47A4-944E-A911D57C9F42}"/>
              </a:ext>
            </a:extLst>
          </p:cNvPr>
          <p:cNvGraphicFramePr>
            <a:graphicFrameLocks noChangeAspect="1"/>
          </p:cNvGraphicFramePr>
          <p:nvPr>
            <p:extLst>
              <p:ext uri="{D42A27DB-BD31-4B8C-83A1-F6EECF244321}">
                <p14:modId xmlns:p14="http://schemas.microsoft.com/office/powerpoint/2010/main" val="1884505183"/>
              </p:ext>
            </p:extLst>
          </p:nvPr>
        </p:nvGraphicFramePr>
        <p:xfrm>
          <a:off x="2547167" y="6061997"/>
          <a:ext cx="609600" cy="241300"/>
        </p:xfrm>
        <a:graphic>
          <a:graphicData uri="http://schemas.openxmlformats.org/presentationml/2006/ole">
            <mc:AlternateContent xmlns:mc="http://schemas.openxmlformats.org/markup-compatibility/2006">
              <mc:Choice xmlns:v="urn:schemas-microsoft-com:vml" Requires="v">
                <p:oleObj spid="_x0000_s9245" name="Equation" r:id="rId23" imgW="609480" imgH="241200" progId="Equation.DSMT4">
                  <p:embed/>
                </p:oleObj>
              </mc:Choice>
              <mc:Fallback>
                <p:oleObj name="Equation" r:id="rId23" imgW="609480" imgH="241200" progId="Equation.DSMT4">
                  <p:embed/>
                  <p:pic>
                    <p:nvPicPr>
                      <p:cNvPr id="0" name=""/>
                      <p:cNvPicPr/>
                      <p:nvPr/>
                    </p:nvPicPr>
                    <p:blipFill>
                      <a:blip r:embed="rId24"/>
                      <a:stretch>
                        <a:fillRect/>
                      </a:stretch>
                    </p:blipFill>
                    <p:spPr>
                      <a:xfrm>
                        <a:off x="2547167" y="6061997"/>
                        <a:ext cx="6096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1B6B4587-EF6C-4241-8115-B72F5A0CC468}"/>
              </a:ext>
            </a:extLst>
          </p:cNvPr>
          <p:cNvGraphicFramePr>
            <a:graphicFrameLocks noChangeAspect="1"/>
          </p:cNvGraphicFramePr>
          <p:nvPr>
            <p:extLst>
              <p:ext uri="{D42A27DB-BD31-4B8C-83A1-F6EECF244321}">
                <p14:modId xmlns:p14="http://schemas.microsoft.com/office/powerpoint/2010/main" val="4024516674"/>
              </p:ext>
            </p:extLst>
          </p:nvPr>
        </p:nvGraphicFramePr>
        <p:xfrm>
          <a:off x="4524682" y="6045961"/>
          <a:ext cx="152400" cy="241300"/>
        </p:xfrm>
        <a:graphic>
          <a:graphicData uri="http://schemas.openxmlformats.org/presentationml/2006/ole">
            <mc:AlternateContent xmlns:mc="http://schemas.openxmlformats.org/markup-compatibility/2006">
              <mc:Choice xmlns:v="urn:schemas-microsoft-com:vml" Requires="v">
                <p:oleObj spid="_x0000_s9246" name="Equation" r:id="rId25" imgW="152280" imgH="241200" progId="Equation.DSMT4">
                  <p:embed/>
                </p:oleObj>
              </mc:Choice>
              <mc:Fallback>
                <p:oleObj name="Equation" r:id="rId25" imgW="152280" imgH="241200" progId="Equation.DSMT4">
                  <p:embed/>
                  <p:pic>
                    <p:nvPicPr>
                      <p:cNvPr id="0" name=""/>
                      <p:cNvPicPr/>
                      <p:nvPr/>
                    </p:nvPicPr>
                    <p:blipFill>
                      <a:blip r:embed="rId26"/>
                      <a:stretch>
                        <a:fillRect/>
                      </a:stretch>
                    </p:blipFill>
                    <p:spPr>
                      <a:xfrm>
                        <a:off x="4524682" y="6045961"/>
                        <a:ext cx="152400" cy="2413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361E5B9E-A8BD-402A-BAC9-D2AE71AB339B}"/>
              </a:ext>
            </a:extLst>
          </p:cNvPr>
          <p:cNvGraphicFramePr>
            <a:graphicFrameLocks noChangeAspect="1"/>
          </p:cNvGraphicFramePr>
          <p:nvPr>
            <p:extLst>
              <p:ext uri="{D42A27DB-BD31-4B8C-83A1-F6EECF244321}">
                <p14:modId xmlns:p14="http://schemas.microsoft.com/office/powerpoint/2010/main" val="3007070964"/>
              </p:ext>
            </p:extLst>
          </p:nvPr>
        </p:nvGraphicFramePr>
        <p:xfrm>
          <a:off x="6051345" y="5988254"/>
          <a:ext cx="431800" cy="241300"/>
        </p:xfrm>
        <a:graphic>
          <a:graphicData uri="http://schemas.openxmlformats.org/presentationml/2006/ole">
            <mc:AlternateContent xmlns:mc="http://schemas.openxmlformats.org/markup-compatibility/2006">
              <mc:Choice xmlns:v="urn:schemas-microsoft-com:vml" Requires="v">
                <p:oleObj spid="_x0000_s9247" name="Equation" r:id="rId27" imgW="431640" imgH="241200" progId="Equation.DSMT4">
                  <p:embed/>
                </p:oleObj>
              </mc:Choice>
              <mc:Fallback>
                <p:oleObj name="Equation" r:id="rId27" imgW="431640" imgH="241200" progId="Equation.DSMT4">
                  <p:embed/>
                  <p:pic>
                    <p:nvPicPr>
                      <p:cNvPr id="0" name=""/>
                      <p:cNvPicPr/>
                      <p:nvPr/>
                    </p:nvPicPr>
                    <p:blipFill>
                      <a:blip r:embed="rId28"/>
                      <a:stretch>
                        <a:fillRect/>
                      </a:stretch>
                    </p:blipFill>
                    <p:spPr>
                      <a:xfrm>
                        <a:off x="6051345" y="5988254"/>
                        <a:ext cx="431800" cy="2413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E63A5A70-0592-4A2A-B6AE-27F0734CF6B3}"/>
              </a:ext>
            </a:extLst>
          </p:cNvPr>
          <p:cNvSpPr>
            <a:spLocks noGrp="1"/>
          </p:cNvSpPr>
          <p:nvPr>
            <p:ph type="sldNum" sz="quarter" idx="4"/>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41938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4703-D105-4FA9-9758-CE464E58EC8D}"/>
              </a:ext>
            </a:extLst>
          </p:cNvPr>
          <p:cNvSpPr>
            <a:spLocks noGrp="1"/>
          </p:cNvSpPr>
          <p:nvPr>
            <p:ph type="title"/>
          </p:nvPr>
        </p:nvSpPr>
        <p:spPr/>
        <p:txBody>
          <a:bodyPr>
            <a:normAutofit fontScale="90000"/>
          </a:bodyPr>
          <a:lstStyle/>
          <a:p>
            <a:r>
              <a:rPr lang="en-IN" dirty="0"/>
              <a:t>8.1: Regression Models with Interaction Variables </a:t>
            </a:r>
            <a:r>
              <a:rPr lang="en-IN" sz="1100" b="0" dirty="0"/>
              <a:t>10</a:t>
            </a:r>
            <a:endParaRPr lang="en-US" dirty="0"/>
          </a:p>
        </p:txBody>
      </p:sp>
      <p:sp>
        <p:nvSpPr>
          <p:cNvPr id="3" name="Content Placeholder 2">
            <a:extLst>
              <a:ext uri="{FF2B5EF4-FFF2-40B4-BE49-F238E27FC236}">
                <a16:creationId xmlns:a16="http://schemas.microsoft.com/office/drawing/2014/main" id="{0B800D10-A89A-49C2-8629-25076EC53680}"/>
              </a:ext>
            </a:extLst>
          </p:cNvPr>
          <p:cNvSpPr>
            <a:spLocks noGrp="1"/>
          </p:cNvSpPr>
          <p:nvPr>
            <p:ph sz="quarter" idx="11"/>
          </p:nvPr>
        </p:nvSpPr>
        <p:spPr>
          <a:xfrm>
            <a:off x="342900" y="1276709"/>
            <a:ext cx="8458200" cy="5124091"/>
          </a:xfrm>
        </p:spPr>
        <p:txBody>
          <a:bodyPr/>
          <a:lstStyle/>
          <a:p>
            <a:r>
              <a:rPr lang="en-US" sz="2000" dirty="0"/>
              <a:t>Example:</a:t>
            </a:r>
          </a:p>
          <a:p>
            <a:pPr marL="339725" indent="-339725"/>
            <a:r>
              <a:rPr lang="en-US" sz="2000" dirty="0"/>
              <a:t>a. Create a dummy variable labeled Training, which assigns a value of 1 for employees who participate in training and 0 for those who do not. Estimate and interpret the effect of Experience and Training on the lead conversion rate. Use the estimated model to predict the lead conversion rate for an employee with five years of experience who has participated in training. What is the­ corresponding rate with 20 years of experience?</a:t>
            </a:r>
          </a:p>
          <a:p>
            <a:pPr marL="339725" indent="-339725"/>
            <a:r>
              <a:rPr lang="en-US" sz="2000" dirty="0"/>
              <a:t>B. It is believed that training participation may be especially effective for ­ managers with fewer years of experience. Extend the above model by incorporating the appropriate interaction variable to predict the lead conversion rate for an employee with five years of experience who has participate in training. What is the corresponding rate with 20 years of experience?</a:t>
            </a:r>
          </a:p>
        </p:txBody>
      </p:sp>
      <p:sp>
        <p:nvSpPr>
          <p:cNvPr id="6" name="Slide Number Placeholder 5">
            <a:extLst>
              <a:ext uri="{FF2B5EF4-FFF2-40B4-BE49-F238E27FC236}">
                <a16:creationId xmlns:a16="http://schemas.microsoft.com/office/drawing/2014/main" id="{166166C5-7891-4829-BFFE-E7E276F24E64}"/>
              </a:ext>
            </a:extLst>
          </p:cNvPr>
          <p:cNvSpPr>
            <a:spLocks noGrp="1"/>
          </p:cNvSpPr>
          <p:nvPr>
            <p:ph type="sldNum" sz="quarter" idx="4"/>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28909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3548-782F-4DEF-AD0F-5CC1C78042E7}"/>
              </a:ext>
            </a:extLst>
          </p:cNvPr>
          <p:cNvSpPr>
            <a:spLocks noGrp="1"/>
          </p:cNvSpPr>
          <p:nvPr>
            <p:ph type="title"/>
          </p:nvPr>
        </p:nvSpPr>
        <p:spPr/>
        <p:txBody>
          <a:bodyPr>
            <a:normAutofit fontScale="90000"/>
          </a:bodyPr>
          <a:lstStyle/>
          <a:p>
            <a:r>
              <a:rPr lang="en-IN" dirty="0"/>
              <a:t>8.1: Regression Models with Interaction Variables </a:t>
            </a:r>
            <a:r>
              <a:rPr lang="en-IN" sz="1100" b="0" dirty="0"/>
              <a:t>11</a:t>
            </a:r>
            <a:endParaRPr lang="en-US" dirty="0"/>
          </a:p>
        </p:txBody>
      </p:sp>
      <p:sp>
        <p:nvSpPr>
          <p:cNvPr id="3" name="Content Placeholder 2">
            <a:extLst>
              <a:ext uri="{FF2B5EF4-FFF2-40B4-BE49-F238E27FC236}">
                <a16:creationId xmlns:a16="http://schemas.microsoft.com/office/drawing/2014/main" id="{497EA07B-340B-4F61-B71A-AB1223257383}"/>
              </a:ext>
            </a:extLst>
          </p:cNvPr>
          <p:cNvSpPr>
            <a:spLocks noGrp="1"/>
          </p:cNvSpPr>
          <p:nvPr>
            <p:ph sz="quarter" idx="11"/>
          </p:nvPr>
        </p:nvSpPr>
        <p:spPr>
          <a:xfrm>
            <a:off x="342900" y="1276711"/>
            <a:ext cx="2429797" cy="389858"/>
          </a:xfrm>
        </p:spPr>
        <p:txBody>
          <a:bodyPr/>
          <a:lstStyle/>
          <a:p>
            <a:r>
              <a:rPr lang="en-US" sz="2000" dirty="0"/>
              <a:t>Example:</a:t>
            </a:r>
          </a:p>
        </p:txBody>
      </p:sp>
      <p:sp>
        <p:nvSpPr>
          <p:cNvPr id="4" name="Content Placeholder 3">
            <a:extLst>
              <a:ext uri="{FF2B5EF4-FFF2-40B4-BE49-F238E27FC236}">
                <a16:creationId xmlns:a16="http://schemas.microsoft.com/office/drawing/2014/main" id="{8DFE9A02-2F7F-406C-85E0-1562F3509011}"/>
              </a:ext>
            </a:extLst>
          </p:cNvPr>
          <p:cNvSpPr>
            <a:spLocks noGrp="1"/>
          </p:cNvSpPr>
          <p:nvPr>
            <p:ph sz="quarter" idx="14"/>
          </p:nvPr>
        </p:nvSpPr>
        <p:spPr>
          <a:xfrm>
            <a:off x="342900" y="1776609"/>
            <a:ext cx="1471152" cy="316581"/>
          </a:xfrm>
        </p:spPr>
        <p:txBody>
          <a:bodyPr tIns="0"/>
          <a:lstStyle/>
          <a:p>
            <a:pPr marL="292608" indent="-292608">
              <a:buFont typeface="Arial" panose="020B0604020202020204" pitchFamily="34" charset="0"/>
              <a:buChar char="•"/>
            </a:pPr>
            <a:r>
              <a:rPr lang="en-US" sz="2000" dirty="0"/>
              <a:t>Model 1:</a:t>
            </a:r>
          </a:p>
        </p:txBody>
      </p:sp>
      <p:graphicFrame>
        <p:nvGraphicFramePr>
          <p:cNvPr id="12" name="Object 11">
            <a:extLst>
              <a:ext uri="{FF2B5EF4-FFF2-40B4-BE49-F238E27FC236}">
                <a16:creationId xmlns:a16="http://schemas.microsoft.com/office/drawing/2014/main" id="{5FE7B298-EC20-4760-A778-363A5F0FA1B3}"/>
              </a:ext>
            </a:extLst>
          </p:cNvPr>
          <p:cNvGraphicFramePr>
            <a:graphicFrameLocks noChangeAspect="1"/>
          </p:cNvGraphicFramePr>
          <p:nvPr>
            <p:extLst>
              <p:ext uri="{D42A27DB-BD31-4B8C-83A1-F6EECF244321}">
                <p14:modId xmlns:p14="http://schemas.microsoft.com/office/powerpoint/2010/main" val="3028810927"/>
              </p:ext>
            </p:extLst>
          </p:nvPr>
        </p:nvGraphicFramePr>
        <p:xfrm>
          <a:off x="1806575" y="1801813"/>
          <a:ext cx="4495800" cy="330200"/>
        </p:xfrm>
        <a:graphic>
          <a:graphicData uri="http://schemas.openxmlformats.org/presentationml/2006/ole">
            <mc:AlternateContent xmlns:mc="http://schemas.openxmlformats.org/markup-compatibility/2006">
              <mc:Choice xmlns:v="urn:schemas-microsoft-com:vml" Requires="v">
                <p:oleObj spid="_x0000_s10269" name="Equation" r:id="rId3" imgW="4495680" imgH="330120" progId="Equation.DSMT4">
                  <p:embed/>
                </p:oleObj>
              </mc:Choice>
              <mc:Fallback>
                <p:oleObj name="Equation" r:id="rId3" imgW="4495680" imgH="330120" progId="Equation.DSMT4">
                  <p:embed/>
                  <p:pic>
                    <p:nvPicPr>
                      <p:cNvPr id="4" name="Object 3">
                        <a:extLst>
                          <a:ext uri="{FF2B5EF4-FFF2-40B4-BE49-F238E27FC236}">
                            <a16:creationId xmlns:a16="http://schemas.microsoft.com/office/drawing/2014/main" id="{68318390-D5EF-47C0-9C16-D33B403E5815}"/>
                          </a:ext>
                        </a:extLst>
                      </p:cNvPr>
                      <p:cNvPicPr/>
                      <p:nvPr/>
                    </p:nvPicPr>
                    <p:blipFill>
                      <a:blip r:embed="rId4"/>
                      <a:stretch>
                        <a:fillRect/>
                      </a:stretch>
                    </p:blipFill>
                    <p:spPr>
                      <a:xfrm>
                        <a:off x="1806575" y="1801813"/>
                        <a:ext cx="44958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4E30C0D-2C61-4B7F-A261-1BA7F2AAFF44}"/>
              </a:ext>
            </a:extLst>
          </p:cNvPr>
          <p:cNvSpPr>
            <a:spLocks noGrp="1"/>
          </p:cNvSpPr>
          <p:nvPr>
            <p:ph sz="quarter" idx="15"/>
          </p:nvPr>
        </p:nvSpPr>
        <p:spPr>
          <a:xfrm>
            <a:off x="342900" y="2178274"/>
            <a:ext cx="1471152" cy="402695"/>
          </a:xfrm>
        </p:spPr>
        <p:txBody>
          <a:bodyPr/>
          <a:lstStyle/>
          <a:p>
            <a:pPr marL="292608" indent="-292608">
              <a:buFont typeface="Arial" panose="020B0604020202020204" pitchFamily="34" charset="0"/>
              <a:buChar char="•"/>
            </a:pPr>
            <a:r>
              <a:rPr lang="en-US" sz="2000" dirty="0"/>
              <a:t>Model 2:</a:t>
            </a:r>
          </a:p>
        </p:txBody>
      </p:sp>
      <p:graphicFrame>
        <p:nvGraphicFramePr>
          <p:cNvPr id="13" name="Object 12">
            <a:extLst>
              <a:ext uri="{FF2B5EF4-FFF2-40B4-BE49-F238E27FC236}">
                <a16:creationId xmlns:a16="http://schemas.microsoft.com/office/drawing/2014/main" id="{7F8702EC-8957-4AA0-AAFC-904961830076}"/>
              </a:ext>
            </a:extLst>
          </p:cNvPr>
          <p:cNvGraphicFramePr>
            <a:graphicFrameLocks noChangeAspect="1"/>
          </p:cNvGraphicFramePr>
          <p:nvPr>
            <p:extLst>
              <p:ext uri="{D42A27DB-BD31-4B8C-83A1-F6EECF244321}">
                <p14:modId xmlns:p14="http://schemas.microsoft.com/office/powerpoint/2010/main" val="1679124809"/>
              </p:ext>
            </p:extLst>
          </p:nvPr>
        </p:nvGraphicFramePr>
        <p:xfrm>
          <a:off x="1889125" y="2227263"/>
          <a:ext cx="6892925" cy="349250"/>
        </p:xfrm>
        <a:graphic>
          <a:graphicData uri="http://schemas.openxmlformats.org/presentationml/2006/ole">
            <mc:AlternateContent xmlns:mc="http://schemas.openxmlformats.org/markup-compatibility/2006">
              <mc:Choice xmlns:v="urn:schemas-microsoft-com:vml" Requires="v">
                <p:oleObj spid="_x0000_s10270" name="Equation" r:id="rId5" imgW="7505640" imgH="380880" progId="Equation.DSMT4">
                  <p:embed/>
                </p:oleObj>
              </mc:Choice>
              <mc:Fallback>
                <p:oleObj name="Equation" r:id="rId5" imgW="7505640" imgH="380880" progId="Equation.DSMT4">
                  <p:embed/>
                  <p:pic>
                    <p:nvPicPr>
                      <p:cNvPr id="5" name="Object 4">
                        <a:extLst>
                          <a:ext uri="{FF2B5EF4-FFF2-40B4-BE49-F238E27FC236}">
                            <a16:creationId xmlns:a16="http://schemas.microsoft.com/office/drawing/2014/main" id="{066C5616-AA8F-4B4B-9FF0-85B6B0CDC180}"/>
                          </a:ext>
                        </a:extLst>
                      </p:cNvPr>
                      <p:cNvPicPr/>
                      <p:nvPr/>
                    </p:nvPicPr>
                    <p:blipFill>
                      <a:blip r:embed="rId6"/>
                      <a:stretch>
                        <a:fillRect/>
                      </a:stretch>
                    </p:blipFill>
                    <p:spPr>
                      <a:xfrm>
                        <a:off x="1889125" y="2227263"/>
                        <a:ext cx="6892925" cy="349250"/>
                      </a:xfrm>
                      <a:prstGeom prst="rect">
                        <a:avLst/>
                      </a:prstGeom>
                    </p:spPr>
                  </p:pic>
                </p:oleObj>
              </mc:Fallback>
            </mc:AlternateContent>
          </a:graphicData>
        </a:graphic>
      </p:graphicFrame>
      <p:graphicFrame>
        <p:nvGraphicFramePr>
          <p:cNvPr id="18" name="Table 18">
            <a:extLst>
              <a:ext uri="{FF2B5EF4-FFF2-40B4-BE49-F238E27FC236}">
                <a16:creationId xmlns:a16="http://schemas.microsoft.com/office/drawing/2014/main" id="{638B1175-17E1-4F32-AC6A-4EF95D28A725}"/>
              </a:ext>
            </a:extLst>
          </p:cNvPr>
          <p:cNvGraphicFramePr>
            <a:graphicFrameLocks noGrp="1"/>
          </p:cNvGraphicFramePr>
          <p:nvPr>
            <p:extLst>
              <p:ext uri="{D42A27DB-BD31-4B8C-83A1-F6EECF244321}">
                <p14:modId xmlns:p14="http://schemas.microsoft.com/office/powerpoint/2010/main" val="685917631"/>
              </p:ext>
            </p:extLst>
          </p:nvPr>
        </p:nvGraphicFramePr>
        <p:xfrm>
          <a:off x="1729076" y="2754079"/>
          <a:ext cx="5685849" cy="3022607"/>
        </p:xfrm>
        <a:graphic>
          <a:graphicData uri="http://schemas.openxmlformats.org/drawingml/2006/table">
            <a:tbl>
              <a:tblPr firstRow="1" bandRow="1">
                <a:tableStyleId>{5C22544A-7EE6-4342-B048-85BDC9FD1C3A}</a:tableStyleId>
              </a:tblPr>
              <a:tblGrid>
                <a:gridCol w="1895283">
                  <a:extLst>
                    <a:ext uri="{9D8B030D-6E8A-4147-A177-3AD203B41FA5}">
                      <a16:colId xmlns:a16="http://schemas.microsoft.com/office/drawing/2014/main" val="4153628190"/>
                    </a:ext>
                  </a:extLst>
                </a:gridCol>
                <a:gridCol w="1895283">
                  <a:extLst>
                    <a:ext uri="{9D8B030D-6E8A-4147-A177-3AD203B41FA5}">
                      <a16:colId xmlns:a16="http://schemas.microsoft.com/office/drawing/2014/main" val="612624550"/>
                    </a:ext>
                  </a:extLst>
                </a:gridCol>
                <a:gridCol w="1895283">
                  <a:extLst>
                    <a:ext uri="{9D8B030D-6E8A-4147-A177-3AD203B41FA5}">
                      <a16:colId xmlns:a16="http://schemas.microsoft.com/office/drawing/2014/main" val="1498542639"/>
                    </a:ext>
                  </a:extLst>
                </a:gridCol>
              </a:tblGrid>
              <a:tr h="404283">
                <a:tc>
                  <a:txBody>
                    <a:bodyPr/>
                    <a:lstStyle/>
                    <a:p>
                      <a:endParaRPr lang="en-US" sz="1800" dirty="0"/>
                    </a:p>
                  </a:txBody>
                  <a:tcPr marL="85288" marR="85288" marT="35650" marB="35650"/>
                </a:tc>
                <a:tc>
                  <a:txBody>
                    <a:bodyPr/>
                    <a:lstStyle/>
                    <a:p>
                      <a:endParaRPr lang="en-US" sz="1800" dirty="0"/>
                    </a:p>
                  </a:txBody>
                  <a:tcPr marL="85288" marR="85288" marT="35650" marB="35650"/>
                </a:tc>
                <a:tc>
                  <a:txBody>
                    <a:bodyPr/>
                    <a:lstStyle/>
                    <a:p>
                      <a:endParaRPr lang="en-US" sz="1800"/>
                    </a:p>
                  </a:txBody>
                  <a:tcPr marL="85288" marR="85288" marT="35650" marB="35650"/>
                </a:tc>
                <a:extLst>
                  <a:ext uri="{0D108BD9-81ED-4DB2-BD59-A6C34878D82A}">
                    <a16:rowId xmlns:a16="http://schemas.microsoft.com/office/drawing/2014/main" val="4173276782"/>
                  </a:ext>
                </a:extLst>
              </a:tr>
              <a:tr h="613259">
                <a:tc>
                  <a:txBody>
                    <a:bodyPr/>
                    <a:lstStyle/>
                    <a:p>
                      <a:endParaRPr lang="en-US" sz="1800"/>
                    </a:p>
                  </a:txBody>
                  <a:tcPr marL="85288" marR="85288" marT="35650" marB="35650"/>
                </a:tc>
                <a:tc>
                  <a:txBody>
                    <a:bodyPr/>
                    <a:lstStyle/>
                    <a:p>
                      <a:endParaRPr lang="en-US" sz="1800"/>
                    </a:p>
                  </a:txBody>
                  <a:tcPr marL="85288" marR="85288" marT="35650" marB="35650"/>
                </a:tc>
                <a:tc>
                  <a:txBody>
                    <a:bodyPr/>
                    <a:lstStyle/>
                    <a:p>
                      <a:endParaRPr lang="en-US" sz="1800"/>
                    </a:p>
                  </a:txBody>
                  <a:tcPr marL="85288" marR="85288" marT="35650" marB="35650"/>
                </a:tc>
                <a:extLst>
                  <a:ext uri="{0D108BD9-81ED-4DB2-BD59-A6C34878D82A}">
                    <a16:rowId xmlns:a16="http://schemas.microsoft.com/office/drawing/2014/main" val="1129448285"/>
                  </a:ext>
                </a:extLst>
              </a:tr>
              <a:tr h="547357">
                <a:tc>
                  <a:txBody>
                    <a:bodyPr/>
                    <a:lstStyle/>
                    <a:p>
                      <a:endParaRPr lang="en-US" sz="1800" dirty="0"/>
                    </a:p>
                  </a:txBody>
                  <a:tcPr marL="85288" marR="85288" marT="35650" marB="35650"/>
                </a:tc>
                <a:tc>
                  <a:txBody>
                    <a:bodyPr/>
                    <a:lstStyle/>
                    <a:p>
                      <a:endParaRPr lang="en-US" sz="1800" dirty="0"/>
                    </a:p>
                  </a:txBody>
                  <a:tcPr marL="85288" marR="85288" marT="35650" marB="35650"/>
                </a:tc>
                <a:tc>
                  <a:txBody>
                    <a:bodyPr/>
                    <a:lstStyle/>
                    <a:p>
                      <a:endParaRPr lang="en-US" sz="1800"/>
                    </a:p>
                  </a:txBody>
                  <a:tcPr marL="85288" marR="85288" marT="35650" marB="35650"/>
                </a:tc>
                <a:extLst>
                  <a:ext uri="{0D108BD9-81ED-4DB2-BD59-A6C34878D82A}">
                    <a16:rowId xmlns:a16="http://schemas.microsoft.com/office/drawing/2014/main" val="1947804551"/>
                  </a:ext>
                </a:extLst>
              </a:tr>
              <a:tr h="586454">
                <a:tc>
                  <a:txBody>
                    <a:bodyPr/>
                    <a:lstStyle/>
                    <a:p>
                      <a:endParaRPr lang="en-US" sz="1800"/>
                    </a:p>
                  </a:txBody>
                  <a:tcPr marL="85288" marR="85288" marT="35650" marB="35650"/>
                </a:tc>
                <a:tc>
                  <a:txBody>
                    <a:bodyPr/>
                    <a:lstStyle/>
                    <a:p>
                      <a:endParaRPr lang="en-US" sz="1800"/>
                    </a:p>
                  </a:txBody>
                  <a:tcPr marL="85288" marR="85288" marT="35650" marB="35650"/>
                </a:tc>
                <a:tc>
                  <a:txBody>
                    <a:bodyPr/>
                    <a:lstStyle/>
                    <a:p>
                      <a:endParaRPr lang="en-US" sz="1800"/>
                    </a:p>
                  </a:txBody>
                  <a:tcPr marL="85288" marR="85288" marT="35650" marB="35650"/>
                </a:tc>
                <a:extLst>
                  <a:ext uri="{0D108BD9-81ED-4DB2-BD59-A6C34878D82A}">
                    <a16:rowId xmlns:a16="http://schemas.microsoft.com/office/drawing/2014/main" val="673347771"/>
                  </a:ext>
                </a:extLst>
              </a:tr>
              <a:tr h="508259">
                <a:tc>
                  <a:txBody>
                    <a:bodyPr/>
                    <a:lstStyle/>
                    <a:p>
                      <a:endParaRPr lang="en-US" sz="1800"/>
                    </a:p>
                  </a:txBody>
                  <a:tcPr marL="85288" marR="85288" marT="35650" marB="35650"/>
                </a:tc>
                <a:tc>
                  <a:txBody>
                    <a:bodyPr/>
                    <a:lstStyle/>
                    <a:p>
                      <a:endParaRPr lang="en-US" sz="1800" dirty="0"/>
                    </a:p>
                  </a:txBody>
                  <a:tcPr marL="85288" marR="85288" marT="35650" marB="35650"/>
                </a:tc>
                <a:tc>
                  <a:txBody>
                    <a:bodyPr/>
                    <a:lstStyle/>
                    <a:p>
                      <a:endParaRPr lang="en-US" sz="1800" dirty="0"/>
                    </a:p>
                  </a:txBody>
                  <a:tcPr marL="85288" marR="85288" marT="35650" marB="35650"/>
                </a:tc>
                <a:extLst>
                  <a:ext uri="{0D108BD9-81ED-4DB2-BD59-A6C34878D82A}">
                    <a16:rowId xmlns:a16="http://schemas.microsoft.com/office/drawing/2014/main" val="129505451"/>
                  </a:ext>
                </a:extLst>
              </a:tr>
              <a:tr h="362995">
                <a:tc>
                  <a:txBody>
                    <a:bodyPr/>
                    <a:lstStyle/>
                    <a:p>
                      <a:endParaRPr lang="en-US" sz="1800"/>
                    </a:p>
                  </a:txBody>
                  <a:tcPr marL="85288" marR="85288" marT="35650" marB="35650"/>
                </a:tc>
                <a:tc>
                  <a:txBody>
                    <a:bodyPr/>
                    <a:lstStyle/>
                    <a:p>
                      <a:endParaRPr lang="en-US" sz="1800" dirty="0"/>
                    </a:p>
                  </a:txBody>
                  <a:tcPr marL="85288" marR="85288" marT="35650" marB="35650"/>
                </a:tc>
                <a:tc>
                  <a:txBody>
                    <a:bodyPr/>
                    <a:lstStyle/>
                    <a:p>
                      <a:endParaRPr lang="en-US" sz="1800" dirty="0"/>
                    </a:p>
                  </a:txBody>
                  <a:tcPr marL="85288" marR="85288" marT="35650" marB="35650"/>
                </a:tc>
                <a:extLst>
                  <a:ext uri="{0D108BD9-81ED-4DB2-BD59-A6C34878D82A}">
                    <a16:rowId xmlns:a16="http://schemas.microsoft.com/office/drawing/2014/main" val="316718009"/>
                  </a:ext>
                </a:extLst>
              </a:tr>
            </a:tbl>
          </a:graphicData>
        </a:graphic>
      </p:graphicFrame>
      <p:graphicFrame>
        <p:nvGraphicFramePr>
          <p:cNvPr id="19" name="Object 18">
            <a:extLst>
              <a:ext uri="{FF2B5EF4-FFF2-40B4-BE49-F238E27FC236}">
                <a16:creationId xmlns:a16="http://schemas.microsoft.com/office/drawing/2014/main" id="{21A555AD-18F9-4E1F-8C30-044D7E9EDCE3}"/>
              </a:ext>
            </a:extLst>
          </p:cNvPr>
          <p:cNvGraphicFramePr>
            <a:graphicFrameLocks noChangeAspect="1"/>
          </p:cNvGraphicFramePr>
          <p:nvPr>
            <p:extLst>
              <p:ext uri="{D42A27DB-BD31-4B8C-83A1-F6EECF244321}">
                <p14:modId xmlns:p14="http://schemas.microsoft.com/office/powerpoint/2010/main" val="622693597"/>
              </p:ext>
            </p:extLst>
          </p:nvPr>
        </p:nvGraphicFramePr>
        <p:xfrm>
          <a:off x="1901737" y="2870223"/>
          <a:ext cx="744252" cy="181293"/>
        </p:xfrm>
        <a:graphic>
          <a:graphicData uri="http://schemas.openxmlformats.org/presentationml/2006/ole">
            <mc:AlternateContent xmlns:mc="http://schemas.openxmlformats.org/markup-compatibility/2006">
              <mc:Choice xmlns:v="urn:schemas-microsoft-com:vml" Requires="v">
                <p:oleObj spid="_x0000_s10271" name="Equation" r:id="rId7" imgW="990360" imgH="241200" progId="Equation.DSMT4">
                  <p:embed/>
                </p:oleObj>
              </mc:Choice>
              <mc:Fallback>
                <p:oleObj name="Equation" r:id="rId7" imgW="990360" imgH="241200" progId="Equation.DSMT4">
                  <p:embed/>
                  <p:pic>
                    <p:nvPicPr>
                      <p:cNvPr id="22" name="Object 21">
                        <a:extLst>
                          <a:ext uri="{FF2B5EF4-FFF2-40B4-BE49-F238E27FC236}">
                            <a16:creationId xmlns:a16="http://schemas.microsoft.com/office/drawing/2014/main" id="{5C7B69CC-563B-45CF-A6B3-71D93D6B3920}"/>
                          </a:ext>
                        </a:extLst>
                      </p:cNvPr>
                      <p:cNvPicPr/>
                      <p:nvPr/>
                    </p:nvPicPr>
                    <p:blipFill>
                      <a:blip r:embed="rId8"/>
                      <a:stretch>
                        <a:fillRect/>
                      </a:stretch>
                    </p:blipFill>
                    <p:spPr>
                      <a:xfrm>
                        <a:off x="1901737" y="2870223"/>
                        <a:ext cx="744252" cy="181293"/>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AB15955D-463F-45A7-92A8-3FF551E853A3}"/>
              </a:ext>
            </a:extLst>
          </p:cNvPr>
          <p:cNvGraphicFramePr>
            <a:graphicFrameLocks noChangeAspect="1"/>
          </p:cNvGraphicFramePr>
          <p:nvPr>
            <p:extLst>
              <p:ext uri="{D42A27DB-BD31-4B8C-83A1-F6EECF244321}">
                <p14:modId xmlns:p14="http://schemas.microsoft.com/office/powerpoint/2010/main" val="3312938058"/>
              </p:ext>
            </p:extLst>
          </p:nvPr>
        </p:nvGraphicFramePr>
        <p:xfrm>
          <a:off x="4260100" y="2840960"/>
          <a:ext cx="687003" cy="181293"/>
        </p:xfrm>
        <a:graphic>
          <a:graphicData uri="http://schemas.openxmlformats.org/presentationml/2006/ole">
            <mc:AlternateContent xmlns:mc="http://schemas.openxmlformats.org/markup-compatibility/2006">
              <mc:Choice xmlns:v="urn:schemas-microsoft-com:vml" Requires="v">
                <p:oleObj spid="_x0000_s10272" name="Equation" r:id="rId9" imgW="914400" imgH="241200" progId="Equation.DSMT4">
                  <p:embed/>
                </p:oleObj>
              </mc:Choice>
              <mc:Fallback>
                <p:oleObj name="Equation" r:id="rId9" imgW="914400" imgH="241200" progId="Equation.DSMT4">
                  <p:embed/>
                  <p:pic>
                    <p:nvPicPr>
                      <p:cNvPr id="23" name="Object 22">
                        <a:extLst>
                          <a:ext uri="{FF2B5EF4-FFF2-40B4-BE49-F238E27FC236}">
                            <a16:creationId xmlns:a16="http://schemas.microsoft.com/office/drawing/2014/main" id="{1BEF795E-539B-4850-A49D-7CDE1DC5AEBE}"/>
                          </a:ext>
                        </a:extLst>
                      </p:cNvPr>
                      <p:cNvPicPr/>
                      <p:nvPr/>
                    </p:nvPicPr>
                    <p:blipFill>
                      <a:blip r:embed="rId10"/>
                      <a:stretch>
                        <a:fillRect/>
                      </a:stretch>
                    </p:blipFill>
                    <p:spPr>
                      <a:xfrm>
                        <a:off x="4260100" y="2840960"/>
                        <a:ext cx="687003" cy="181293"/>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845651A8-D65F-4C71-B1D3-5A004C613498}"/>
              </a:ext>
            </a:extLst>
          </p:cNvPr>
          <p:cNvGraphicFramePr>
            <a:graphicFrameLocks noChangeAspect="1"/>
          </p:cNvGraphicFramePr>
          <p:nvPr>
            <p:extLst>
              <p:ext uri="{D42A27DB-BD31-4B8C-83A1-F6EECF244321}">
                <p14:modId xmlns:p14="http://schemas.microsoft.com/office/powerpoint/2010/main" val="654538033"/>
              </p:ext>
            </p:extLst>
          </p:nvPr>
        </p:nvGraphicFramePr>
        <p:xfrm>
          <a:off x="6180829" y="2855707"/>
          <a:ext cx="696544" cy="181293"/>
        </p:xfrm>
        <a:graphic>
          <a:graphicData uri="http://schemas.openxmlformats.org/presentationml/2006/ole">
            <mc:AlternateContent xmlns:mc="http://schemas.openxmlformats.org/markup-compatibility/2006">
              <mc:Choice xmlns:v="urn:schemas-microsoft-com:vml" Requires="v">
                <p:oleObj spid="_x0000_s10273" name="Equation" r:id="rId11" imgW="927000" imgH="241200" progId="Equation.DSMT4">
                  <p:embed/>
                </p:oleObj>
              </mc:Choice>
              <mc:Fallback>
                <p:oleObj name="Equation" r:id="rId11" imgW="927000" imgH="241200" progId="Equation.DSMT4">
                  <p:embed/>
                  <p:pic>
                    <p:nvPicPr>
                      <p:cNvPr id="24" name="Object 23">
                        <a:extLst>
                          <a:ext uri="{FF2B5EF4-FFF2-40B4-BE49-F238E27FC236}">
                            <a16:creationId xmlns:a16="http://schemas.microsoft.com/office/drawing/2014/main" id="{1857BC38-C5F9-4C65-803B-07B6D73D729D}"/>
                          </a:ext>
                        </a:extLst>
                      </p:cNvPr>
                      <p:cNvPicPr/>
                      <p:nvPr/>
                    </p:nvPicPr>
                    <p:blipFill>
                      <a:blip r:embed="rId12"/>
                      <a:stretch>
                        <a:fillRect/>
                      </a:stretch>
                    </p:blipFill>
                    <p:spPr>
                      <a:xfrm>
                        <a:off x="6180829" y="2855707"/>
                        <a:ext cx="696544" cy="181293"/>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5C41E79D-71CB-4C94-8C48-7F3D5F829245}"/>
              </a:ext>
            </a:extLst>
          </p:cNvPr>
          <p:cNvGraphicFramePr>
            <a:graphicFrameLocks noChangeAspect="1"/>
          </p:cNvGraphicFramePr>
          <p:nvPr>
            <p:extLst>
              <p:ext uri="{D42A27DB-BD31-4B8C-83A1-F6EECF244321}">
                <p14:modId xmlns:p14="http://schemas.microsoft.com/office/powerpoint/2010/main" val="774394617"/>
              </p:ext>
            </p:extLst>
          </p:nvPr>
        </p:nvGraphicFramePr>
        <p:xfrm>
          <a:off x="1908538" y="3261807"/>
          <a:ext cx="776695" cy="241405"/>
        </p:xfrm>
        <a:graphic>
          <a:graphicData uri="http://schemas.openxmlformats.org/presentationml/2006/ole">
            <mc:AlternateContent xmlns:mc="http://schemas.openxmlformats.org/markup-compatibility/2006">
              <mc:Choice xmlns:v="urn:schemas-microsoft-com:vml" Requires="v">
                <p:oleObj spid="_x0000_s10274" name="Equation" r:id="rId13" imgW="939600" imgH="291960" progId="Equation.DSMT4">
                  <p:embed/>
                </p:oleObj>
              </mc:Choice>
              <mc:Fallback>
                <p:oleObj name="Equation" r:id="rId13" imgW="939600" imgH="291960" progId="Equation.DSMT4">
                  <p:embed/>
                  <p:pic>
                    <p:nvPicPr>
                      <p:cNvPr id="0" name=""/>
                      <p:cNvPicPr/>
                      <p:nvPr/>
                    </p:nvPicPr>
                    <p:blipFill>
                      <a:blip r:embed="rId14"/>
                      <a:stretch>
                        <a:fillRect/>
                      </a:stretch>
                    </p:blipFill>
                    <p:spPr>
                      <a:xfrm>
                        <a:off x="1908538" y="3261807"/>
                        <a:ext cx="776695" cy="241405"/>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FCD26F7D-8DDD-4443-9933-2828022C5A73}"/>
              </a:ext>
            </a:extLst>
          </p:cNvPr>
          <p:cNvGraphicFramePr>
            <a:graphicFrameLocks noChangeAspect="1"/>
          </p:cNvGraphicFramePr>
          <p:nvPr>
            <p:extLst>
              <p:ext uri="{D42A27DB-BD31-4B8C-83A1-F6EECF244321}">
                <p14:modId xmlns:p14="http://schemas.microsoft.com/office/powerpoint/2010/main" val="2604606342"/>
              </p:ext>
            </p:extLst>
          </p:nvPr>
        </p:nvGraphicFramePr>
        <p:xfrm>
          <a:off x="4251211" y="3227447"/>
          <a:ext cx="648835" cy="190834"/>
        </p:xfrm>
        <a:graphic>
          <a:graphicData uri="http://schemas.openxmlformats.org/presentationml/2006/ole">
            <mc:AlternateContent xmlns:mc="http://schemas.openxmlformats.org/markup-compatibility/2006">
              <mc:Choice xmlns:v="urn:schemas-microsoft-com:vml" Requires="v">
                <p:oleObj spid="_x0000_s10275" name="Equation" r:id="rId15" imgW="863280" imgH="253800" progId="Equation.DSMT4">
                  <p:embed/>
                </p:oleObj>
              </mc:Choice>
              <mc:Fallback>
                <p:oleObj name="Equation" r:id="rId15" imgW="863280" imgH="253800" progId="Equation.DSMT4">
                  <p:embed/>
                  <p:pic>
                    <p:nvPicPr>
                      <p:cNvPr id="0" name=""/>
                      <p:cNvPicPr/>
                      <p:nvPr/>
                    </p:nvPicPr>
                    <p:blipFill>
                      <a:blip r:embed="rId16"/>
                      <a:stretch>
                        <a:fillRect/>
                      </a:stretch>
                    </p:blipFill>
                    <p:spPr>
                      <a:xfrm>
                        <a:off x="4251211" y="3227447"/>
                        <a:ext cx="648835" cy="19083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9E71D30E-D59E-4FFC-BB9A-E93AE9F3A7D4}"/>
              </a:ext>
            </a:extLst>
          </p:cNvPr>
          <p:cNvGraphicFramePr>
            <a:graphicFrameLocks noChangeAspect="1"/>
          </p:cNvGraphicFramePr>
          <p:nvPr>
            <p:extLst>
              <p:ext uri="{D42A27DB-BD31-4B8C-83A1-F6EECF244321}">
                <p14:modId xmlns:p14="http://schemas.microsoft.com/office/powerpoint/2010/main" val="3715920539"/>
              </p:ext>
            </p:extLst>
          </p:nvPr>
        </p:nvGraphicFramePr>
        <p:xfrm>
          <a:off x="4249753" y="3471517"/>
          <a:ext cx="591585" cy="229001"/>
        </p:xfrm>
        <a:graphic>
          <a:graphicData uri="http://schemas.openxmlformats.org/presentationml/2006/ole">
            <mc:AlternateContent xmlns:mc="http://schemas.openxmlformats.org/markup-compatibility/2006">
              <mc:Choice xmlns:v="urn:schemas-microsoft-com:vml" Requires="v">
                <p:oleObj spid="_x0000_s10276" name="Equation" r:id="rId17" imgW="787320" imgH="304560" progId="Equation.DSMT4">
                  <p:embed/>
                </p:oleObj>
              </mc:Choice>
              <mc:Fallback>
                <p:oleObj name="Equation" r:id="rId17" imgW="787320" imgH="304560" progId="Equation.DSMT4">
                  <p:embed/>
                  <p:pic>
                    <p:nvPicPr>
                      <p:cNvPr id="0" name=""/>
                      <p:cNvPicPr/>
                      <p:nvPr/>
                    </p:nvPicPr>
                    <p:blipFill>
                      <a:blip r:embed="rId18"/>
                      <a:stretch>
                        <a:fillRect/>
                      </a:stretch>
                    </p:blipFill>
                    <p:spPr>
                      <a:xfrm>
                        <a:off x="4249753" y="3471517"/>
                        <a:ext cx="591585" cy="229001"/>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42DA28A1-C927-4ED5-A558-EDAD1F322CBE}"/>
              </a:ext>
            </a:extLst>
          </p:cNvPr>
          <p:cNvGraphicFramePr>
            <a:graphicFrameLocks noChangeAspect="1"/>
          </p:cNvGraphicFramePr>
          <p:nvPr>
            <p:extLst>
              <p:ext uri="{D42A27DB-BD31-4B8C-83A1-F6EECF244321}">
                <p14:modId xmlns:p14="http://schemas.microsoft.com/office/powerpoint/2010/main" val="1233594277"/>
              </p:ext>
            </p:extLst>
          </p:nvPr>
        </p:nvGraphicFramePr>
        <p:xfrm>
          <a:off x="6162326" y="3227448"/>
          <a:ext cx="658377" cy="190834"/>
        </p:xfrm>
        <a:graphic>
          <a:graphicData uri="http://schemas.openxmlformats.org/presentationml/2006/ole">
            <mc:AlternateContent xmlns:mc="http://schemas.openxmlformats.org/markup-compatibility/2006">
              <mc:Choice xmlns:v="urn:schemas-microsoft-com:vml" Requires="v">
                <p:oleObj spid="_x0000_s10277" name="Equation" r:id="rId19" imgW="876240" imgH="253800" progId="Equation.DSMT4">
                  <p:embed/>
                </p:oleObj>
              </mc:Choice>
              <mc:Fallback>
                <p:oleObj name="Equation" r:id="rId19" imgW="876240" imgH="253800" progId="Equation.DSMT4">
                  <p:embed/>
                  <p:pic>
                    <p:nvPicPr>
                      <p:cNvPr id="0" name=""/>
                      <p:cNvPicPr/>
                      <p:nvPr/>
                    </p:nvPicPr>
                    <p:blipFill>
                      <a:blip r:embed="rId20"/>
                      <a:stretch>
                        <a:fillRect/>
                      </a:stretch>
                    </p:blipFill>
                    <p:spPr>
                      <a:xfrm>
                        <a:off x="6162326" y="3227448"/>
                        <a:ext cx="658377" cy="190834"/>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41733ED4-B5A7-498D-932D-5B99DFF911FC}"/>
              </a:ext>
            </a:extLst>
          </p:cNvPr>
          <p:cNvGraphicFramePr>
            <a:graphicFrameLocks noChangeAspect="1"/>
          </p:cNvGraphicFramePr>
          <p:nvPr>
            <p:extLst>
              <p:ext uri="{D42A27DB-BD31-4B8C-83A1-F6EECF244321}">
                <p14:modId xmlns:p14="http://schemas.microsoft.com/office/powerpoint/2010/main" val="3221492611"/>
              </p:ext>
            </p:extLst>
          </p:nvPr>
        </p:nvGraphicFramePr>
        <p:xfrm>
          <a:off x="6141378" y="3460761"/>
          <a:ext cx="591585" cy="229001"/>
        </p:xfrm>
        <a:graphic>
          <a:graphicData uri="http://schemas.openxmlformats.org/presentationml/2006/ole">
            <mc:AlternateContent xmlns:mc="http://schemas.openxmlformats.org/markup-compatibility/2006">
              <mc:Choice xmlns:v="urn:schemas-microsoft-com:vml" Requires="v">
                <p:oleObj spid="_x0000_s10278" name="Equation" r:id="rId21" imgW="787320" imgH="304560" progId="Equation.DSMT4">
                  <p:embed/>
                </p:oleObj>
              </mc:Choice>
              <mc:Fallback>
                <p:oleObj name="Equation" r:id="rId21" imgW="787320" imgH="304560" progId="Equation.DSMT4">
                  <p:embed/>
                  <p:pic>
                    <p:nvPicPr>
                      <p:cNvPr id="24" name="Object 23">
                        <a:extLst>
                          <a:ext uri="{FF2B5EF4-FFF2-40B4-BE49-F238E27FC236}">
                            <a16:creationId xmlns:a16="http://schemas.microsoft.com/office/drawing/2014/main" id="{9E71D30E-D59E-4FFC-BB9A-E93AE9F3A7D4}"/>
                          </a:ext>
                        </a:extLst>
                      </p:cNvPr>
                      <p:cNvPicPr/>
                      <p:nvPr/>
                    </p:nvPicPr>
                    <p:blipFill>
                      <a:blip r:embed="rId22"/>
                      <a:stretch>
                        <a:fillRect/>
                      </a:stretch>
                    </p:blipFill>
                    <p:spPr>
                      <a:xfrm>
                        <a:off x="6141378" y="3460761"/>
                        <a:ext cx="591585" cy="229001"/>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0CD75276-4158-4FE2-A1EF-52FE4B7E3BE6}"/>
              </a:ext>
            </a:extLst>
          </p:cNvPr>
          <p:cNvGraphicFramePr>
            <a:graphicFrameLocks noChangeAspect="1"/>
          </p:cNvGraphicFramePr>
          <p:nvPr>
            <p:extLst>
              <p:ext uri="{D42A27DB-BD31-4B8C-83A1-F6EECF244321}">
                <p14:modId xmlns:p14="http://schemas.microsoft.com/office/powerpoint/2010/main" val="1804410482"/>
              </p:ext>
            </p:extLst>
          </p:nvPr>
        </p:nvGraphicFramePr>
        <p:xfrm>
          <a:off x="1924943" y="3808100"/>
          <a:ext cx="976115" cy="251901"/>
        </p:xfrm>
        <a:graphic>
          <a:graphicData uri="http://schemas.openxmlformats.org/presentationml/2006/ole">
            <mc:AlternateContent xmlns:mc="http://schemas.openxmlformats.org/markup-compatibility/2006">
              <mc:Choice xmlns:v="urn:schemas-microsoft-com:vml" Requires="v">
                <p:oleObj spid="_x0000_s10279" name="Equation" r:id="rId23" imgW="1180800" imgH="304560" progId="Equation.DSMT4">
                  <p:embed/>
                </p:oleObj>
              </mc:Choice>
              <mc:Fallback>
                <p:oleObj name="Equation" r:id="rId23" imgW="1180800" imgH="304560" progId="Equation.DSMT4">
                  <p:embed/>
                  <p:pic>
                    <p:nvPicPr>
                      <p:cNvPr id="0" name=""/>
                      <p:cNvPicPr/>
                      <p:nvPr/>
                    </p:nvPicPr>
                    <p:blipFill>
                      <a:blip r:embed="rId24"/>
                      <a:stretch>
                        <a:fillRect/>
                      </a:stretch>
                    </p:blipFill>
                    <p:spPr>
                      <a:xfrm>
                        <a:off x="1924943" y="3808100"/>
                        <a:ext cx="976115" cy="251901"/>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499DEA1F-0911-40F1-B208-7F20235BB5C0}"/>
              </a:ext>
            </a:extLst>
          </p:cNvPr>
          <p:cNvGraphicFramePr>
            <a:graphicFrameLocks noChangeAspect="1"/>
          </p:cNvGraphicFramePr>
          <p:nvPr>
            <p:extLst>
              <p:ext uri="{D42A27DB-BD31-4B8C-83A1-F6EECF244321}">
                <p14:modId xmlns:p14="http://schemas.microsoft.com/office/powerpoint/2010/main" val="1380405316"/>
              </p:ext>
            </p:extLst>
          </p:nvPr>
        </p:nvGraphicFramePr>
        <p:xfrm>
          <a:off x="4289984" y="3793502"/>
          <a:ext cx="658377" cy="190834"/>
        </p:xfrm>
        <a:graphic>
          <a:graphicData uri="http://schemas.openxmlformats.org/presentationml/2006/ole">
            <mc:AlternateContent xmlns:mc="http://schemas.openxmlformats.org/markup-compatibility/2006">
              <mc:Choice xmlns:v="urn:schemas-microsoft-com:vml" Requires="v">
                <p:oleObj spid="_x0000_s10280" name="Equation" r:id="rId25" imgW="876240" imgH="253800" progId="Equation.DSMT4">
                  <p:embed/>
                </p:oleObj>
              </mc:Choice>
              <mc:Fallback>
                <p:oleObj name="Equation" r:id="rId25" imgW="876240" imgH="253800" progId="Equation.DSMT4">
                  <p:embed/>
                  <p:pic>
                    <p:nvPicPr>
                      <p:cNvPr id="0" name=""/>
                      <p:cNvPicPr/>
                      <p:nvPr/>
                    </p:nvPicPr>
                    <p:blipFill>
                      <a:blip r:embed="rId26"/>
                      <a:stretch>
                        <a:fillRect/>
                      </a:stretch>
                    </p:blipFill>
                    <p:spPr>
                      <a:xfrm>
                        <a:off x="4289984" y="3793502"/>
                        <a:ext cx="658377" cy="190834"/>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4145CC39-C174-4592-9F5A-36515206BD08}"/>
              </a:ext>
            </a:extLst>
          </p:cNvPr>
          <p:cNvGraphicFramePr>
            <a:graphicFrameLocks noChangeAspect="1"/>
          </p:cNvGraphicFramePr>
          <p:nvPr>
            <p:extLst>
              <p:ext uri="{D42A27DB-BD31-4B8C-83A1-F6EECF244321}">
                <p14:modId xmlns:p14="http://schemas.microsoft.com/office/powerpoint/2010/main" val="4127907404"/>
              </p:ext>
            </p:extLst>
          </p:nvPr>
        </p:nvGraphicFramePr>
        <p:xfrm>
          <a:off x="4271524" y="4030315"/>
          <a:ext cx="591585" cy="229001"/>
        </p:xfrm>
        <a:graphic>
          <a:graphicData uri="http://schemas.openxmlformats.org/presentationml/2006/ole">
            <mc:AlternateContent xmlns:mc="http://schemas.openxmlformats.org/markup-compatibility/2006">
              <mc:Choice xmlns:v="urn:schemas-microsoft-com:vml" Requires="v">
                <p:oleObj spid="_x0000_s10281" name="Equation" r:id="rId27" imgW="787320" imgH="304560" progId="Equation.DSMT4">
                  <p:embed/>
                </p:oleObj>
              </mc:Choice>
              <mc:Fallback>
                <p:oleObj name="Equation" r:id="rId27" imgW="787320" imgH="304560" progId="Equation.DSMT4">
                  <p:embed/>
                  <p:pic>
                    <p:nvPicPr>
                      <p:cNvPr id="24" name="Object 23">
                        <a:extLst>
                          <a:ext uri="{FF2B5EF4-FFF2-40B4-BE49-F238E27FC236}">
                            <a16:creationId xmlns:a16="http://schemas.microsoft.com/office/drawing/2014/main" id="{9E71D30E-D59E-4FFC-BB9A-E93AE9F3A7D4}"/>
                          </a:ext>
                        </a:extLst>
                      </p:cNvPr>
                      <p:cNvPicPr/>
                      <p:nvPr/>
                    </p:nvPicPr>
                    <p:blipFill>
                      <a:blip r:embed="rId28"/>
                      <a:stretch>
                        <a:fillRect/>
                      </a:stretch>
                    </p:blipFill>
                    <p:spPr>
                      <a:xfrm>
                        <a:off x="4271524" y="4030315"/>
                        <a:ext cx="591585" cy="229001"/>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04724679-01D8-4552-85EA-C17C606ED853}"/>
              </a:ext>
            </a:extLst>
          </p:cNvPr>
          <p:cNvGraphicFramePr>
            <a:graphicFrameLocks noChangeAspect="1"/>
          </p:cNvGraphicFramePr>
          <p:nvPr>
            <p:extLst>
              <p:ext uri="{D42A27DB-BD31-4B8C-83A1-F6EECF244321}">
                <p14:modId xmlns:p14="http://schemas.microsoft.com/office/powerpoint/2010/main" val="2637131377"/>
              </p:ext>
            </p:extLst>
          </p:nvPr>
        </p:nvGraphicFramePr>
        <p:xfrm>
          <a:off x="6139961" y="3792099"/>
          <a:ext cx="598525" cy="173485"/>
        </p:xfrm>
        <a:graphic>
          <a:graphicData uri="http://schemas.openxmlformats.org/presentationml/2006/ole">
            <mc:AlternateContent xmlns:mc="http://schemas.openxmlformats.org/markup-compatibility/2006">
              <mc:Choice xmlns:v="urn:schemas-microsoft-com:vml" Requires="v">
                <p:oleObj spid="_x0000_s10282" name="Equation" r:id="rId29" imgW="876240" imgH="253800" progId="Equation.DSMT4">
                  <p:embed/>
                </p:oleObj>
              </mc:Choice>
              <mc:Fallback>
                <p:oleObj name="Equation" r:id="rId29" imgW="876240" imgH="253800" progId="Equation.DSMT4">
                  <p:embed/>
                  <p:pic>
                    <p:nvPicPr>
                      <p:cNvPr id="0" name=""/>
                      <p:cNvPicPr/>
                      <p:nvPr/>
                    </p:nvPicPr>
                    <p:blipFill>
                      <a:blip r:embed="rId30"/>
                      <a:stretch>
                        <a:fillRect/>
                      </a:stretch>
                    </p:blipFill>
                    <p:spPr>
                      <a:xfrm>
                        <a:off x="6139961" y="3792099"/>
                        <a:ext cx="598525" cy="173485"/>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CAB9AE99-CCC5-4B04-8590-B2075C7BA4B5}"/>
              </a:ext>
            </a:extLst>
          </p:cNvPr>
          <p:cNvGraphicFramePr>
            <a:graphicFrameLocks noChangeAspect="1"/>
          </p:cNvGraphicFramePr>
          <p:nvPr>
            <p:extLst>
              <p:ext uri="{D42A27DB-BD31-4B8C-83A1-F6EECF244321}">
                <p14:modId xmlns:p14="http://schemas.microsoft.com/office/powerpoint/2010/main" val="746595917"/>
              </p:ext>
            </p:extLst>
          </p:nvPr>
        </p:nvGraphicFramePr>
        <p:xfrm>
          <a:off x="6139961" y="4038708"/>
          <a:ext cx="591585" cy="229001"/>
        </p:xfrm>
        <a:graphic>
          <a:graphicData uri="http://schemas.openxmlformats.org/presentationml/2006/ole">
            <mc:AlternateContent xmlns:mc="http://schemas.openxmlformats.org/markup-compatibility/2006">
              <mc:Choice xmlns:v="urn:schemas-microsoft-com:vml" Requires="v">
                <p:oleObj spid="_x0000_s10283" name="Equation" r:id="rId31" imgW="787320" imgH="304560" progId="Equation.DSMT4">
                  <p:embed/>
                </p:oleObj>
              </mc:Choice>
              <mc:Fallback>
                <p:oleObj name="Equation" r:id="rId31" imgW="787320" imgH="304560" progId="Equation.DSMT4">
                  <p:embed/>
                  <p:pic>
                    <p:nvPicPr>
                      <p:cNvPr id="30" name="Object 29">
                        <a:extLst>
                          <a:ext uri="{FF2B5EF4-FFF2-40B4-BE49-F238E27FC236}">
                            <a16:creationId xmlns:a16="http://schemas.microsoft.com/office/drawing/2014/main" id="{4145CC39-C174-4592-9F5A-36515206BD08}"/>
                          </a:ext>
                        </a:extLst>
                      </p:cNvPr>
                      <p:cNvPicPr/>
                      <p:nvPr/>
                    </p:nvPicPr>
                    <p:blipFill>
                      <a:blip r:embed="rId32"/>
                      <a:stretch>
                        <a:fillRect/>
                      </a:stretch>
                    </p:blipFill>
                    <p:spPr>
                      <a:xfrm>
                        <a:off x="6139961" y="4038708"/>
                        <a:ext cx="591585" cy="229001"/>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807B0E4A-E1E9-4E4F-947C-B2F7D8BCDCE2}"/>
              </a:ext>
            </a:extLst>
          </p:cNvPr>
          <p:cNvGraphicFramePr>
            <a:graphicFrameLocks noChangeAspect="1"/>
          </p:cNvGraphicFramePr>
          <p:nvPr>
            <p:extLst>
              <p:ext uri="{D42A27DB-BD31-4B8C-83A1-F6EECF244321}">
                <p14:modId xmlns:p14="http://schemas.microsoft.com/office/powerpoint/2010/main" val="957211685"/>
              </p:ext>
            </p:extLst>
          </p:nvPr>
        </p:nvGraphicFramePr>
        <p:xfrm>
          <a:off x="1894753" y="4359721"/>
          <a:ext cx="766198" cy="251901"/>
        </p:xfrm>
        <a:graphic>
          <a:graphicData uri="http://schemas.openxmlformats.org/presentationml/2006/ole">
            <mc:AlternateContent xmlns:mc="http://schemas.openxmlformats.org/markup-compatibility/2006">
              <mc:Choice xmlns:v="urn:schemas-microsoft-com:vml" Requires="v">
                <p:oleObj spid="_x0000_s10284" name="Equation" r:id="rId33" imgW="927000" imgH="304560" progId="Equation.DSMT4">
                  <p:embed/>
                </p:oleObj>
              </mc:Choice>
              <mc:Fallback>
                <p:oleObj name="Equation" r:id="rId33" imgW="927000" imgH="304560" progId="Equation.DSMT4">
                  <p:embed/>
                  <p:pic>
                    <p:nvPicPr>
                      <p:cNvPr id="0" name=""/>
                      <p:cNvPicPr/>
                      <p:nvPr/>
                    </p:nvPicPr>
                    <p:blipFill>
                      <a:blip r:embed="rId34"/>
                      <a:stretch>
                        <a:fillRect/>
                      </a:stretch>
                    </p:blipFill>
                    <p:spPr>
                      <a:xfrm>
                        <a:off x="1894753" y="4359721"/>
                        <a:ext cx="766198" cy="251901"/>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3791FB32-B64C-4E6E-AA3C-181E18133F70}"/>
              </a:ext>
            </a:extLst>
          </p:cNvPr>
          <p:cNvGraphicFramePr>
            <a:graphicFrameLocks noChangeAspect="1"/>
          </p:cNvGraphicFramePr>
          <p:nvPr>
            <p:extLst>
              <p:ext uri="{D42A27DB-BD31-4B8C-83A1-F6EECF244321}">
                <p14:modId xmlns:p14="http://schemas.microsoft.com/office/powerpoint/2010/main" val="1930855927"/>
              </p:ext>
            </p:extLst>
          </p:nvPr>
        </p:nvGraphicFramePr>
        <p:xfrm>
          <a:off x="4269471" y="4377237"/>
          <a:ext cx="581176" cy="173485"/>
        </p:xfrm>
        <a:graphic>
          <a:graphicData uri="http://schemas.openxmlformats.org/presentationml/2006/ole">
            <mc:AlternateContent xmlns:mc="http://schemas.openxmlformats.org/markup-compatibility/2006">
              <mc:Choice xmlns:v="urn:schemas-microsoft-com:vml" Requires="v">
                <p:oleObj spid="_x0000_s10285" name="Equation" r:id="rId35" imgW="850680" imgH="253800" progId="Equation.DSMT4">
                  <p:embed/>
                </p:oleObj>
              </mc:Choice>
              <mc:Fallback>
                <p:oleObj name="Equation" r:id="rId35" imgW="850680" imgH="253800" progId="Equation.DSMT4">
                  <p:embed/>
                  <p:pic>
                    <p:nvPicPr>
                      <p:cNvPr id="0" name=""/>
                      <p:cNvPicPr/>
                      <p:nvPr/>
                    </p:nvPicPr>
                    <p:blipFill>
                      <a:blip r:embed="rId36"/>
                      <a:stretch>
                        <a:fillRect/>
                      </a:stretch>
                    </p:blipFill>
                    <p:spPr>
                      <a:xfrm>
                        <a:off x="4269471" y="4377237"/>
                        <a:ext cx="581176" cy="173485"/>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5357F409-E2AF-4D13-8C3C-F92E3A58CC85}"/>
              </a:ext>
            </a:extLst>
          </p:cNvPr>
          <p:cNvGraphicFramePr>
            <a:graphicFrameLocks noChangeAspect="1"/>
          </p:cNvGraphicFramePr>
          <p:nvPr>
            <p:extLst>
              <p:ext uri="{D42A27DB-BD31-4B8C-83A1-F6EECF244321}">
                <p14:modId xmlns:p14="http://schemas.microsoft.com/office/powerpoint/2010/main" val="1194182612"/>
              </p:ext>
            </p:extLst>
          </p:nvPr>
        </p:nvGraphicFramePr>
        <p:xfrm>
          <a:off x="4265613" y="4597400"/>
          <a:ext cx="538162" cy="207963"/>
        </p:xfrm>
        <a:graphic>
          <a:graphicData uri="http://schemas.openxmlformats.org/presentationml/2006/ole">
            <mc:AlternateContent xmlns:mc="http://schemas.openxmlformats.org/markup-compatibility/2006">
              <mc:Choice xmlns:v="urn:schemas-microsoft-com:vml" Requires="v">
                <p:oleObj spid="_x0000_s10286" name="Equation" r:id="rId37" imgW="787320" imgH="304560" progId="Equation.DSMT4">
                  <p:embed/>
                </p:oleObj>
              </mc:Choice>
              <mc:Fallback>
                <p:oleObj name="Equation" r:id="rId37" imgW="787320" imgH="304560" progId="Equation.DSMT4">
                  <p:embed/>
                  <p:pic>
                    <p:nvPicPr>
                      <p:cNvPr id="0" name=""/>
                      <p:cNvPicPr/>
                      <p:nvPr/>
                    </p:nvPicPr>
                    <p:blipFill>
                      <a:blip r:embed="rId38"/>
                      <a:stretch>
                        <a:fillRect/>
                      </a:stretch>
                    </p:blipFill>
                    <p:spPr>
                      <a:xfrm>
                        <a:off x="4265613" y="4597400"/>
                        <a:ext cx="538162" cy="207963"/>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B1075D1-5C9A-4943-9E60-778FFF0D0EAA}"/>
              </a:ext>
            </a:extLst>
          </p:cNvPr>
          <p:cNvGraphicFramePr>
            <a:graphicFrameLocks noChangeAspect="1"/>
          </p:cNvGraphicFramePr>
          <p:nvPr>
            <p:extLst>
              <p:ext uri="{D42A27DB-BD31-4B8C-83A1-F6EECF244321}">
                <p14:modId xmlns:p14="http://schemas.microsoft.com/office/powerpoint/2010/main" val="2894721727"/>
              </p:ext>
            </p:extLst>
          </p:nvPr>
        </p:nvGraphicFramePr>
        <p:xfrm>
          <a:off x="6136491" y="4412134"/>
          <a:ext cx="598525" cy="173485"/>
        </p:xfrm>
        <a:graphic>
          <a:graphicData uri="http://schemas.openxmlformats.org/presentationml/2006/ole">
            <mc:AlternateContent xmlns:mc="http://schemas.openxmlformats.org/markup-compatibility/2006">
              <mc:Choice xmlns:v="urn:schemas-microsoft-com:vml" Requires="v">
                <p:oleObj spid="_x0000_s10287" name="Equation" r:id="rId39" imgW="876240" imgH="253800" progId="Equation.DSMT4">
                  <p:embed/>
                </p:oleObj>
              </mc:Choice>
              <mc:Fallback>
                <p:oleObj name="Equation" r:id="rId39" imgW="876240" imgH="253800" progId="Equation.DSMT4">
                  <p:embed/>
                  <p:pic>
                    <p:nvPicPr>
                      <p:cNvPr id="0" name=""/>
                      <p:cNvPicPr/>
                      <p:nvPr/>
                    </p:nvPicPr>
                    <p:blipFill>
                      <a:blip r:embed="rId40"/>
                      <a:stretch>
                        <a:fillRect/>
                      </a:stretch>
                    </p:blipFill>
                    <p:spPr>
                      <a:xfrm>
                        <a:off x="6136491" y="4412134"/>
                        <a:ext cx="598525" cy="173485"/>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A5CFD08E-90DE-4055-876D-BFEA0F7FB1DC}"/>
              </a:ext>
            </a:extLst>
          </p:cNvPr>
          <p:cNvGraphicFramePr>
            <a:graphicFrameLocks noChangeAspect="1"/>
          </p:cNvGraphicFramePr>
          <p:nvPr>
            <p:extLst>
              <p:ext uri="{D42A27DB-BD31-4B8C-83A1-F6EECF244321}">
                <p14:modId xmlns:p14="http://schemas.microsoft.com/office/powerpoint/2010/main" val="3168612677"/>
              </p:ext>
            </p:extLst>
          </p:nvPr>
        </p:nvGraphicFramePr>
        <p:xfrm>
          <a:off x="6118189" y="4612022"/>
          <a:ext cx="591585" cy="229001"/>
        </p:xfrm>
        <a:graphic>
          <a:graphicData uri="http://schemas.openxmlformats.org/presentationml/2006/ole">
            <mc:AlternateContent xmlns:mc="http://schemas.openxmlformats.org/markup-compatibility/2006">
              <mc:Choice xmlns:v="urn:schemas-microsoft-com:vml" Requires="v">
                <p:oleObj spid="_x0000_s10288" name="Equation" r:id="rId41" imgW="787320" imgH="304560" progId="Equation.DSMT4">
                  <p:embed/>
                </p:oleObj>
              </mc:Choice>
              <mc:Fallback>
                <p:oleObj name="Equation" r:id="rId41" imgW="787320" imgH="304560" progId="Equation.DSMT4">
                  <p:embed/>
                  <p:pic>
                    <p:nvPicPr>
                      <p:cNvPr id="32" name="Object 31">
                        <a:extLst>
                          <a:ext uri="{FF2B5EF4-FFF2-40B4-BE49-F238E27FC236}">
                            <a16:creationId xmlns:a16="http://schemas.microsoft.com/office/drawing/2014/main" id="{CAB9AE99-CCC5-4B04-8590-B2075C7BA4B5}"/>
                          </a:ext>
                        </a:extLst>
                      </p:cNvPr>
                      <p:cNvPicPr/>
                      <p:nvPr/>
                    </p:nvPicPr>
                    <p:blipFill>
                      <a:blip r:embed="rId42"/>
                      <a:stretch>
                        <a:fillRect/>
                      </a:stretch>
                    </p:blipFill>
                    <p:spPr>
                      <a:xfrm>
                        <a:off x="6118189" y="4612022"/>
                        <a:ext cx="591585" cy="229001"/>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44474224-AE07-496B-B248-9CA29F160B78}"/>
              </a:ext>
            </a:extLst>
          </p:cNvPr>
          <p:cNvGraphicFramePr>
            <a:graphicFrameLocks noChangeAspect="1"/>
          </p:cNvGraphicFramePr>
          <p:nvPr>
            <p:extLst>
              <p:ext uri="{D42A27DB-BD31-4B8C-83A1-F6EECF244321}">
                <p14:modId xmlns:p14="http://schemas.microsoft.com/office/powerpoint/2010/main" val="2644152541"/>
              </p:ext>
            </p:extLst>
          </p:nvPr>
        </p:nvGraphicFramePr>
        <p:xfrm>
          <a:off x="1858550" y="4984083"/>
          <a:ext cx="1596066" cy="208183"/>
        </p:xfrm>
        <a:graphic>
          <a:graphicData uri="http://schemas.openxmlformats.org/presentationml/2006/ole">
            <mc:AlternateContent xmlns:mc="http://schemas.openxmlformats.org/markup-compatibility/2006">
              <mc:Choice xmlns:v="urn:schemas-microsoft-com:vml" Requires="v">
                <p:oleObj spid="_x0000_s10289" name="Equation" r:id="rId43" imgW="2336760" imgH="304560" progId="Equation.DSMT4">
                  <p:embed/>
                </p:oleObj>
              </mc:Choice>
              <mc:Fallback>
                <p:oleObj name="Equation" r:id="rId43" imgW="2336760" imgH="304560" progId="Equation.DSMT4">
                  <p:embed/>
                  <p:pic>
                    <p:nvPicPr>
                      <p:cNvPr id="0" name=""/>
                      <p:cNvPicPr/>
                      <p:nvPr/>
                    </p:nvPicPr>
                    <p:blipFill>
                      <a:blip r:embed="rId44"/>
                      <a:stretch>
                        <a:fillRect/>
                      </a:stretch>
                    </p:blipFill>
                    <p:spPr>
                      <a:xfrm>
                        <a:off x="1858550" y="4984083"/>
                        <a:ext cx="1596066" cy="208183"/>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57A0F96F-D4C3-40BE-A19F-DAC9FEFFA96B}"/>
              </a:ext>
            </a:extLst>
          </p:cNvPr>
          <p:cNvGraphicFramePr>
            <a:graphicFrameLocks noChangeAspect="1"/>
          </p:cNvGraphicFramePr>
          <p:nvPr>
            <p:extLst>
              <p:ext uri="{D42A27DB-BD31-4B8C-83A1-F6EECF244321}">
                <p14:modId xmlns:p14="http://schemas.microsoft.com/office/powerpoint/2010/main" val="2958200655"/>
              </p:ext>
            </p:extLst>
          </p:nvPr>
        </p:nvGraphicFramePr>
        <p:xfrm>
          <a:off x="4418190" y="4988449"/>
          <a:ext cx="314876" cy="181293"/>
        </p:xfrm>
        <a:graphic>
          <a:graphicData uri="http://schemas.openxmlformats.org/presentationml/2006/ole">
            <mc:AlternateContent xmlns:mc="http://schemas.openxmlformats.org/markup-compatibility/2006">
              <mc:Choice xmlns:v="urn:schemas-microsoft-com:vml" Requires="v">
                <p:oleObj spid="_x0000_s10290" name="Equation" r:id="rId45" imgW="419040" imgH="241200" progId="Equation.DSMT4">
                  <p:embed/>
                </p:oleObj>
              </mc:Choice>
              <mc:Fallback>
                <p:oleObj name="Equation" r:id="rId45" imgW="419040" imgH="241200" progId="Equation.DSMT4">
                  <p:embed/>
                  <p:pic>
                    <p:nvPicPr>
                      <p:cNvPr id="0" name=""/>
                      <p:cNvPicPr/>
                      <p:nvPr/>
                    </p:nvPicPr>
                    <p:blipFill>
                      <a:blip r:embed="rId46"/>
                      <a:stretch>
                        <a:fillRect/>
                      </a:stretch>
                    </p:blipFill>
                    <p:spPr>
                      <a:xfrm>
                        <a:off x="4418190" y="4988449"/>
                        <a:ext cx="314876" cy="181293"/>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FE2ECFDE-2A99-4C49-B5FC-2DD0B8F7362A}"/>
              </a:ext>
            </a:extLst>
          </p:cNvPr>
          <p:cNvGraphicFramePr>
            <a:graphicFrameLocks noChangeAspect="1"/>
          </p:cNvGraphicFramePr>
          <p:nvPr>
            <p:extLst>
              <p:ext uri="{D42A27DB-BD31-4B8C-83A1-F6EECF244321}">
                <p14:modId xmlns:p14="http://schemas.microsoft.com/office/powerpoint/2010/main" val="3541036760"/>
              </p:ext>
            </p:extLst>
          </p:nvPr>
        </p:nvGraphicFramePr>
        <p:xfrm>
          <a:off x="6054086" y="4951830"/>
          <a:ext cx="763335" cy="190834"/>
        </p:xfrm>
        <a:graphic>
          <a:graphicData uri="http://schemas.openxmlformats.org/presentationml/2006/ole">
            <mc:AlternateContent xmlns:mc="http://schemas.openxmlformats.org/markup-compatibility/2006">
              <mc:Choice xmlns:v="urn:schemas-microsoft-com:vml" Requires="v">
                <p:oleObj spid="_x0000_s10291" name="Equation" r:id="rId47" imgW="1015920" imgH="253800" progId="Equation.DSMT4">
                  <p:embed/>
                </p:oleObj>
              </mc:Choice>
              <mc:Fallback>
                <p:oleObj name="Equation" r:id="rId47" imgW="1015920" imgH="253800" progId="Equation.DSMT4">
                  <p:embed/>
                  <p:pic>
                    <p:nvPicPr>
                      <p:cNvPr id="0" name=""/>
                      <p:cNvPicPr/>
                      <p:nvPr/>
                    </p:nvPicPr>
                    <p:blipFill>
                      <a:blip r:embed="rId48"/>
                      <a:stretch>
                        <a:fillRect/>
                      </a:stretch>
                    </p:blipFill>
                    <p:spPr>
                      <a:xfrm>
                        <a:off x="6054086" y="4951830"/>
                        <a:ext cx="763335" cy="190834"/>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4F906683-7E0A-4C35-B74D-E778B6761BD1}"/>
              </a:ext>
            </a:extLst>
          </p:cNvPr>
          <p:cNvGraphicFramePr>
            <a:graphicFrameLocks noChangeAspect="1"/>
          </p:cNvGraphicFramePr>
          <p:nvPr>
            <p:extLst>
              <p:ext uri="{D42A27DB-BD31-4B8C-83A1-F6EECF244321}">
                <p14:modId xmlns:p14="http://schemas.microsoft.com/office/powerpoint/2010/main" val="4016849860"/>
              </p:ext>
            </p:extLst>
          </p:nvPr>
        </p:nvGraphicFramePr>
        <p:xfrm>
          <a:off x="6183313" y="5173663"/>
          <a:ext cx="474662" cy="188912"/>
        </p:xfrm>
        <a:graphic>
          <a:graphicData uri="http://schemas.openxmlformats.org/presentationml/2006/ole">
            <mc:AlternateContent xmlns:mc="http://schemas.openxmlformats.org/markup-compatibility/2006">
              <mc:Choice xmlns:v="urn:schemas-microsoft-com:vml" Requires="v">
                <p:oleObj spid="_x0000_s10292" name="Equation" r:id="rId49" imgW="761760" imgH="304560" progId="Equation.DSMT4">
                  <p:embed/>
                </p:oleObj>
              </mc:Choice>
              <mc:Fallback>
                <p:oleObj name="Equation" r:id="rId49" imgW="761760" imgH="304560" progId="Equation.DSMT4">
                  <p:embed/>
                  <p:pic>
                    <p:nvPicPr>
                      <p:cNvPr id="0" name=""/>
                      <p:cNvPicPr/>
                      <p:nvPr/>
                    </p:nvPicPr>
                    <p:blipFill>
                      <a:blip r:embed="rId50"/>
                      <a:stretch>
                        <a:fillRect/>
                      </a:stretch>
                    </p:blipFill>
                    <p:spPr>
                      <a:xfrm>
                        <a:off x="6183313" y="5173663"/>
                        <a:ext cx="474662" cy="188912"/>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1D1CB96F-3C2B-4497-B326-BB8FC1A8F7F3}"/>
              </a:ext>
            </a:extLst>
          </p:cNvPr>
          <p:cNvGraphicFramePr>
            <a:graphicFrameLocks noChangeAspect="1"/>
          </p:cNvGraphicFramePr>
          <p:nvPr>
            <p:extLst>
              <p:ext uri="{D42A27DB-BD31-4B8C-83A1-F6EECF244321}">
                <p14:modId xmlns:p14="http://schemas.microsoft.com/office/powerpoint/2010/main" val="1006635017"/>
              </p:ext>
            </p:extLst>
          </p:nvPr>
        </p:nvGraphicFramePr>
        <p:xfrm>
          <a:off x="1835333" y="5461273"/>
          <a:ext cx="1049586" cy="283388"/>
        </p:xfrm>
        <a:graphic>
          <a:graphicData uri="http://schemas.openxmlformats.org/presentationml/2006/ole">
            <mc:AlternateContent xmlns:mc="http://schemas.openxmlformats.org/markup-compatibility/2006">
              <mc:Choice xmlns:v="urn:schemas-microsoft-com:vml" Requires="v">
                <p:oleObj spid="_x0000_s10293" name="Equation" r:id="rId51" imgW="1269720" imgH="342720" progId="Equation.DSMT4">
                  <p:embed/>
                </p:oleObj>
              </mc:Choice>
              <mc:Fallback>
                <p:oleObj name="Equation" r:id="rId51" imgW="1269720" imgH="342720" progId="Equation.DSMT4">
                  <p:embed/>
                  <p:pic>
                    <p:nvPicPr>
                      <p:cNvPr id="0" name=""/>
                      <p:cNvPicPr/>
                      <p:nvPr/>
                    </p:nvPicPr>
                    <p:blipFill>
                      <a:blip r:embed="rId52"/>
                      <a:stretch>
                        <a:fillRect/>
                      </a:stretch>
                    </p:blipFill>
                    <p:spPr>
                      <a:xfrm>
                        <a:off x="1835333" y="5461273"/>
                        <a:ext cx="1049586" cy="283388"/>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F30DFEED-A1A2-403A-B5DB-66C32A9D166B}"/>
              </a:ext>
            </a:extLst>
          </p:cNvPr>
          <p:cNvGraphicFramePr>
            <a:graphicFrameLocks noChangeAspect="1"/>
          </p:cNvGraphicFramePr>
          <p:nvPr>
            <p:extLst>
              <p:ext uri="{D42A27DB-BD31-4B8C-83A1-F6EECF244321}">
                <p14:modId xmlns:p14="http://schemas.microsoft.com/office/powerpoint/2010/main" val="2834258316"/>
              </p:ext>
            </p:extLst>
          </p:nvPr>
        </p:nvGraphicFramePr>
        <p:xfrm>
          <a:off x="4283350" y="5524479"/>
          <a:ext cx="553418" cy="181293"/>
        </p:xfrm>
        <a:graphic>
          <a:graphicData uri="http://schemas.openxmlformats.org/presentationml/2006/ole">
            <mc:AlternateContent xmlns:mc="http://schemas.openxmlformats.org/markup-compatibility/2006">
              <mc:Choice xmlns:v="urn:schemas-microsoft-com:vml" Requires="v">
                <p:oleObj spid="_x0000_s10294" name="Equation" r:id="rId53" imgW="736560" imgH="241200" progId="Equation.DSMT4">
                  <p:embed/>
                </p:oleObj>
              </mc:Choice>
              <mc:Fallback>
                <p:oleObj name="Equation" r:id="rId53" imgW="736560" imgH="241200" progId="Equation.DSMT4">
                  <p:embed/>
                  <p:pic>
                    <p:nvPicPr>
                      <p:cNvPr id="0" name=""/>
                      <p:cNvPicPr/>
                      <p:nvPr/>
                    </p:nvPicPr>
                    <p:blipFill>
                      <a:blip r:embed="rId54"/>
                      <a:stretch>
                        <a:fillRect/>
                      </a:stretch>
                    </p:blipFill>
                    <p:spPr>
                      <a:xfrm>
                        <a:off x="4283350" y="5524479"/>
                        <a:ext cx="553418" cy="181293"/>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A3B9DC36-DE94-41FC-8A06-D19957B57803}"/>
              </a:ext>
            </a:extLst>
          </p:cNvPr>
          <p:cNvGraphicFramePr>
            <a:graphicFrameLocks noChangeAspect="1"/>
          </p:cNvGraphicFramePr>
          <p:nvPr>
            <p:extLst>
              <p:ext uri="{D42A27DB-BD31-4B8C-83A1-F6EECF244321}">
                <p14:modId xmlns:p14="http://schemas.microsoft.com/office/powerpoint/2010/main" val="1058913584"/>
              </p:ext>
            </p:extLst>
          </p:nvPr>
        </p:nvGraphicFramePr>
        <p:xfrm>
          <a:off x="6134973" y="5455916"/>
          <a:ext cx="608760" cy="199422"/>
        </p:xfrm>
        <a:graphic>
          <a:graphicData uri="http://schemas.openxmlformats.org/presentationml/2006/ole">
            <mc:AlternateContent xmlns:mc="http://schemas.openxmlformats.org/markup-compatibility/2006">
              <mc:Choice xmlns:v="urn:schemas-microsoft-com:vml" Requires="v">
                <p:oleObj spid="_x0000_s10295" name="Equation" r:id="rId55" imgW="736560" imgH="241200" progId="Equation.DSMT4">
                  <p:embed/>
                </p:oleObj>
              </mc:Choice>
              <mc:Fallback>
                <p:oleObj name="Equation" r:id="rId55" imgW="736560" imgH="241200" progId="Equation.DSMT4">
                  <p:embed/>
                  <p:pic>
                    <p:nvPicPr>
                      <p:cNvPr id="0" name=""/>
                      <p:cNvPicPr/>
                      <p:nvPr/>
                    </p:nvPicPr>
                    <p:blipFill>
                      <a:blip r:embed="rId56"/>
                      <a:stretch>
                        <a:fillRect/>
                      </a:stretch>
                    </p:blipFill>
                    <p:spPr>
                      <a:xfrm>
                        <a:off x="6134973" y="5455916"/>
                        <a:ext cx="608760" cy="19942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48ACEAD-C121-4979-BECD-D5242B2CCDCC}"/>
              </a:ext>
            </a:extLst>
          </p:cNvPr>
          <p:cNvSpPr>
            <a:spLocks noGrp="1"/>
          </p:cNvSpPr>
          <p:nvPr>
            <p:ph sz="quarter" idx="16"/>
          </p:nvPr>
        </p:nvSpPr>
        <p:spPr>
          <a:xfrm>
            <a:off x="342900" y="6093918"/>
            <a:ext cx="8458200" cy="433714"/>
          </a:xfrm>
        </p:spPr>
        <p:txBody>
          <a:bodyPr/>
          <a:lstStyle/>
          <a:p>
            <a:r>
              <a:rPr lang="en-IN" sz="1200" i="1" dirty="0"/>
              <a:t>Notes: </a:t>
            </a:r>
            <a:r>
              <a:rPr lang="en-IN" sz="1200" dirty="0"/>
              <a:t>Parameter estimates are followed with the </a:t>
            </a:r>
            <a:r>
              <a:rPr lang="en-IN" sz="1200" i="1" dirty="0"/>
              <a:t>p</a:t>
            </a:r>
            <a:r>
              <a:rPr lang="en-IN" sz="1200" dirty="0"/>
              <a:t>-values in parentheses; N</a:t>
            </a:r>
            <a:r>
              <a:rPr lang="en-IN" sz="100" dirty="0"/>
              <a:t> </a:t>
            </a:r>
            <a:r>
              <a:rPr lang="en-IN" sz="1200" dirty="0"/>
              <a:t>A denotes not applicable; * represents significance at the 5% level.</a:t>
            </a:r>
            <a:endParaRPr lang="en-US" sz="1200" dirty="0"/>
          </a:p>
        </p:txBody>
      </p:sp>
      <p:sp>
        <p:nvSpPr>
          <p:cNvPr id="11" name="Slide Number Placeholder 10">
            <a:extLst>
              <a:ext uri="{FF2B5EF4-FFF2-40B4-BE49-F238E27FC236}">
                <a16:creationId xmlns:a16="http://schemas.microsoft.com/office/drawing/2014/main" id="{48F35EAF-C69B-4E51-A89C-8F71528FC840}"/>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252680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1E45-5F95-497B-AE47-4DF148E67B6F}"/>
              </a:ext>
            </a:extLst>
          </p:cNvPr>
          <p:cNvSpPr>
            <a:spLocks noGrp="1"/>
          </p:cNvSpPr>
          <p:nvPr>
            <p:ph type="title"/>
          </p:nvPr>
        </p:nvSpPr>
        <p:spPr/>
        <p:txBody>
          <a:bodyPr>
            <a:normAutofit fontScale="90000"/>
          </a:bodyPr>
          <a:lstStyle/>
          <a:p>
            <a:r>
              <a:rPr lang="en-IN" dirty="0"/>
              <a:t>8.1: Regression Models with Interaction Variables </a:t>
            </a:r>
            <a:r>
              <a:rPr lang="en-IN" sz="1100" b="0" dirty="0"/>
              <a:t>12</a:t>
            </a:r>
            <a:endParaRPr lang="en-US" dirty="0"/>
          </a:p>
        </p:txBody>
      </p:sp>
      <p:sp>
        <p:nvSpPr>
          <p:cNvPr id="3" name="Content Placeholder 2">
            <a:extLst>
              <a:ext uri="{FF2B5EF4-FFF2-40B4-BE49-F238E27FC236}">
                <a16:creationId xmlns:a16="http://schemas.microsoft.com/office/drawing/2014/main" id="{1CE91888-88A1-4810-A7CA-FE70E6839B78}"/>
              </a:ext>
            </a:extLst>
          </p:cNvPr>
          <p:cNvSpPr>
            <a:spLocks noGrp="1"/>
          </p:cNvSpPr>
          <p:nvPr>
            <p:ph sz="quarter" idx="11"/>
          </p:nvPr>
        </p:nvSpPr>
        <p:spPr>
          <a:xfrm>
            <a:off x="342901" y="1276710"/>
            <a:ext cx="2487386" cy="377919"/>
          </a:xfrm>
        </p:spPr>
        <p:txBody>
          <a:bodyPr/>
          <a:lstStyle/>
          <a:p>
            <a:r>
              <a:rPr lang="en-US" sz="1600" dirty="0"/>
              <a:t>Example.</a:t>
            </a:r>
          </a:p>
        </p:txBody>
      </p:sp>
      <p:sp>
        <p:nvSpPr>
          <p:cNvPr id="4" name="Content Placeholder 3">
            <a:extLst>
              <a:ext uri="{FF2B5EF4-FFF2-40B4-BE49-F238E27FC236}">
                <a16:creationId xmlns:a16="http://schemas.microsoft.com/office/drawing/2014/main" id="{A4626C37-7D0A-4D64-985B-8EF591453723}"/>
              </a:ext>
            </a:extLst>
          </p:cNvPr>
          <p:cNvSpPr>
            <a:spLocks noGrp="1"/>
          </p:cNvSpPr>
          <p:nvPr>
            <p:ph sz="quarter" idx="14"/>
          </p:nvPr>
        </p:nvSpPr>
        <p:spPr>
          <a:xfrm>
            <a:off x="339991" y="1661912"/>
            <a:ext cx="397328" cy="402875"/>
          </a:xfrm>
        </p:spPr>
        <p:txBody>
          <a:bodyPr/>
          <a:lstStyle/>
          <a:p>
            <a:r>
              <a:rPr lang="en-US" sz="1600" dirty="0"/>
              <a:t>a.</a:t>
            </a:r>
          </a:p>
        </p:txBody>
      </p:sp>
      <p:graphicFrame>
        <p:nvGraphicFramePr>
          <p:cNvPr id="23" name="Object 22">
            <a:extLst>
              <a:ext uri="{FF2B5EF4-FFF2-40B4-BE49-F238E27FC236}">
                <a16:creationId xmlns:a16="http://schemas.microsoft.com/office/drawing/2014/main" id="{ED9D5A2A-85F4-41B9-BFD0-8C0751C68093}"/>
              </a:ext>
            </a:extLst>
          </p:cNvPr>
          <p:cNvGraphicFramePr>
            <a:graphicFrameLocks noChangeAspect="1"/>
          </p:cNvGraphicFramePr>
          <p:nvPr>
            <p:extLst>
              <p:ext uri="{D42A27DB-BD31-4B8C-83A1-F6EECF244321}">
                <p14:modId xmlns:p14="http://schemas.microsoft.com/office/powerpoint/2010/main" val="500423677"/>
              </p:ext>
            </p:extLst>
          </p:nvPr>
        </p:nvGraphicFramePr>
        <p:xfrm>
          <a:off x="673101" y="1676736"/>
          <a:ext cx="4815141" cy="341500"/>
        </p:xfrm>
        <a:graphic>
          <a:graphicData uri="http://schemas.openxmlformats.org/presentationml/2006/ole">
            <mc:AlternateContent xmlns:mc="http://schemas.openxmlformats.org/markup-compatibility/2006">
              <mc:Choice xmlns:v="urn:schemas-microsoft-com:vml" Requires="v">
                <p:oleObj spid="_x0000_s11270" name="Equation" r:id="rId3" imgW="5371920" imgH="380880" progId="Equation.DSMT4">
                  <p:embed/>
                </p:oleObj>
              </mc:Choice>
              <mc:Fallback>
                <p:oleObj name="Equation" r:id="rId3" imgW="5371920" imgH="380880" progId="Equation.DSMT4">
                  <p:embed/>
                  <p:pic>
                    <p:nvPicPr>
                      <p:cNvPr id="2" name="Object 1">
                        <a:extLst>
                          <a:ext uri="{FF2B5EF4-FFF2-40B4-BE49-F238E27FC236}">
                            <a16:creationId xmlns:a16="http://schemas.microsoft.com/office/drawing/2014/main" id="{736388B9-08C4-4087-BA30-24D2DEBE64E9}"/>
                          </a:ext>
                        </a:extLst>
                      </p:cNvPr>
                      <p:cNvPicPr/>
                      <p:nvPr/>
                    </p:nvPicPr>
                    <p:blipFill>
                      <a:blip r:embed="rId4"/>
                      <a:stretch>
                        <a:fillRect/>
                      </a:stretch>
                    </p:blipFill>
                    <p:spPr>
                      <a:xfrm>
                        <a:off x="673101" y="1676736"/>
                        <a:ext cx="4815141" cy="341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46B7E7C-B263-4EEE-A43A-0DC52201D955}"/>
              </a:ext>
            </a:extLst>
          </p:cNvPr>
          <p:cNvSpPr>
            <a:spLocks noGrp="1"/>
          </p:cNvSpPr>
          <p:nvPr>
            <p:ph sz="quarter" idx="15"/>
          </p:nvPr>
        </p:nvSpPr>
        <p:spPr>
          <a:xfrm>
            <a:off x="339991" y="2101777"/>
            <a:ext cx="8534400" cy="598023"/>
          </a:xfrm>
        </p:spPr>
        <p:txBody>
          <a:bodyPr tIns="0"/>
          <a:lstStyle/>
          <a:p>
            <a:pPr lvl="1"/>
            <a:r>
              <a:rPr lang="en-US" sz="1600" dirty="0"/>
              <a:t>For any level of experience, employees who participated in training have a 1.6706% higher lead conversion rate than those who did not participate in training.</a:t>
            </a:r>
          </a:p>
        </p:txBody>
      </p:sp>
      <p:sp>
        <p:nvSpPr>
          <p:cNvPr id="6" name="Content Placeholder 5">
            <a:extLst>
              <a:ext uri="{FF2B5EF4-FFF2-40B4-BE49-F238E27FC236}">
                <a16:creationId xmlns:a16="http://schemas.microsoft.com/office/drawing/2014/main" id="{481FF5AE-C621-4E42-AFFB-B92898AAC010}"/>
              </a:ext>
            </a:extLst>
          </p:cNvPr>
          <p:cNvSpPr>
            <a:spLocks noGrp="1"/>
          </p:cNvSpPr>
          <p:nvPr>
            <p:ph sz="quarter" idx="16"/>
          </p:nvPr>
        </p:nvSpPr>
        <p:spPr>
          <a:xfrm>
            <a:off x="342900" y="2736790"/>
            <a:ext cx="8458200" cy="588892"/>
          </a:xfrm>
        </p:spPr>
        <p:txBody>
          <a:bodyPr tIns="0"/>
          <a:lstStyle/>
          <a:p>
            <a:pPr lvl="1"/>
            <a:r>
              <a:rPr lang="en-US" sz="1600" dirty="0"/>
              <a:t>The negative coefficient implies that the effect of training is weaker for more experienced employees.</a:t>
            </a:r>
          </a:p>
        </p:txBody>
      </p:sp>
      <p:sp>
        <p:nvSpPr>
          <p:cNvPr id="7" name="Content Placeholder 6">
            <a:extLst>
              <a:ext uri="{FF2B5EF4-FFF2-40B4-BE49-F238E27FC236}">
                <a16:creationId xmlns:a16="http://schemas.microsoft.com/office/drawing/2014/main" id="{F9717B72-44BC-476A-8C62-7A2A157F8D29}"/>
              </a:ext>
            </a:extLst>
          </p:cNvPr>
          <p:cNvSpPr>
            <a:spLocks noGrp="1"/>
          </p:cNvSpPr>
          <p:nvPr>
            <p:ph sz="quarter" idx="17"/>
          </p:nvPr>
        </p:nvSpPr>
        <p:spPr>
          <a:xfrm>
            <a:off x="339991" y="3382525"/>
            <a:ext cx="3575957" cy="333193"/>
          </a:xfrm>
        </p:spPr>
        <p:txBody>
          <a:bodyPr tIns="0"/>
          <a:lstStyle/>
          <a:p>
            <a:pPr lvl="1"/>
            <a:r>
              <a:rPr lang="en-US" sz="1600" i="1" dirty="0"/>
              <a:t>Experience </a:t>
            </a:r>
            <a:r>
              <a:rPr lang="en-US" sz="1600" dirty="0"/>
              <a:t>= 5, </a:t>
            </a:r>
            <a:r>
              <a:rPr lang="en-US" sz="1600" i="1" dirty="0"/>
              <a:t>Training</a:t>
            </a:r>
            <a:r>
              <a:rPr lang="en-US" sz="1600" dirty="0"/>
              <a:t> = 1.</a:t>
            </a:r>
          </a:p>
        </p:txBody>
      </p:sp>
      <p:sp>
        <p:nvSpPr>
          <p:cNvPr id="8" name="Content Placeholder 7">
            <a:extLst>
              <a:ext uri="{FF2B5EF4-FFF2-40B4-BE49-F238E27FC236}">
                <a16:creationId xmlns:a16="http://schemas.microsoft.com/office/drawing/2014/main" id="{9DCAB4C2-8232-4890-AB87-B81B4031866D}"/>
              </a:ext>
            </a:extLst>
          </p:cNvPr>
          <p:cNvSpPr>
            <a:spLocks noGrp="1"/>
          </p:cNvSpPr>
          <p:nvPr>
            <p:ph sz="quarter" idx="18"/>
          </p:nvPr>
        </p:nvSpPr>
        <p:spPr>
          <a:xfrm>
            <a:off x="339991" y="3821536"/>
            <a:ext cx="324756" cy="305052"/>
          </a:xfrm>
        </p:spPr>
        <p:txBody>
          <a:bodyPr tIns="0"/>
          <a:lstStyle/>
          <a:p>
            <a:pPr>
              <a:buFont typeface="Arial" panose="020B0604020202020204" pitchFamily="34" charset="0"/>
              <a:buChar char="•"/>
            </a:pPr>
            <a:r>
              <a:rPr lang="en-US" sz="1600" dirty="0"/>
              <a:t> </a:t>
            </a:r>
          </a:p>
        </p:txBody>
      </p:sp>
      <p:graphicFrame>
        <p:nvGraphicFramePr>
          <p:cNvPr id="24" name="Object 23">
            <a:extLst>
              <a:ext uri="{FF2B5EF4-FFF2-40B4-BE49-F238E27FC236}">
                <a16:creationId xmlns:a16="http://schemas.microsoft.com/office/drawing/2014/main" id="{56866341-A69B-4337-84FB-6BF8B4099363}"/>
              </a:ext>
            </a:extLst>
          </p:cNvPr>
          <p:cNvGraphicFramePr>
            <a:graphicFrameLocks noChangeAspect="1"/>
          </p:cNvGraphicFramePr>
          <p:nvPr>
            <p:extLst>
              <p:ext uri="{D42A27DB-BD31-4B8C-83A1-F6EECF244321}">
                <p14:modId xmlns:p14="http://schemas.microsoft.com/office/powerpoint/2010/main" val="1162541810"/>
              </p:ext>
            </p:extLst>
          </p:nvPr>
        </p:nvGraphicFramePr>
        <p:xfrm>
          <a:off x="688975" y="3773488"/>
          <a:ext cx="4429125" cy="295275"/>
        </p:xfrm>
        <a:graphic>
          <a:graphicData uri="http://schemas.openxmlformats.org/presentationml/2006/ole">
            <mc:AlternateContent xmlns:mc="http://schemas.openxmlformats.org/markup-compatibility/2006">
              <mc:Choice xmlns:v="urn:schemas-microsoft-com:vml" Requires="v">
                <p:oleObj spid="_x0000_s11271" name="Equation" r:id="rId5" imgW="4940280" imgH="330120" progId="Equation.DSMT4">
                  <p:embed/>
                </p:oleObj>
              </mc:Choice>
              <mc:Fallback>
                <p:oleObj name="Equation" r:id="rId5" imgW="4940280" imgH="330120" progId="Equation.DSMT4">
                  <p:embed/>
                  <p:pic>
                    <p:nvPicPr>
                      <p:cNvPr id="4" name="Object 3">
                        <a:extLst>
                          <a:ext uri="{FF2B5EF4-FFF2-40B4-BE49-F238E27FC236}">
                            <a16:creationId xmlns:a16="http://schemas.microsoft.com/office/drawing/2014/main" id="{96EBB295-79DF-4C48-AB0B-89D0465A5825}"/>
                          </a:ext>
                        </a:extLst>
                      </p:cNvPr>
                      <p:cNvPicPr/>
                      <p:nvPr/>
                    </p:nvPicPr>
                    <p:blipFill>
                      <a:blip r:embed="rId6"/>
                      <a:stretch>
                        <a:fillRect/>
                      </a:stretch>
                    </p:blipFill>
                    <p:spPr>
                      <a:xfrm>
                        <a:off x="688975" y="3773488"/>
                        <a:ext cx="4429125" cy="29527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9FA5BEA5-1012-4C68-882C-966A788E8692}"/>
              </a:ext>
            </a:extLst>
          </p:cNvPr>
          <p:cNvSpPr>
            <a:spLocks noGrp="1"/>
          </p:cNvSpPr>
          <p:nvPr>
            <p:ph sz="quarter" idx="19"/>
          </p:nvPr>
        </p:nvSpPr>
        <p:spPr>
          <a:xfrm>
            <a:off x="339991" y="4379857"/>
            <a:ext cx="382814" cy="294156"/>
          </a:xfrm>
        </p:spPr>
        <p:txBody>
          <a:bodyPr tIns="0"/>
          <a:lstStyle/>
          <a:p>
            <a:r>
              <a:rPr lang="en-US" sz="1600" dirty="0"/>
              <a:t>b.</a:t>
            </a:r>
          </a:p>
        </p:txBody>
      </p:sp>
      <p:graphicFrame>
        <p:nvGraphicFramePr>
          <p:cNvPr id="25" name="Object 24">
            <a:extLst>
              <a:ext uri="{FF2B5EF4-FFF2-40B4-BE49-F238E27FC236}">
                <a16:creationId xmlns:a16="http://schemas.microsoft.com/office/drawing/2014/main" id="{990189F8-E9A5-47B4-A830-4B27654547C3}"/>
              </a:ext>
            </a:extLst>
          </p:cNvPr>
          <p:cNvGraphicFramePr>
            <a:graphicFrameLocks noChangeAspect="1"/>
          </p:cNvGraphicFramePr>
          <p:nvPr>
            <p:extLst>
              <p:ext uri="{D42A27DB-BD31-4B8C-83A1-F6EECF244321}">
                <p14:modId xmlns:p14="http://schemas.microsoft.com/office/powerpoint/2010/main" val="2894335528"/>
              </p:ext>
            </p:extLst>
          </p:nvPr>
        </p:nvGraphicFramePr>
        <p:xfrm>
          <a:off x="694418" y="4327938"/>
          <a:ext cx="7943850" cy="346075"/>
        </p:xfrm>
        <a:graphic>
          <a:graphicData uri="http://schemas.openxmlformats.org/presentationml/2006/ole">
            <mc:AlternateContent xmlns:mc="http://schemas.openxmlformats.org/markup-compatibility/2006">
              <mc:Choice xmlns:v="urn:schemas-microsoft-com:vml" Requires="v">
                <p:oleObj spid="_x0000_s11272" name="Equation" r:id="rId7" imgW="8737560" imgH="380880" progId="Equation.DSMT4">
                  <p:embed/>
                </p:oleObj>
              </mc:Choice>
              <mc:Fallback>
                <p:oleObj name="Equation" r:id="rId7" imgW="8737560" imgH="380880" progId="Equation.DSMT4">
                  <p:embed/>
                  <p:pic>
                    <p:nvPicPr>
                      <p:cNvPr id="5" name="Object 4">
                        <a:extLst>
                          <a:ext uri="{FF2B5EF4-FFF2-40B4-BE49-F238E27FC236}">
                            <a16:creationId xmlns:a16="http://schemas.microsoft.com/office/drawing/2014/main" id="{EB0FAB95-250B-48FF-88E8-C087DC6E9967}"/>
                          </a:ext>
                        </a:extLst>
                      </p:cNvPr>
                      <p:cNvPicPr/>
                      <p:nvPr/>
                    </p:nvPicPr>
                    <p:blipFill>
                      <a:blip r:embed="rId8"/>
                      <a:stretch>
                        <a:fillRect/>
                      </a:stretch>
                    </p:blipFill>
                    <p:spPr>
                      <a:xfrm>
                        <a:off x="694418" y="4327938"/>
                        <a:ext cx="7943850" cy="34607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F342A3C7-D20F-4DF4-AD54-F045BE630EFE}"/>
              </a:ext>
            </a:extLst>
          </p:cNvPr>
          <p:cNvSpPr>
            <a:spLocks noGrp="1"/>
          </p:cNvSpPr>
          <p:nvPr>
            <p:ph sz="quarter" idx="20"/>
          </p:nvPr>
        </p:nvSpPr>
        <p:spPr>
          <a:xfrm>
            <a:off x="339991" y="4753182"/>
            <a:ext cx="8397609" cy="548611"/>
          </a:xfrm>
        </p:spPr>
        <p:txBody>
          <a:bodyPr tIns="0"/>
          <a:lstStyle/>
          <a:p>
            <a:pPr lvl="1"/>
            <a:r>
              <a:rPr lang="en-US" sz="1600" dirty="0"/>
              <a:t>The negative coefficient implies that the effect of training is weaker for more experienced employees.</a:t>
            </a:r>
          </a:p>
        </p:txBody>
      </p:sp>
      <p:sp>
        <p:nvSpPr>
          <p:cNvPr id="11" name="Content Placeholder 10">
            <a:extLst>
              <a:ext uri="{FF2B5EF4-FFF2-40B4-BE49-F238E27FC236}">
                <a16:creationId xmlns:a16="http://schemas.microsoft.com/office/drawing/2014/main" id="{202F03B3-4F44-44CE-BDC0-377ED648860A}"/>
              </a:ext>
            </a:extLst>
          </p:cNvPr>
          <p:cNvSpPr>
            <a:spLocks noGrp="1"/>
          </p:cNvSpPr>
          <p:nvPr>
            <p:ph sz="quarter" idx="21"/>
          </p:nvPr>
        </p:nvSpPr>
        <p:spPr>
          <a:xfrm>
            <a:off x="339991" y="5376478"/>
            <a:ext cx="3445329" cy="304226"/>
          </a:xfrm>
        </p:spPr>
        <p:txBody>
          <a:bodyPr tIns="0"/>
          <a:lstStyle/>
          <a:p>
            <a:pPr lvl="1"/>
            <a:r>
              <a:rPr lang="en-US" sz="1600" i="1" dirty="0"/>
              <a:t>Experience </a:t>
            </a:r>
            <a:r>
              <a:rPr lang="en-US" sz="1600" dirty="0"/>
              <a:t>= 5, </a:t>
            </a:r>
            <a:r>
              <a:rPr lang="en-US" sz="1600" i="1" dirty="0"/>
              <a:t>Training</a:t>
            </a:r>
            <a:r>
              <a:rPr lang="en-US" sz="1600" dirty="0"/>
              <a:t> = 1.</a:t>
            </a:r>
          </a:p>
        </p:txBody>
      </p:sp>
      <p:sp>
        <p:nvSpPr>
          <p:cNvPr id="12" name="Content Placeholder 11">
            <a:extLst>
              <a:ext uri="{FF2B5EF4-FFF2-40B4-BE49-F238E27FC236}">
                <a16:creationId xmlns:a16="http://schemas.microsoft.com/office/drawing/2014/main" id="{4C68574A-2491-4CB3-A19F-8291C01F1C24}"/>
              </a:ext>
            </a:extLst>
          </p:cNvPr>
          <p:cNvSpPr>
            <a:spLocks noGrp="1"/>
          </p:cNvSpPr>
          <p:nvPr>
            <p:ph sz="quarter" idx="22"/>
          </p:nvPr>
        </p:nvSpPr>
        <p:spPr>
          <a:xfrm>
            <a:off x="339991" y="5805105"/>
            <a:ext cx="295729" cy="353284"/>
          </a:xfrm>
        </p:spPr>
        <p:txBody>
          <a:bodyPr/>
          <a:lstStyle/>
          <a:p>
            <a:pPr>
              <a:buFont typeface="Arial" panose="020B0604020202020204" pitchFamily="34" charset="0"/>
              <a:buChar char="•"/>
            </a:pPr>
            <a:r>
              <a:rPr lang="en-US" sz="1600" dirty="0"/>
              <a:t> </a:t>
            </a:r>
          </a:p>
        </p:txBody>
      </p:sp>
      <p:graphicFrame>
        <p:nvGraphicFramePr>
          <p:cNvPr id="26" name="Object 25">
            <a:extLst>
              <a:ext uri="{FF2B5EF4-FFF2-40B4-BE49-F238E27FC236}">
                <a16:creationId xmlns:a16="http://schemas.microsoft.com/office/drawing/2014/main" id="{92FE5158-357B-4435-8B85-80DB65DB5EB6}"/>
              </a:ext>
            </a:extLst>
          </p:cNvPr>
          <p:cNvGraphicFramePr>
            <a:graphicFrameLocks noChangeAspect="1"/>
          </p:cNvGraphicFramePr>
          <p:nvPr>
            <p:extLst>
              <p:ext uri="{D42A27DB-BD31-4B8C-83A1-F6EECF244321}">
                <p14:modId xmlns:p14="http://schemas.microsoft.com/office/powerpoint/2010/main" val="538944328"/>
              </p:ext>
            </p:extLst>
          </p:nvPr>
        </p:nvGraphicFramePr>
        <p:xfrm>
          <a:off x="673101" y="5805105"/>
          <a:ext cx="5668888" cy="341500"/>
        </p:xfrm>
        <a:graphic>
          <a:graphicData uri="http://schemas.openxmlformats.org/presentationml/2006/ole">
            <mc:AlternateContent xmlns:mc="http://schemas.openxmlformats.org/markup-compatibility/2006">
              <mc:Choice xmlns:v="urn:schemas-microsoft-com:vml" Requires="v">
                <p:oleObj spid="_x0000_s11273" name="Equation" r:id="rId9" imgW="6324480" imgH="380880" progId="Equation.DSMT4">
                  <p:embed/>
                </p:oleObj>
              </mc:Choice>
              <mc:Fallback>
                <p:oleObj name="Equation" r:id="rId9" imgW="6324480" imgH="380880" progId="Equation.DSMT4">
                  <p:embed/>
                  <p:pic>
                    <p:nvPicPr>
                      <p:cNvPr id="6" name="Object 5">
                        <a:extLst>
                          <a:ext uri="{FF2B5EF4-FFF2-40B4-BE49-F238E27FC236}">
                            <a16:creationId xmlns:a16="http://schemas.microsoft.com/office/drawing/2014/main" id="{68D220DB-A701-4DF5-BCE3-6EA2AD366808}"/>
                          </a:ext>
                        </a:extLst>
                      </p:cNvPr>
                      <p:cNvPicPr/>
                      <p:nvPr/>
                    </p:nvPicPr>
                    <p:blipFill>
                      <a:blip r:embed="rId10"/>
                      <a:stretch>
                        <a:fillRect/>
                      </a:stretch>
                    </p:blipFill>
                    <p:spPr>
                      <a:xfrm>
                        <a:off x="673101" y="5805105"/>
                        <a:ext cx="5668888" cy="3415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CEF96735-814A-4947-9190-2B8BCD4AFAB8}"/>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47057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7B7D-6A2A-4243-94AA-D73D5485AA21}"/>
              </a:ext>
            </a:extLst>
          </p:cNvPr>
          <p:cNvSpPr>
            <a:spLocks noGrp="1"/>
          </p:cNvSpPr>
          <p:nvPr>
            <p:ph type="title"/>
          </p:nvPr>
        </p:nvSpPr>
        <p:spPr/>
        <p:txBody>
          <a:bodyPr>
            <a:normAutofit fontScale="90000"/>
          </a:bodyPr>
          <a:lstStyle/>
          <a:p>
            <a:r>
              <a:rPr lang="en-IN" dirty="0"/>
              <a:t>8.1: Regression Models with Interaction Variables </a:t>
            </a:r>
            <a:r>
              <a:rPr lang="en-IN" sz="1100" b="0" dirty="0"/>
              <a:t>13</a:t>
            </a:r>
            <a:endParaRPr lang="en-US" dirty="0"/>
          </a:p>
        </p:txBody>
      </p:sp>
      <p:sp>
        <p:nvSpPr>
          <p:cNvPr id="3" name="Content Placeholder 2">
            <a:extLst>
              <a:ext uri="{FF2B5EF4-FFF2-40B4-BE49-F238E27FC236}">
                <a16:creationId xmlns:a16="http://schemas.microsoft.com/office/drawing/2014/main" id="{FAFD0F78-F1EC-47F2-8B00-9543643055E5}"/>
              </a:ext>
            </a:extLst>
          </p:cNvPr>
          <p:cNvSpPr>
            <a:spLocks noGrp="1"/>
          </p:cNvSpPr>
          <p:nvPr>
            <p:ph sz="quarter" idx="11"/>
          </p:nvPr>
        </p:nvSpPr>
        <p:spPr>
          <a:xfrm>
            <a:off x="342901" y="1276711"/>
            <a:ext cx="6769100" cy="377918"/>
          </a:xfrm>
        </p:spPr>
        <p:txBody>
          <a:bodyPr/>
          <a:lstStyle/>
          <a:p>
            <a:r>
              <a:rPr lang="en-US" sz="2000" dirty="0"/>
              <a:t>Consider a regression model with two numerical variables,</a:t>
            </a:r>
          </a:p>
        </p:txBody>
      </p:sp>
      <p:graphicFrame>
        <p:nvGraphicFramePr>
          <p:cNvPr id="23" name="Object 22">
            <a:extLst>
              <a:ext uri="{FF2B5EF4-FFF2-40B4-BE49-F238E27FC236}">
                <a16:creationId xmlns:a16="http://schemas.microsoft.com/office/drawing/2014/main" id="{113A027A-F965-4728-BB77-E9434F7022D8}"/>
              </a:ext>
            </a:extLst>
          </p:cNvPr>
          <p:cNvGraphicFramePr>
            <a:graphicFrameLocks noChangeAspect="1"/>
          </p:cNvGraphicFramePr>
          <p:nvPr>
            <p:extLst>
              <p:ext uri="{D42A27DB-BD31-4B8C-83A1-F6EECF244321}">
                <p14:modId xmlns:p14="http://schemas.microsoft.com/office/powerpoint/2010/main" val="2535181581"/>
              </p:ext>
            </p:extLst>
          </p:nvPr>
        </p:nvGraphicFramePr>
        <p:xfrm>
          <a:off x="7089775" y="1304925"/>
          <a:ext cx="1104900" cy="363538"/>
        </p:xfrm>
        <a:graphic>
          <a:graphicData uri="http://schemas.openxmlformats.org/presentationml/2006/ole">
            <mc:AlternateContent xmlns:mc="http://schemas.openxmlformats.org/markup-compatibility/2006">
              <mc:Choice xmlns:v="urn:schemas-microsoft-com:vml" Requires="v">
                <p:oleObj spid="_x0000_s12304" name="Equation" r:id="rId3" imgW="1002960" imgH="330120" progId="Equation.DSMT4">
                  <p:embed/>
                </p:oleObj>
              </mc:Choice>
              <mc:Fallback>
                <p:oleObj name="Equation" r:id="rId3" imgW="1002960" imgH="330120" progId="Equation.DSMT4">
                  <p:embed/>
                  <p:pic>
                    <p:nvPicPr>
                      <p:cNvPr id="2" name="Object 1">
                        <a:extLst>
                          <a:ext uri="{FF2B5EF4-FFF2-40B4-BE49-F238E27FC236}">
                            <a16:creationId xmlns:a16="http://schemas.microsoft.com/office/drawing/2014/main" id="{32CFC4DF-E602-46D2-8166-3E6C316AD385}"/>
                          </a:ext>
                        </a:extLst>
                      </p:cNvPr>
                      <p:cNvPicPr/>
                      <p:nvPr/>
                    </p:nvPicPr>
                    <p:blipFill>
                      <a:blip r:embed="rId4"/>
                      <a:stretch>
                        <a:fillRect/>
                      </a:stretch>
                    </p:blipFill>
                    <p:spPr>
                      <a:xfrm>
                        <a:off x="7089775" y="1304925"/>
                        <a:ext cx="1104900" cy="36353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82957C1-152A-4381-948E-5E4853BF488E}"/>
              </a:ext>
            </a:extLst>
          </p:cNvPr>
          <p:cNvSpPr>
            <a:spLocks noGrp="1"/>
          </p:cNvSpPr>
          <p:nvPr>
            <p:ph sz="quarter" idx="14"/>
          </p:nvPr>
        </p:nvSpPr>
        <p:spPr>
          <a:xfrm>
            <a:off x="342901" y="1716215"/>
            <a:ext cx="3198586" cy="359331"/>
          </a:xfrm>
        </p:spPr>
        <p:txBody>
          <a:bodyPr tIns="0"/>
          <a:lstStyle/>
          <a:p>
            <a:r>
              <a:rPr lang="en-US" sz="2000" dirty="0"/>
              <a:t>and an interaction variable</a:t>
            </a:r>
          </a:p>
        </p:txBody>
      </p:sp>
      <p:graphicFrame>
        <p:nvGraphicFramePr>
          <p:cNvPr id="24" name="Object 23">
            <a:extLst>
              <a:ext uri="{FF2B5EF4-FFF2-40B4-BE49-F238E27FC236}">
                <a16:creationId xmlns:a16="http://schemas.microsoft.com/office/drawing/2014/main" id="{EBAF9DC5-9234-4052-94FD-8DAF0B6A16F9}"/>
              </a:ext>
            </a:extLst>
          </p:cNvPr>
          <p:cNvGraphicFramePr>
            <a:graphicFrameLocks noChangeAspect="1"/>
          </p:cNvGraphicFramePr>
          <p:nvPr>
            <p:extLst>
              <p:ext uri="{D42A27DB-BD31-4B8C-83A1-F6EECF244321}">
                <p14:modId xmlns:p14="http://schemas.microsoft.com/office/powerpoint/2010/main" val="2564208909"/>
              </p:ext>
            </p:extLst>
          </p:nvPr>
        </p:nvGraphicFramePr>
        <p:xfrm>
          <a:off x="3614738" y="1720850"/>
          <a:ext cx="585787" cy="363538"/>
        </p:xfrm>
        <a:graphic>
          <a:graphicData uri="http://schemas.openxmlformats.org/presentationml/2006/ole">
            <mc:AlternateContent xmlns:mc="http://schemas.openxmlformats.org/markup-compatibility/2006">
              <mc:Choice xmlns:v="urn:schemas-microsoft-com:vml" Requires="v">
                <p:oleObj spid="_x0000_s12305" name="Equation" r:id="rId5" imgW="533160" imgH="330120" progId="Equation.DSMT4">
                  <p:embed/>
                </p:oleObj>
              </mc:Choice>
              <mc:Fallback>
                <p:oleObj name="Equation" r:id="rId5" imgW="533160" imgH="330120" progId="Equation.DSMT4">
                  <p:embed/>
                  <p:pic>
                    <p:nvPicPr>
                      <p:cNvPr id="4" name="Object 3">
                        <a:extLst>
                          <a:ext uri="{FF2B5EF4-FFF2-40B4-BE49-F238E27FC236}">
                            <a16:creationId xmlns:a16="http://schemas.microsoft.com/office/drawing/2014/main" id="{CE06FD35-86A0-4A0C-BB6A-538ADA5A3998}"/>
                          </a:ext>
                        </a:extLst>
                      </p:cNvPr>
                      <p:cNvPicPr/>
                      <p:nvPr/>
                    </p:nvPicPr>
                    <p:blipFill>
                      <a:blip r:embed="rId6"/>
                      <a:stretch>
                        <a:fillRect/>
                      </a:stretch>
                    </p:blipFill>
                    <p:spPr>
                      <a:xfrm>
                        <a:off x="3614738" y="1720850"/>
                        <a:ext cx="585787" cy="363538"/>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A26ABC37-E067-4315-879C-C5DAA0533EF4}"/>
              </a:ext>
            </a:extLst>
          </p:cNvPr>
          <p:cNvGraphicFramePr>
            <a:graphicFrameLocks noChangeAspect="1"/>
          </p:cNvGraphicFramePr>
          <p:nvPr>
            <p:extLst>
              <p:ext uri="{D42A27DB-BD31-4B8C-83A1-F6EECF244321}">
                <p14:modId xmlns:p14="http://schemas.microsoft.com/office/powerpoint/2010/main" val="2697686084"/>
              </p:ext>
            </p:extLst>
          </p:nvPr>
        </p:nvGraphicFramePr>
        <p:xfrm>
          <a:off x="2835275" y="2154238"/>
          <a:ext cx="3471863" cy="354012"/>
        </p:xfrm>
        <a:graphic>
          <a:graphicData uri="http://schemas.openxmlformats.org/presentationml/2006/ole">
            <mc:AlternateContent xmlns:mc="http://schemas.openxmlformats.org/markup-compatibility/2006">
              <mc:Choice xmlns:v="urn:schemas-microsoft-com:vml" Requires="v">
                <p:oleObj spid="_x0000_s12306" name="Equation" r:id="rId7" imgW="3251160" imgH="330120" progId="Equation.DSMT4">
                  <p:embed/>
                </p:oleObj>
              </mc:Choice>
              <mc:Fallback>
                <p:oleObj name="Equation" r:id="rId7" imgW="3251160" imgH="330120" progId="Equation.DSMT4">
                  <p:embed/>
                  <p:pic>
                    <p:nvPicPr>
                      <p:cNvPr id="5" name="Object 4">
                        <a:extLst>
                          <a:ext uri="{FF2B5EF4-FFF2-40B4-BE49-F238E27FC236}">
                            <a16:creationId xmlns:a16="http://schemas.microsoft.com/office/drawing/2014/main" id="{4D5B6125-664E-47D6-B9A0-C904C41D4B3B}"/>
                          </a:ext>
                        </a:extLst>
                      </p:cNvPr>
                      <p:cNvPicPr/>
                      <p:nvPr/>
                    </p:nvPicPr>
                    <p:blipFill>
                      <a:blip r:embed="rId8"/>
                      <a:stretch>
                        <a:fillRect/>
                      </a:stretch>
                    </p:blipFill>
                    <p:spPr>
                      <a:xfrm>
                        <a:off x="2835275" y="2154238"/>
                        <a:ext cx="3471863" cy="3540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7D062AA-39A1-437B-841D-04F9ED682F5A}"/>
              </a:ext>
            </a:extLst>
          </p:cNvPr>
          <p:cNvSpPr>
            <a:spLocks noGrp="1"/>
          </p:cNvSpPr>
          <p:nvPr>
            <p:ph sz="quarter" idx="15"/>
          </p:nvPr>
        </p:nvSpPr>
        <p:spPr>
          <a:xfrm>
            <a:off x="342900" y="2632394"/>
            <a:ext cx="2879271" cy="381993"/>
          </a:xfrm>
        </p:spPr>
        <p:txBody>
          <a:bodyPr/>
          <a:lstStyle/>
          <a:p>
            <a:r>
              <a:rPr lang="en-US" sz="2000" dirty="0"/>
              <a:t>The estimated model is</a:t>
            </a:r>
          </a:p>
        </p:txBody>
      </p:sp>
      <p:graphicFrame>
        <p:nvGraphicFramePr>
          <p:cNvPr id="26" name="Object 25">
            <a:extLst>
              <a:ext uri="{FF2B5EF4-FFF2-40B4-BE49-F238E27FC236}">
                <a16:creationId xmlns:a16="http://schemas.microsoft.com/office/drawing/2014/main" id="{F13FE9A1-BC42-4F2C-B233-1F4460163725}"/>
              </a:ext>
            </a:extLst>
          </p:cNvPr>
          <p:cNvGraphicFramePr>
            <a:graphicFrameLocks noChangeAspect="1"/>
          </p:cNvGraphicFramePr>
          <p:nvPr>
            <p:extLst>
              <p:ext uri="{D42A27DB-BD31-4B8C-83A1-F6EECF244321}">
                <p14:modId xmlns:p14="http://schemas.microsoft.com/office/powerpoint/2010/main" val="3264142666"/>
              </p:ext>
            </p:extLst>
          </p:nvPr>
        </p:nvGraphicFramePr>
        <p:xfrm>
          <a:off x="3276600" y="2663825"/>
          <a:ext cx="3003550" cy="363538"/>
        </p:xfrm>
        <a:graphic>
          <a:graphicData uri="http://schemas.openxmlformats.org/presentationml/2006/ole">
            <mc:AlternateContent xmlns:mc="http://schemas.openxmlformats.org/markup-compatibility/2006">
              <mc:Choice xmlns:v="urn:schemas-microsoft-com:vml" Requires="v">
                <p:oleObj spid="_x0000_s12307" name="Equation" r:id="rId9" imgW="2730240" imgH="330120" progId="Equation.DSMT4">
                  <p:embed/>
                </p:oleObj>
              </mc:Choice>
              <mc:Fallback>
                <p:oleObj name="Equation" r:id="rId9" imgW="2730240" imgH="330120" progId="Equation.DSMT4">
                  <p:embed/>
                  <p:pic>
                    <p:nvPicPr>
                      <p:cNvPr id="6" name="Object 5">
                        <a:extLst>
                          <a:ext uri="{FF2B5EF4-FFF2-40B4-BE49-F238E27FC236}">
                            <a16:creationId xmlns:a16="http://schemas.microsoft.com/office/drawing/2014/main" id="{9CABD75C-656C-4F2D-9036-B741BDF34878}"/>
                          </a:ext>
                        </a:extLst>
                      </p:cNvPr>
                      <p:cNvPicPr/>
                      <p:nvPr/>
                    </p:nvPicPr>
                    <p:blipFill>
                      <a:blip r:embed="rId10"/>
                      <a:stretch>
                        <a:fillRect/>
                      </a:stretch>
                    </p:blipFill>
                    <p:spPr>
                      <a:xfrm>
                        <a:off x="3276600" y="2663825"/>
                        <a:ext cx="3003550" cy="36353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71EAC588-6635-4554-8A88-B5E5FBFD37CA}"/>
              </a:ext>
            </a:extLst>
          </p:cNvPr>
          <p:cNvSpPr>
            <a:spLocks noGrp="1"/>
          </p:cNvSpPr>
          <p:nvPr>
            <p:ph sz="quarter" idx="16"/>
          </p:nvPr>
        </p:nvSpPr>
        <p:spPr>
          <a:xfrm>
            <a:off x="342900" y="3215027"/>
            <a:ext cx="2371271" cy="326459"/>
          </a:xfrm>
        </p:spPr>
        <p:txBody>
          <a:bodyPr tIns="0"/>
          <a:lstStyle/>
          <a:p>
            <a:r>
              <a:rPr lang="en-US" sz="2000" dirty="0"/>
              <a:t>The partial effect of</a:t>
            </a:r>
          </a:p>
        </p:txBody>
      </p:sp>
      <p:graphicFrame>
        <p:nvGraphicFramePr>
          <p:cNvPr id="27" name="Object 26">
            <a:extLst>
              <a:ext uri="{FF2B5EF4-FFF2-40B4-BE49-F238E27FC236}">
                <a16:creationId xmlns:a16="http://schemas.microsoft.com/office/drawing/2014/main" id="{4B251888-78DF-4462-893E-34293D85AD36}"/>
              </a:ext>
            </a:extLst>
          </p:cNvPr>
          <p:cNvGraphicFramePr>
            <a:graphicFrameLocks noChangeAspect="1"/>
          </p:cNvGraphicFramePr>
          <p:nvPr>
            <p:extLst>
              <p:ext uri="{D42A27DB-BD31-4B8C-83A1-F6EECF244321}">
                <p14:modId xmlns:p14="http://schemas.microsoft.com/office/powerpoint/2010/main" val="729486927"/>
              </p:ext>
            </p:extLst>
          </p:nvPr>
        </p:nvGraphicFramePr>
        <p:xfrm>
          <a:off x="2830513" y="3203575"/>
          <a:ext cx="2066925" cy="363538"/>
        </p:xfrm>
        <a:graphic>
          <a:graphicData uri="http://schemas.openxmlformats.org/presentationml/2006/ole">
            <mc:AlternateContent xmlns:mc="http://schemas.openxmlformats.org/markup-compatibility/2006">
              <mc:Choice xmlns:v="urn:schemas-microsoft-com:vml" Requires="v">
                <p:oleObj spid="_x0000_s12308" name="Equation" r:id="rId11" imgW="1879560" imgH="330120" progId="Equation.DSMT4">
                  <p:embed/>
                </p:oleObj>
              </mc:Choice>
              <mc:Fallback>
                <p:oleObj name="Equation" r:id="rId11" imgW="1879560" imgH="330120" progId="Equation.DSMT4">
                  <p:embed/>
                  <p:pic>
                    <p:nvPicPr>
                      <p:cNvPr id="7" name="Object 6">
                        <a:extLst>
                          <a:ext uri="{FF2B5EF4-FFF2-40B4-BE49-F238E27FC236}">
                            <a16:creationId xmlns:a16="http://schemas.microsoft.com/office/drawing/2014/main" id="{164A7BA0-BFA6-4E7C-A3EE-F18DB7EE5BA8}"/>
                          </a:ext>
                        </a:extLst>
                      </p:cNvPr>
                      <p:cNvPicPr/>
                      <p:nvPr/>
                    </p:nvPicPr>
                    <p:blipFill>
                      <a:blip r:embed="rId12"/>
                      <a:stretch>
                        <a:fillRect/>
                      </a:stretch>
                    </p:blipFill>
                    <p:spPr>
                      <a:xfrm>
                        <a:off x="2830513" y="3203575"/>
                        <a:ext cx="2066925" cy="36353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4901538-BCFA-444A-AB26-F2A60E54BAD5}"/>
              </a:ext>
            </a:extLst>
          </p:cNvPr>
          <p:cNvSpPr>
            <a:spLocks noGrp="1"/>
          </p:cNvSpPr>
          <p:nvPr>
            <p:ph sz="quarter" idx="17"/>
          </p:nvPr>
        </p:nvSpPr>
        <p:spPr>
          <a:xfrm>
            <a:off x="4991683" y="3226781"/>
            <a:ext cx="1825831" cy="343733"/>
          </a:xfrm>
        </p:spPr>
        <p:txBody>
          <a:bodyPr lIns="0" tIns="0" rIns="0" bIns="0"/>
          <a:lstStyle/>
          <a:p>
            <a:r>
              <a:rPr lang="en-US" sz="2000" dirty="0"/>
              <a:t>this depends on</a:t>
            </a:r>
          </a:p>
        </p:txBody>
      </p:sp>
      <p:graphicFrame>
        <p:nvGraphicFramePr>
          <p:cNvPr id="28" name="Object 27">
            <a:extLst>
              <a:ext uri="{FF2B5EF4-FFF2-40B4-BE49-F238E27FC236}">
                <a16:creationId xmlns:a16="http://schemas.microsoft.com/office/drawing/2014/main" id="{A1DD6578-003C-4273-A6C3-8C464577DC65}"/>
              </a:ext>
            </a:extLst>
          </p:cNvPr>
          <p:cNvGraphicFramePr>
            <a:graphicFrameLocks noChangeAspect="1"/>
          </p:cNvGraphicFramePr>
          <p:nvPr>
            <p:extLst>
              <p:ext uri="{D42A27DB-BD31-4B8C-83A1-F6EECF244321}">
                <p14:modId xmlns:p14="http://schemas.microsoft.com/office/powerpoint/2010/main" val="635992228"/>
              </p:ext>
            </p:extLst>
          </p:nvPr>
        </p:nvGraphicFramePr>
        <p:xfrm>
          <a:off x="6937107" y="3216338"/>
          <a:ext cx="335280" cy="363220"/>
        </p:xfrm>
        <a:graphic>
          <a:graphicData uri="http://schemas.openxmlformats.org/presentationml/2006/ole">
            <mc:AlternateContent xmlns:mc="http://schemas.openxmlformats.org/markup-compatibility/2006">
              <mc:Choice xmlns:v="urn:schemas-microsoft-com:vml" Requires="v">
                <p:oleObj spid="_x0000_s12309" name="Equation" r:id="rId13" imgW="304560" imgH="330120" progId="Equation.DSMT4">
                  <p:embed/>
                </p:oleObj>
              </mc:Choice>
              <mc:Fallback>
                <p:oleObj name="Equation" r:id="rId13" imgW="304560" imgH="330120" progId="Equation.DSMT4">
                  <p:embed/>
                  <p:pic>
                    <p:nvPicPr>
                      <p:cNvPr id="8" name="Object 7">
                        <a:extLst>
                          <a:ext uri="{FF2B5EF4-FFF2-40B4-BE49-F238E27FC236}">
                            <a16:creationId xmlns:a16="http://schemas.microsoft.com/office/drawing/2014/main" id="{A661F19D-F431-4DDA-AAF8-41FD5B77FAED}"/>
                          </a:ext>
                        </a:extLst>
                      </p:cNvPr>
                      <p:cNvPicPr/>
                      <p:nvPr/>
                    </p:nvPicPr>
                    <p:blipFill>
                      <a:blip r:embed="rId14"/>
                      <a:stretch>
                        <a:fillRect/>
                      </a:stretch>
                    </p:blipFill>
                    <p:spPr>
                      <a:xfrm>
                        <a:off x="6937107" y="3216338"/>
                        <a:ext cx="335280" cy="36322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6DFC94F-AD2D-4188-A1A7-503C7E6D0295}"/>
              </a:ext>
            </a:extLst>
          </p:cNvPr>
          <p:cNvSpPr>
            <a:spLocks noGrp="1"/>
          </p:cNvSpPr>
          <p:nvPr>
            <p:ph sz="quarter" idx="18"/>
          </p:nvPr>
        </p:nvSpPr>
        <p:spPr>
          <a:xfrm>
            <a:off x="342901" y="3683363"/>
            <a:ext cx="2385786" cy="353146"/>
          </a:xfrm>
        </p:spPr>
        <p:txBody>
          <a:bodyPr tIns="0"/>
          <a:lstStyle/>
          <a:p>
            <a:r>
              <a:rPr lang="en-US" sz="2000" dirty="0"/>
              <a:t>The partial effect of</a:t>
            </a:r>
          </a:p>
        </p:txBody>
      </p:sp>
      <p:graphicFrame>
        <p:nvGraphicFramePr>
          <p:cNvPr id="29" name="Object 28">
            <a:extLst>
              <a:ext uri="{FF2B5EF4-FFF2-40B4-BE49-F238E27FC236}">
                <a16:creationId xmlns:a16="http://schemas.microsoft.com/office/drawing/2014/main" id="{B1E6D448-DAE0-4B5A-8DE7-7844C01100ED}"/>
              </a:ext>
            </a:extLst>
          </p:cNvPr>
          <p:cNvGraphicFramePr>
            <a:graphicFrameLocks noChangeAspect="1"/>
          </p:cNvGraphicFramePr>
          <p:nvPr>
            <p:extLst>
              <p:ext uri="{D42A27DB-BD31-4B8C-83A1-F6EECF244321}">
                <p14:modId xmlns:p14="http://schemas.microsoft.com/office/powerpoint/2010/main" val="3112460624"/>
              </p:ext>
            </p:extLst>
          </p:nvPr>
        </p:nvGraphicFramePr>
        <p:xfrm>
          <a:off x="2808288" y="3649663"/>
          <a:ext cx="2093912" cy="363537"/>
        </p:xfrm>
        <a:graphic>
          <a:graphicData uri="http://schemas.openxmlformats.org/presentationml/2006/ole">
            <mc:AlternateContent xmlns:mc="http://schemas.openxmlformats.org/markup-compatibility/2006">
              <mc:Choice xmlns:v="urn:schemas-microsoft-com:vml" Requires="v">
                <p:oleObj spid="_x0000_s12310" name="Equation" r:id="rId15" imgW="1904760" imgH="330120" progId="Equation.DSMT4">
                  <p:embed/>
                </p:oleObj>
              </mc:Choice>
              <mc:Fallback>
                <p:oleObj name="Equation" r:id="rId15" imgW="1904760" imgH="330120" progId="Equation.DSMT4">
                  <p:embed/>
                  <p:pic>
                    <p:nvPicPr>
                      <p:cNvPr id="27" name="Object 26">
                        <a:extLst>
                          <a:ext uri="{FF2B5EF4-FFF2-40B4-BE49-F238E27FC236}">
                            <a16:creationId xmlns:a16="http://schemas.microsoft.com/office/drawing/2014/main" id="{4B251888-78DF-4462-893E-34293D85AD36}"/>
                          </a:ext>
                        </a:extLst>
                      </p:cNvPr>
                      <p:cNvPicPr/>
                      <p:nvPr/>
                    </p:nvPicPr>
                    <p:blipFill>
                      <a:blip r:embed="rId16"/>
                      <a:stretch>
                        <a:fillRect/>
                      </a:stretch>
                    </p:blipFill>
                    <p:spPr>
                      <a:xfrm>
                        <a:off x="2808288" y="3649663"/>
                        <a:ext cx="2093912" cy="363537"/>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8A1BF6D7-9BFD-44E7-8C07-1CA7BA42D99B}"/>
              </a:ext>
            </a:extLst>
          </p:cNvPr>
          <p:cNvSpPr>
            <a:spLocks noGrp="1"/>
          </p:cNvSpPr>
          <p:nvPr>
            <p:ph sz="quarter" idx="19"/>
          </p:nvPr>
        </p:nvSpPr>
        <p:spPr>
          <a:xfrm>
            <a:off x="4958448" y="3698810"/>
            <a:ext cx="1892300" cy="337699"/>
          </a:xfrm>
        </p:spPr>
        <p:txBody>
          <a:bodyPr lIns="0" tIns="0" rIns="0" bIns="0"/>
          <a:lstStyle/>
          <a:p>
            <a:r>
              <a:rPr lang="en-US" sz="2000" dirty="0"/>
              <a:t>this depends on</a:t>
            </a:r>
          </a:p>
        </p:txBody>
      </p:sp>
      <p:graphicFrame>
        <p:nvGraphicFramePr>
          <p:cNvPr id="30" name="Object 29">
            <a:extLst>
              <a:ext uri="{FF2B5EF4-FFF2-40B4-BE49-F238E27FC236}">
                <a16:creationId xmlns:a16="http://schemas.microsoft.com/office/drawing/2014/main" id="{2B3AD528-E017-4C95-8376-02E48CFA692F}"/>
              </a:ext>
            </a:extLst>
          </p:cNvPr>
          <p:cNvGraphicFramePr>
            <a:graphicFrameLocks noChangeAspect="1"/>
          </p:cNvGraphicFramePr>
          <p:nvPr>
            <p:extLst>
              <p:ext uri="{D42A27DB-BD31-4B8C-83A1-F6EECF244321}">
                <p14:modId xmlns:p14="http://schemas.microsoft.com/office/powerpoint/2010/main" val="3093843615"/>
              </p:ext>
            </p:extLst>
          </p:nvPr>
        </p:nvGraphicFramePr>
        <p:xfrm>
          <a:off x="6900863" y="3687763"/>
          <a:ext cx="306387" cy="363537"/>
        </p:xfrm>
        <a:graphic>
          <a:graphicData uri="http://schemas.openxmlformats.org/presentationml/2006/ole">
            <mc:AlternateContent xmlns:mc="http://schemas.openxmlformats.org/markup-compatibility/2006">
              <mc:Choice xmlns:v="urn:schemas-microsoft-com:vml" Requires="v">
                <p:oleObj spid="_x0000_s12311" name="Equation" r:id="rId17" imgW="279360" imgH="330120" progId="Equation.DSMT4">
                  <p:embed/>
                </p:oleObj>
              </mc:Choice>
              <mc:Fallback>
                <p:oleObj name="Equation" r:id="rId17" imgW="279360" imgH="330120" progId="Equation.DSMT4">
                  <p:embed/>
                  <p:pic>
                    <p:nvPicPr>
                      <p:cNvPr id="28" name="Object 27">
                        <a:extLst>
                          <a:ext uri="{FF2B5EF4-FFF2-40B4-BE49-F238E27FC236}">
                            <a16:creationId xmlns:a16="http://schemas.microsoft.com/office/drawing/2014/main" id="{A1DD6578-003C-4273-A6C3-8C464577DC65}"/>
                          </a:ext>
                        </a:extLst>
                      </p:cNvPr>
                      <p:cNvPicPr/>
                      <p:nvPr/>
                    </p:nvPicPr>
                    <p:blipFill>
                      <a:blip r:embed="rId18"/>
                      <a:stretch>
                        <a:fillRect/>
                      </a:stretch>
                    </p:blipFill>
                    <p:spPr>
                      <a:xfrm>
                        <a:off x="6900863" y="3687763"/>
                        <a:ext cx="306387" cy="363537"/>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40331D1F-1EB6-47BD-9676-C6F356ECBECC}"/>
              </a:ext>
            </a:extLst>
          </p:cNvPr>
          <p:cNvSpPr>
            <a:spLocks noGrp="1"/>
          </p:cNvSpPr>
          <p:nvPr>
            <p:ph sz="quarter" idx="20"/>
          </p:nvPr>
        </p:nvSpPr>
        <p:spPr>
          <a:xfrm>
            <a:off x="339991" y="4087723"/>
            <a:ext cx="6867259" cy="371470"/>
          </a:xfrm>
        </p:spPr>
        <p:txBody>
          <a:bodyPr tIns="0"/>
          <a:lstStyle/>
          <a:p>
            <a:r>
              <a:rPr lang="en-US" sz="2000" dirty="0"/>
              <a:t>The partial effects of both variables are difficult to interpret.</a:t>
            </a:r>
          </a:p>
        </p:txBody>
      </p:sp>
      <p:sp>
        <p:nvSpPr>
          <p:cNvPr id="11" name="Content Placeholder 10">
            <a:extLst>
              <a:ext uri="{FF2B5EF4-FFF2-40B4-BE49-F238E27FC236}">
                <a16:creationId xmlns:a16="http://schemas.microsoft.com/office/drawing/2014/main" id="{EBCE9749-595E-4D50-9884-935A1A1CE207}"/>
              </a:ext>
            </a:extLst>
          </p:cNvPr>
          <p:cNvSpPr>
            <a:spLocks noGrp="1"/>
          </p:cNvSpPr>
          <p:nvPr>
            <p:ph sz="quarter" idx="21"/>
          </p:nvPr>
        </p:nvSpPr>
        <p:spPr>
          <a:xfrm>
            <a:off x="342900" y="4521588"/>
            <a:ext cx="5680529" cy="410023"/>
          </a:xfrm>
        </p:spPr>
        <p:txBody>
          <a:bodyPr/>
          <a:lstStyle/>
          <a:p>
            <a:r>
              <a:rPr lang="en-US" sz="2000" dirty="0"/>
              <a:t>Consider the partial effects at the sample means</a:t>
            </a:r>
          </a:p>
        </p:txBody>
      </p:sp>
      <p:graphicFrame>
        <p:nvGraphicFramePr>
          <p:cNvPr id="31" name="Object 30">
            <a:extLst>
              <a:ext uri="{FF2B5EF4-FFF2-40B4-BE49-F238E27FC236}">
                <a16:creationId xmlns:a16="http://schemas.microsoft.com/office/drawing/2014/main" id="{D5E4CEDC-53A5-4F34-BE80-46509A6A6483}"/>
              </a:ext>
            </a:extLst>
          </p:cNvPr>
          <p:cNvGraphicFramePr>
            <a:graphicFrameLocks noChangeAspect="1"/>
          </p:cNvGraphicFramePr>
          <p:nvPr>
            <p:extLst>
              <p:ext uri="{D42A27DB-BD31-4B8C-83A1-F6EECF244321}">
                <p14:modId xmlns:p14="http://schemas.microsoft.com/office/powerpoint/2010/main" val="1245621736"/>
              </p:ext>
            </p:extLst>
          </p:nvPr>
        </p:nvGraphicFramePr>
        <p:xfrm>
          <a:off x="6064250" y="4557713"/>
          <a:ext cx="1041400" cy="317500"/>
        </p:xfrm>
        <a:graphic>
          <a:graphicData uri="http://schemas.openxmlformats.org/presentationml/2006/ole">
            <mc:AlternateContent xmlns:mc="http://schemas.openxmlformats.org/markup-compatibility/2006">
              <mc:Choice xmlns:v="urn:schemas-microsoft-com:vml" Requires="v">
                <p:oleObj spid="_x0000_s12312" name="Equation" r:id="rId19" imgW="1041120" imgH="317160" progId="Equation.DSMT4">
                  <p:embed/>
                </p:oleObj>
              </mc:Choice>
              <mc:Fallback>
                <p:oleObj name="Equation" r:id="rId19" imgW="1041120" imgH="317160" progId="Equation.DSMT4">
                  <p:embed/>
                  <p:pic>
                    <p:nvPicPr>
                      <p:cNvPr id="9" name="Object 8">
                        <a:extLst>
                          <a:ext uri="{FF2B5EF4-FFF2-40B4-BE49-F238E27FC236}">
                            <a16:creationId xmlns:a16="http://schemas.microsoft.com/office/drawing/2014/main" id="{26B30E8A-989F-4213-8DBB-4C7B78701E76}"/>
                          </a:ext>
                        </a:extLst>
                      </p:cNvPr>
                      <p:cNvPicPr/>
                      <p:nvPr/>
                    </p:nvPicPr>
                    <p:blipFill>
                      <a:blip r:embed="rId20"/>
                      <a:stretch>
                        <a:fillRect/>
                      </a:stretch>
                    </p:blipFill>
                    <p:spPr>
                      <a:xfrm>
                        <a:off x="6064250" y="4557713"/>
                        <a:ext cx="1041400" cy="3175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88149B5C-9B30-44A3-B9A1-9ACA942DAE5C}"/>
              </a:ext>
            </a:extLst>
          </p:cNvPr>
          <p:cNvSpPr>
            <a:spLocks noGrp="1"/>
          </p:cNvSpPr>
          <p:nvPr>
            <p:ph sz="quarter" idx="22"/>
          </p:nvPr>
        </p:nvSpPr>
        <p:spPr>
          <a:xfrm>
            <a:off x="339992" y="5033944"/>
            <a:ext cx="734065" cy="321829"/>
          </a:xfrm>
        </p:spPr>
        <p:txBody>
          <a:bodyPr tIns="0"/>
          <a:lstStyle/>
          <a:p>
            <a:pPr marL="292608" indent="-292608">
              <a:buFont typeface="Arial" panose="020B0604020202020204" pitchFamily="34" charset="0"/>
              <a:buChar char="•"/>
            </a:pPr>
            <a:r>
              <a:rPr lang="en-US" sz="2000" dirty="0"/>
              <a:t>At</a:t>
            </a:r>
          </a:p>
        </p:txBody>
      </p:sp>
      <p:graphicFrame>
        <p:nvGraphicFramePr>
          <p:cNvPr id="32" name="Object 31">
            <a:extLst>
              <a:ext uri="{FF2B5EF4-FFF2-40B4-BE49-F238E27FC236}">
                <a16:creationId xmlns:a16="http://schemas.microsoft.com/office/drawing/2014/main" id="{260F6B56-D920-46AC-B055-B0EA4C4DED87}"/>
              </a:ext>
            </a:extLst>
          </p:cNvPr>
          <p:cNvGraphicFramePr>
            <a:graphicFrameLocks noChangeAspect="1"/>
          </p:cNvGraphicFramePr>
          <p:nvPr>
            <p:extLst>
              <p:ext uri="{D42A27DB-BD31-4B8C-83A1-F6EECF244321}">
                <p14:modId xmlns:p14="http://schemas.microsoft.com/office/powerpoint/2010/main" val="4124053671"/>
              </p:ext>
            </p:extLst>
          </p:nvPr>
        </p:nvGraphicFramePr>
        <p:xfrm>
          <a:off x="1127125" y="4978400"/>
          <a:ext cx="363538" cy="404813"/>
        </p:xfrm>
        <a:graphic>
          <a:graphicData uri="http://schemas.openxmlformats.org/presentationml/2006/ole">
            <mc:AlternateContent xmlns:mc="http://schemas.openxmlformats.org/markup-compatibility/2006">
              <mc:Choice xmlns:v="urn:schemas-microsoft-com:vml" Requires="v">
                <p:oleObj spid="_x0000_s12313" name="Equation" r:id="rId21" imgW="330120" imgH="368280" progId="Equation.DSMT4">
                  <p:embed/>
                </p:oleObj>
              </mc:Choice>
              <mc:Fallback>
                <p:oleObj name="Equation" r:id="rId21" imgW="330120" imgH="368280" progId="Equation.DSMT4">
                  <p:embed/>
                  <p:pic>
                    <p:nvPicPr>
                      <p:cNvPr id="10" name="Object 9">
                        <a:extLst>
                          <a:ext uri="{FF2B5EF4-FFF2-40B4-BE49-F238E27FC236}">
                            <a16:creationId xmlns:a16="http://schemas.microsoft.com/office/drawing/2014/main" id="{02343690-1981-4CB2-8ED7-385DF7CA200F}"/>
                          </a:ext>
                        </a:extLst>
                      </p:cNvPr>
                      <p:cNvPicPr/>
                      <p:nvPr/>
                    </p:nvPicPr>
                    <p:blipFill>
                      <a:blip r:embed="rId22"/>
                      <a:stretch>
                        <a:fillRect/>
                      </a:stretch>
                    </p:blipFill>
                    <p:spPr>
                      <a:xfrm>
                        <a:off x="1127125" y="4978400"/>
                        <a:ext cx="363538" cy="404813"/>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C880A714-8C63-4C1F-84C9-024EF318AF62}"/>
              </a:ext>
            </a:extLst>
          </p:cNvPr>
          <p:cNvSpPr>
            <a:spLocks noGrp="1"/>
          </p:cNvSpPr>
          <p:nvPr>
            <p:ph sz="quarter" idx="23"/>
          </p:nvPr>
        </p:nvSpPr>
        <p:spPr>
          <a:xfrm>
            <a:off x="1582610" y="5034458"/>
            <a:ext cx="2220133" cy="350341"/>
          </a:xfrm>
        </p:spPr>
        <p:txBody>
          <a:bodyPr lIns="0" tIns="0" rIns="0" bIns="0"/>
          <a:lstStyle/>
          <a:p>
            <a:r>
              <a:rPr lang="en-US" sz="2000" dirty="0"/>
              <a:t>the partial effect of</a:t>
            </a:r>
          </a:p>
        </p:txBody>
      </p:sp>
      <p:graphicFrame>
        <p:nvGraphicFramePr>
          <p:cNvPr id="33" name="Object 32">
            <a:extLst>
              <a:ext uri="{FF2B5EF4-FFF2-40B4-BE49-F238E27FC236}">
                <a16:creationId xmlns:a16="http://schemas.microsoft.com/office/drawing/2014/main" id="{EAD3EC18-F59D-4FBD-BDA1-AC916AFC9DEB}"/>
              </a:ext>
            </a:extLst>
          </p:cNvPr>
          <p:cNvGraphicFramePr>
            <a:graphicFrameLocks noChangeAspect="1"/>
          </p:cNvGraphicFramePr>
          <p:nvPr>
            <p:extLst>
              <p:ext uri="{D42A27DB-BD31-4B8C-83A1-F6EECF244321}">
                <p14:modId xmlns:p14="http://schemas.microsoft.com/office/powerpoint/2010/main" val="3620080526"/>
              </p:ext>
            </p:extLst>
          </p:nvPr>
        </p:nvGraphicFramePr>
        <p:xfrm>
          <a:off x="3836988" y="4989513"/>
          <a:ext cx="2035175" cy="382587"/>
        </p:xfrm>
        <a:graphic>
          <a:graphicData uri="http://schemas.openxmlformats.org/presentationml/2006/ole">
            <mc:AlternateContent xmlns:mc="http://schemas.openxmlformats.org/markup-compatibility/2006">
              <mc:Choice xmlns:v="urn:schemas-microsoft-com:vml" Requires="v">
                <p:oleObj spid="_x0000_s12314" name="Equation" r:id="rId23" imgW="1955520" imgH="368280" progId="Equation.DSMT4">
                  <p:embed/>
                </p:oleObj>
              </mc:Choice>
              <mc:Fallback>
                <p:oleObj name="Equation" r:id="rId23" imgW="1955520" imgH="368280" progId="Equation.DSMT4">
                  <p:embed/>
                  <p:pic>
                    <p:nvPicPr>
                      <p:cNvPr id="11" name="Object 10">
                        <a:extLst>
                          <a:ext uri="{FF2B5EF4-FFF2-40B4-BE49-F238E27FC236}">
                            <a16:creationId xmlns:a16="http://schemas.microsoft.com/office/drawing/2014/main" id="{739D642D-AE25-42CC-A85D-2BA7569AA24E}"/>
                          </a:ext>
                        </a:extLst>
                      </p:cNvPr>
                      <p:cNvPicPr/>
                      <p:nvPr/>
                    </p:nvPicPr>
                    <p:blipFill>
                      <a:blip r:embed="rId24"/>
                      <a:stretch>
                        <a:fillRect/>
                      </a:stretch>
                    </p:blipFill>
                    <p:spPr>
                      <a:xfrm>
                        <a:off x="3836988" y="4989513"/>
                        <a:ext cx="2035175" cy="382587"/>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580F0884-D2B9-4588-B164-84C177F80B7A}"/>
              </a:ext>
            </a:extLst>
          </p:cNvPr>
          <p:cNvSpPr>
            <a:spLocks noGrp="1"/>
          </p:cNvSpPr>
          <p:nvPr>
            <p:ph sz="quarter" idx="24"/>
          </p:nvPr>
        </p:nvSpPr>
        <p:spPr>
          <a:xfrm>
            <a:off x="339991" y="5476644"/>
            <a:ext cx="313152" cy="313400"/>
          </a:xfrm>
        </p:spPr>
        <p:txBody>
          <a:bodyPr tIns="0"/>
          <a:lstStyle/>
          <a:p>
            <a:pPr>
              <a:buFont typeface="Arial" panose="020B0604020202020204" pitchFamily="34" charset="0"/>
              <a:buChar char="•"/>
            </a:pPr>
            <a:r>
              <a:rPr lang="en-US" sz="2000" dirty="0"/>
              <a:t> </a:t>
            </a:r>
          </a:p>
        </p:txBody>
      </p:sp>
      <p:graphicFrame>
        <p:nvGraphicFramePr>
          <p:cNvPr id="34" name="Object 33">
            <a:extLst>
              <a:ext uri="{FF2B5EF4-FFF2-40B4-BE49-F238E27FC236}">
                <a16:creationId xmlns:a16="http://schemas.microsoft.com/office/drawing/2014/main" id="{F0CD4C5C-16F5-4566-BDD5-AE0D7493FAE8}"/>
              </a:ext>
            </a:extLst>
          </p:cNvPr>
          <p:cNvGraphicFramePr>
            <a:graphicFrameLocks noChangeAspect="1"/>
          </p:cNvGraphicFramePr>
          <p:nvPr>
            <p:extLst>
              <p:ext uri="{D42A27DB-BD31-4B8C-83A1-F6EECF244321}">
                <p14:modId xmlns:p14="http://schemas.microsoft.com/office/powerpoint/2010/main" val="2041413952"/>
              </p:ext>
            </p:extLst>
          </p:nvPr>
        </p:nvGraphicFramePr>
        <p:xfrm>
          <a:off x="720725" y="5465763"/>
          <a:ext cx="769938" cy="361950"/>
        </p:xfrm>
        <a:graphic>
          <a:graphicData uri="http://schemas.openxmlformats.org/presentationml/2006/ole">
            <mc:AlternateContent xmlns:mc="http://schemas.openxmlformats.org/markup-compatibility/2006">
              <mc:Choice xmlns:v="urn:schemas-microsoft-com:vml" Requires="v">
                <p:oleObj spid="_x0000_s12315" name="Equation" r:id="rId25" imgW="698400" imgH="330120" progId="Equation.DSMT4">
                  <p:embed/>
                </p:oleObj>
              </mc:Choice>
              <mc:Fallback>
                <p:oleObj name="Equation" r:id="rId25" imgW="698400" imgH="330120" progId="Equation.DSMT4">
                  <p:embed/>
                  <p:pic>
                    <p:nvPicPr>
                      <p:cNvPr id="12" name="Object 11">
                        <a:extLst>
                          <a:ext uri="{FF2B5EF4-FFF2-40B4-BE49-F238E27FC236}">
                            <a16:creationId xmlns:a16="http://schemas.microsoft.com/office/drawing/2014/main" id="{D7282BD7-496E-46CB-85B6-D3C898B254E4}"/>
                          </a:ext>
                        </a:extLst>
                      </p:cNvPr>
                      <p:cNvPicPr/>
                      <p:nvPr/>
                    </p:nvPicPr>
                    <p:blipFill>
                      <a:blip r:embed="rId26"/>
                      <a:stretch>
                        <a:fillRect/>
                      </a:stretch>
                    </p:blipFill>
                    <p:spPr>
                      <a:xfrm>
                        <a:off x="720725" y="5465763"/>
                        <a:ext cx="769938" cy="361950"/>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1B6BCBB1-E3B8-40E8-9D15-FFDE0192FECA}"/>
              </a:ext>
            </a:extLst>
          </p:cNvPr>
          <p:cNvSpPr>
            <a:spLocks noGrp="1"/>
          </p:cNvSpPr>
          <p:nvPr>
            <p:ph sz="quarter" idx="25"/>
          </p:nvPr>
        </p:nvSpPr>
        <p:spPr>
          <a:xfrm>
            <a:off x="1597126" y="5475321"/>
            <a:ext cx="2278188" cy="344907"/>
          </a:xfrm>
        </p:spPr>
        <p:txBody>
          <a:bodyPr lIns="0" tIns="0" rIns="0" bIns="0"/>
          <a:lstStyle/>
          <a:p>
            <a:r>
              <a:rPr lang="en-US" sz="2000" dirty="0"/>
              <a:t>the partial effect on</a:t>
            </a:r>
          </a:p>
        </p:txBody>
      </p:sp>
      <p:graphicFrame>
        <p:nvGraphicFramePr>
          <p:cNvPr id="35" name="Object 34">
            <a:extLst>
              <a:ext uri="{FF2B5EF4-FFF2-40B4-BE49-F238E27FC236}">
                <a16:creationId xmlns:a16="http://schemas.microsoft.com/office/drawing/2014/main" id="{9EA5E156-18ED-4AB5-9F9F-8F414B668D96}"/>
              </a:ext>
            </a:extLst>
          </p:cNvPr>
          <p:cNvGraphicFramePr>
            <a:graphicFrameLocks noChangeAspect="1"/>
          </p:cNvGraphicFramePr>
          <p:nvPr>
            <p:extLst>
              <p:ext uri="{D42A27DB-BD31-4B8C-83A1-F6EECF244321}">
                <p14:modId xmlns:p14="http://schemas.microsoft.com/office/powerpoint/2010/main" val="3426069019"/>
              </p:ext>
            </p:extLst>
          </p:nvPr>
        </p:nvGraphicFramePr>
        <p:xfrm>
          <a:off x="3919538" y="5464175"/>
          <a:ext cx="209550" cy="334963"/>
        </p:xfrm>
        <a:graphic>
          <a:graphicData uri="http://schemas.openxmlformats.org/presentationml/2006/ole">
            <mc:AlternateContent xmlns:mc="http://schemas.openxmlformats.org/markup-compatibility/2006">
              <mc:Choice xmlns:v="urn:schemas-microsoft-com:vml" Requires="v">
                <p:oleObj spid="_x0000_s12316" name="Equation" r:id="rId27" imgW="190440" imgH="304560" progId="Equation.DSMT4">
                  <p:embed/>
                </p:oleObj>
              </mc:Choice>
              <mc:Fallback>
                <p:oleObj name="Equation" r:id="rId27" imgW="190440" imgH="304560" progId="Equation.DSMT4">
                  <p:embed/>
                  <p:pic>
                    <p:nvPicPr>
                      <p:cNvPr id="13" name="Object 12">
                        <a:extLst>
                          <a:ext uri="{FF2B5EF4-FFF2-40B4-BE49-F238E27FC236}">
                            <a16:creationId xmlns:a16="http://schemas.microsoft.com/office/drawing/2014/main" id="{9540067A-C1FF-4A87-9960-C380746A6E26}"/>
                          </a:ext>
                        </a:extLst>
                      </p:cNvPr>
                      <p:cNvPicPr/>
                      <p:nvPr/>
                    </p:nvPicPr>
                    <p:blipFill>
                      <a:blip r:embed="rId28"/>
                      <a:stretch>
                        <a:fillRect/>
                      </a:stretch>
                    </p:blipFill>
                    <p:spPr>
                      <a:xfrm>
                        <a:off x="3919538" y="5464175"/>
                        <a:ext cx="209550" cy="334963"/>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38F2645A-3FF2-4896-B804-A79272D2407E}"/>
              </a:ext>
            </a:extLst>
          </p:cNvPr>
          <p:cNvSpPr>
            <a:spLocks noGrp="1"/>
          </p:cNvSpPr>
          <p:nvPr>
            <p:ph sz="quarter" idx="26"/>
          </p:nvPr>
        </p:nvSpPr>
        <p:spPr>
          <a:xfrm>
            <a:off x="4221293" y="5486457"/>
            <a:ext cx="4617907" cy="362800"/>
          </a:xfrm>
        </p:spPr>
        <p:txBody>
          <a:bodyPr lIns="0" tIns="0" rIns="0" bIns="0"/>
          <a:lstStyle/>
          <a:p>
            <a:r>
              <a:rPr lang="en-US" sz="2000" dirty="0"/>
              <a:t>will be greater (smaller) at values higher</a:t>
            </a:r>
          </a:p>
        </p:txBody>
      </p:sp>
      <p:sp>
        <p:nvSpPr>
          <p:cNvPr id="20" name="Content Placeholder 19">
            <a:extLst>
              <a:ext uri="{FF2B5EF4-FFF2-40B4-BE49-F238E27FC236}">
                <a16:creationId xmlns:a16="http://schemas.microsoft.com/office/drawing/2014/main" id="{01D56E55-65DB-41B1-A5E6-A82BC134638D}"/>
              </a:ext>
            </a:extLst>
          </p:cNvPr>
          <p:cNvSpPr>
            <a:spLocks noGrp="1"/>
          </p:cNvSpPr>
          <p:nvPr>
            <p:ph sz="quarter" idx="27"/>
          </p:nvPr>
        </p:nvSpPr>
        <p:spPr>
          <a:xfrm>
            <a:off x="339992" y="5927903"/>
            <a:ext cx="1837152" cy="327754"/>
          </a:xfrm>
        </p:spPr>
        <p:txBody>
          <a:bodyPr tIns="0"/>
          <a:lstStyle/>
          <a:p>
            <a:pPr marL="292608"/>
            <a:r>
              <a:rPr lang="en-US" sz="2000" dirty="0"/>
              <a:t>(lower) than</a:t>
            </a:r>
          </a:p>
        </p:txBody>
      </p:sp>
      <p:graphicFrame>
        <p:nvGraphicFramePr>
          <p:cNvPr id="36" name="Object 35">
            <a:extLst>
              <a:ext uri="{FF2B5EF4-FFF2-40B4-BE49-F238E27FC236}">
                <a16:creationId xmlns:a16="http://schemas.microsoft.com/office/drawing/2014/main" id="{212614DE-F86D-425D-B659-DB7AC395A91D}"/>
              </a:ext>
            </a:extLst>
          </p:cNvPr>
          <p:cNvGraphicFramePr>
            <a:graphicFrameLocks noChangeAspect="1"/>
          </p:cNvGraphicFramePr>
          <p:nvPr>
            <p:extLst>
              <p:ext uri="{D42A27DB-BD31-4B8C-83A1-F6EECF244321}">
                <p14:modId xmlns:p14="http://schemas.microsoft.com/office/powerpoint/2010/main" val="112516631"/>
              </p:ext>
            </p:extLst>
          </p:nvPr>
        </p:nvGraphicFramePr>
        <p:xfrm>
          <a:off x="2151063" y="5908675"/>
          <a:ext cx="292100" cy="317500"/>
        </p:xfrm>
        <a:graphic>
          <a:graphicData uri="http://schemas.openxmlformats.org/presentationml/2006/ole">
            <mc:AlternateContent xmlns:mc="http://schemas.openxmlformats.org/markup-compatibility/2006">
              <mc:Choice xmlns:v="urn:schemas-microsoft-com:vml" Requires="v">
                <p:oleObj spid="_x0000_s12317" name="Equation" r:id="rId29" imgW="291960" imgH="317160" progId="Equation.DSMT4">
                  <p:embed/>
                </p:oleObj>
              </mc:Choice>
              <mc:Fallback>
                <p:oleObj name="Equation" r:id="rId29" imgW="291960" imgH="317160" progId="Equation.DSMT4">
                  <p:embed/>
                  <p:pic>
                    <p:nvPicPr>
                      <p:cNvPr id="14" name="Object 13">
                        <a:extLst>
                          <a:ext uri="{FF2B5EF4-FFF2-40B4-BE49-F238E27FC236}">
                            <a16:creationId xmlns:a16="http://schemas.microsoft.com/office/drawing/2014/main" id="{372E64C7-6A43-48F5-BFBC-C5B34AD504FF}"/>
                          </a:ext>
                        </a:extLst>
                      </p:cNvPr>
                      <p:cNvPicPr/>
                      <p:nvPr/>
                    </p:nvPicPr>
                    <p:blipFill>
                      <a:blip r:embed="rId30"/>
                      <a:stretch>
                        <a:fillRect/>
                      </a:stretch>
                    </p:blipFill>
                    <p:spPr>
                      <a:xfrm>
                        <a:off x="2151063" y="5908675"/>
                        <a:ext cx="292100" cy="3175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D87A8FC0-2356-4065-AFAF-D1CF9F5DBD3E}"/>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46801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EA8A-A324-438C-8CEC-8AD36ECB55BB}"/>
              </a:ext>
            </a:extLst>
          </p:cNvPr>
          <p:cNvSpPr>
            <a:spLocks noGrp="1"/>
          </p:cNvSpPr>
          <p:nvPr>
            <p:ph type="title"/>
          </p:nvPr>
        </p:nvSpPr>
        <p:spPr/>
        <p:txBody>
          <a:bodyPr>
            <a:normAutofit fontScale="90000"/>
          </a:bodyPr>
          <a:lstStyle/>
          <a:p>
            <a:r>
              <a:rPr lang="en-IN" dirty="0"/>
              <a:t>8.1: Regression Models with Interaction Variables </a:t>
            </a:r>
            <a:r>
              <a:rPr lang="en-IN" sz="1100" b="0" dirty="0"/>
              <a:t>14</a:t>
            </a:r>
            <a:endParaRPr lang="en-US" dirty="0"/>
          </a:p>
        </p:txBody>
      </p:sp>
      <p:sp>
        <p:nvSpPr>
          <p:cNvPr id="3" name="Content Placeholder 2">
            <a:extLst>
              <a:ext uri="{FF2B5EF4-FFF2-40B4-BE49-F238E27FC236}">
                <a16:creationId xmlns:a16="http://schemas.microsoft.com/office/drawing/2014/main" id="{EAE945DC-77A4-4644-B438-DC89C17B8B3F}"/>
              </a:ext>
            </a:extLst>
          </p:cNvPr>
          <p:cNvSpPr>
            <a:spLocks noGrp="1"/>
          </p:cNvSpPr>
          <p:nvPr>
            <p:ph sz="quarter" idx="11"/>
          </p:nvPr>
        </p:nvSpPr>
        <p:spPr>
          <a:xfrm>
            <a:off x="342900" y="1276710"/>
            <a:ext cx="8458200" cy="891303"/>
          </a:xfrm>
        </p:spPr>
        <p:txBody>
          <a:bodyPr/>
          <a:lstStyle/>
          <a:p>
            <a:pPr marL="292608" indent="-292608">
              <a:buFont typeface="Arial" panose="020B0604020202020204" pitchFamily="34" charset="0"/>
              <a:buChar char="•"/>
            </a:pPr>
            <a:r>
              <a:rPr lang="en-US" sz="1800" dirty="0"/>
              <a:t>Example: Consider the data collected on the number of applications received (Applicants), marketing expense (Marketing, in $</a:t>
            </a:r>
            <a:r>
              <a:rPr lang="en-US" sz="100" dirty="0"/>
              <a:t> </a:t>
            </a:r>
            <a:r>
              <a:rPr lang="en-US" sz="1800" dirty="0"/>
              <a:t>1,000s), and the percentage employed within three months (Employed).</a:t>
            </a:r>
          </a:p>
        </p:txBody>
      </p:sp>
      <p:graphicFrame>
        <p:nvGraphicFramePr>
          <p:cNvPr id="8" name="Table 8">
            <a:extLst>
              <a:ext uri="{FF2B5EF4-FFF2-40B4-BE49-F238E27FC236}">
                <a16:creationId xmlns:a16="http://schemas.microsoft.com/office/drawing/2014/main" id="{7E8FE978-65E5-4D7B-8F29-CC83690D8436}"/>
              </a:ext>
            </a:extLst>
          </p:cNvPr>
          <p:cNvGraphicFramePr>
            <a:graphicFrameLocks noGrp="1"/>
          </p:cNvGraphicFramePr>
          <p:nvPr>
            <p:extLst>
              <p:ext uri="{D42A27DB-BD31-4B8C-83A1-F6EECF244321}">
                <p14:modId xmlns:p14="http://schemas.microsoft.com/office/powerpoint/2010/main" val="2514115441"/>
              </p:ext>
            </p:extLst>
          </p:nvPr>
        </p:nvGraphicFramePr>
        <p:xfrm>
          <a:off x="2034302" y="2234193"/>
          <a:ext cx="5045904" cy="1666690"/>
        </p:xfrm>
        <a:graphic>
          <a:graphicData uri="http://schemas.openxmlformats.org/drawingml/2006/table">
            <a:tbl>
              <a:tblPr firstRow="1" bandRow="1">
                <a:tableStyleId>{5C22544A-7EE6-4342-B048-85BDC9FD1C3A}</a:tableStyleId>
              </a:tblPr>
              <a:tblGrid>
                <a:gridCol w="1681968">
                  <a:extLst>
                    <a:ext uri="{9D8B030D-6E8A-4147-A177-3AD203B41FA5}">
                      <a16:colId xmlns:a16="http://schemas.microsoft.com/office/drawing/2014/main" val="2044756549"/>
                    </a:ext>
                  </a:extLst>
                </a:gridCol>
                <a:gridCol w="1681968">
                  <a:extLst>
                    <a:ext uri="{9D8B030D-6E8A-4147-A177-3AD203B41FA5}">
                      <a16:colId xmlns:a16="http://schemas.microsoft.com/office/drawing/2014/main" val="4039400770"/>
                    </a:ext>
                  </a:extLst>
                </a:gridCol>
                <a:gridCol w="1681968">
                  <a:extLst>
                    <a:ext uri="{9D8B030D-6E8A-4147-A177-3AD203B41FA5}">
                      <a16:colId xmlns:a16="http://schemas.microsoft.com/office/drawing/2014/main" val="2119779973"/>
                    </a:ext>
                  </a:extLst>
                </a:gridCol>
              </a:tblGrid>
              <a:tr h="330622">
                <a:tc>
                  <a:txBody>
                    <a:bodyPr/>
                    <a:lstStyle/>
                    <a:p>
                      <a:endParaRPr lang="en-US" sz="1800"/>
                    </a:p>
                  </a:txBody>
                  <a:tcPr marL="75689" marR="75689" marT="29509" marB="29509"/>
                </a:tc>
                <a:tc>
                  <a:txBody>
                    <a:bodyPr/>
                    <a:lstStyle/>
                    <a:p>
                      <a:endParaRPr lang="en-US" sz="180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294048070"/>
                  </a:ext>
                </a:extLst>
              </a:tr>
              <a:tr h="330622">
                <a:tc>
                  <a:txBody>
                    <a:bodyPr/>
                    <a:lstStyle/>
                    <a:p>
                      <a:endParaRPr lang="en-US" sz="1800"/>
                    </a:p>
                  </a:txBody>
                  <a:tcPr marL="75689" marR="75689" marT="29509" marB="29509"/>
                </a:tc>
                <a:tc>
                  <a:txBody>
                    <a:bodyPr/>
                    <a:lstStyle/>
                    <a:p>
                      <a:endParaRPr lang="en-US" sz="180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199001135"/>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3873985291"/>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dirty="0"/>
                    </a:p>
                  </a:txBody>
                  <a:tcPr marL="75689" marR="75689" marT="29509" marB="29509"/>
                </a:tc>
                <a:extLst>
                  <a:ext uri="{0D108BD9-81ED-4DB2-BD59-A6C34878D82A}">
                    <a16:rowId xmlns:a16="http://schemas.microsoft.com/office/drawing/2014/main" val="3102525254"/>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dirty="0"/>
                    </a:p>
                  </a:txBody>
                  <a:tcPr marL="75689" marR="75689" marT="29509" marB="29509"/>
                </a:tc>
                <a:extLst>
                  <a:ext uri="{0D108BD9-81ED-4DB2-BD59-A6C34878D82A}">
                    <a16:rowId xmlns:a16="http://schemas.microsoft.com/office/drawing/2014/main" val="1358931718"/>
                  </a:ext>
                </a:extLst>
              </a:tr>
            </a:tbl>
          </a:graphicData>
        </a:graphic>
      </p:graphicFrame>
      <p:graphicFrame>
        <p:nvGraphicFramePr>
          <p:cNvPr id="10" name="Object 9">
            <a:extLst>
              <a:ext uri="{FF2B5EF4-FFF2-40B4-BE49-F238E27FC236}">
                <a16:creationId xmlns:a16="http://schemas.microsoft.com/office/drawing/2014/main" id="{82FE81F9-F6BE-45C0-AC9C-9BA948F80CE5}"/>
              </a:ext>
            </a:extLst>
          </p:cNvPr>
          <p:cNvGraphicFramePr>
            <a:graphicFrameLocks noChangeAspect="1"/>
          </p:cNvGraphicFramePr>
          <p:nvPr>
            <p:extLst>
              <p:ext uri="{D42A27DB-BD31-4B8C-83A1-F6EECF244321}">
                <p14:modId xmlns:p14="http://schemas.microsoft.com/office/powerpoint/2010/main" val="1126127905"/>
              </p:ext>
            </p:extLst>
          </p:nvPr>
        </p:nvGraphicFramePr>
        <p:xfrm>
          <a:off x="2118032" y="2239988"/>
          <a:ext cx="1219200" cy="292100"/>
        </p:xfrm>
        <a:graphic>
          <a:graphicData uri="http://schemas.openxmlformats.org/presentationml/2006/ole">
            <mc:AlternateContent xmlns:mc="http://schemas.openxmlformats.org/markup-compatibility/2006">
              <mc:Choice xmlns:v="urn:schemas-microsoft-com:vml" Requires="v">
                <p:oleObj spid="_x0000_s13329" name="Equation" r:id="rId3" imgW="1218960" imgH="291960" progId="Equation.DSMT4">
                  <p:embed/>
                </p:oleObj>
              </mc:Choice>
              <mc:Fallback>
                <p:oleObj name="Equation" r:id="rId3" imgW="1218960" imgH="291960" progId="Equation.DSMT4">
                  <p:embed/>
                  <p:pic>
                    <p:nvPicPr>
                      <p:cNvPr id="0" name=""/>
                      <p:cNvPicPr/>
                      <p:nvPr/>
                    </p:nvPicPr>
                    <p:blipFill>
                      <a:blip r:embed="rId4"/>
                      <a:stretch>
                        <a:fillRect/>
                      </a:stretch>
                    </p:blipFill>
                    <p:spPr>
                      <a:xfrm>
                        <a:off x="2118032" y="2239988"/>
                        <a:ext cx="1219200" cy="292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317340A-3821-4CBF-900F-B332E4054789}"/>
              </a:ext>
            </a:extLst>
          </p:cNvPr>
          <p:cNvGraphicFramePr>
            <a:graphicFrameLocks noChangeAspect="1"/>
          </p:cNvGraphicFramePr>
          <p:nvPr>
            <p:extLst>
              <p:ext uri="{D42A27DB-BD31-4B8C-83A1-F6EECF244321}">
                <p14:modId xmlns:p14="http://schemas.microsoft.com/office/powerpoint/2010/main" val="1253687737"/>
              </p:ext>
            </p:extLst>
          </p:nvPr>
        </p:nvGraphicFramePr>
        <p:xfrm>
          <a:off x="4018526" y="2247849"/>
          <a:ext cx="1193800" cy="292100"/>
        </p:xfrm>
        <a:graphic>
          <a:graphicData uri="http://schemas.openxmlformats.org/presentationml/2006/ole">
            <mc:AlternateContent xmlns:mc="http://schemas.openxmlformats.org/markup-compatibility/2006">
              <mc:Choice xmlns:v="urn:schemas-microsoft-com:vml" Requires="v">
                <p:oleObj spid="_x0000_s13330" name="Equation" r:id="rId5" imgW="1193760" imgH="291960" progId="Equation.DSMT4">
                  <p:embed/>
                </p:oleObj>
              </mc:Choice>
              <mc:Fallback>
                <p:oleObj name="Equation" r:id="rId5" imgW="1193760" imgH="291960" progId="Equation.DSMT4">
                  <p:embed/>
                  <p:pic>
                    <p:nvPicPr>
                      <p:cNvPr id="0" name=""/>
                      <p:cNvPicPr/>
                      <p:nvPr/>
                    </p:nvPicPr>
                    <p:blipFill>
                      <a:blip r:embed="rId6"/>
                      <a:stretch>
                        <a:fillRect/>
                      </a:stretch>
                    </p:blipFill>
                    <p:spPr>
                      <a:xfrm>
                        <a:off x="4018526" y="2247849"/>
                        <a:ext cx="1193800" cy="2921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4B113D9-5B6E-408D-B9B0-232E623DD759}"/>
              </a:ext>
            </a:extLst>
          </p:cNvPr>
          <p:cNvGraphicFramePr>
            <a:graphicFrameLocks noChangeAspect="1"/>
          </p:cNvGraphicFramePr>
          <p:nvPr>
            <p:extLst>
              <p:ext uri="{D42A27DB-BD31-4B8C-83A1-F6EECF244321}">
                <p14:modId xmlns:p14="http://schemas.microsoft.com/office/powerpoint/2010/main" val="3399919530"/>
              </p:ext>
            </p:extLst>
          </p:nvPr>
        </p:nvGraphicFramePr>
        <p:xfrm>
          <a:off x="5645150" y="2247849"/>
          <a:ext cx="1155700" cy="292100"/>
        </p:xfrm>
        <a:graphic>
          <a:graphicData uri="http://schemas.openxmlformats.org/presentationml/2006/ole">
            <mc:AlternateContent xmlns:mc="http://schemas.openxmlformats.org/markup-compatibility/2006">
              <mc:Choice xmlns:v="urn:schemas-microsoft-com:vml" Requires="v">
                <p:oleObj spid="_x0000_s13331" name="Equation" r:id="rId7" imgW="1155600" imgH="291960" progId="Equation.DSMT4">
                  <p:embed/>
                </p:oleObj>
              </mc:Choice>
              <mc:Fallback>
                <p:oleObj name="Equation" r:id="rId7" imgW="1155600" imgH="291960" progId="Equation.DSMT4">
                  <p:embed/>
                  <p:pic>
                    <p:nvPicPr>
                      <p:cNvPr id="0" name=""/>
                      <p:cNvPicPr/>
                      <p:nvPr/>
                    </p:nvPicPr>
                    <p:blipFill>
                      <a:blip r:embed="rId8"/>
                      <a:stretch>
                        <a:fillRect/>
                      </a:stretch>
                    </p:blipFill>
                    <p:spPr>
                      <a:xfrm>
                        <a:off x="5645150" y="2247849"/>
                        <a:ext cx="1155700" cy="292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33FA59B-6F9B-4C4F-B728-654DCB80DDC8}"/>
              </a:ext>
            </a:extLst>
          </p:cNvPr>
          <p:cNvGraphicFramePr>
            <a:graphicFrameLocks noChangeAspect="1"/>
          </p:cNvGraphicFramePr>
          <p:nvPr>
            <p:extLst>
              <p:ext uri="{D42A27DB-BD31-4B8C-83A1-F6EECF244321}">
                <p14:modId xmlns:p14="http://schemas.microsoft.com/office/powerpoint/2010/main" val="1361676549"/>
              </p:ext>
            </p:extLst>
          </p:nvPr>
        </p:nvGraphicFramePr>
        <p:xfrm>
          <a:off x="2611079" y="2596125"/>
          <a:ext cx="292100" cy="241300"/>
        </p:xfrm>
        <a:graphic>
          <a:graphicData uri="http://schemas.openxmlformats.org/presentationml/2006/ole">
            <mc:AlternateContent xmlns:mc="http://schemas.openxmlformats.org/markup-compatibility/2006">
              <mc:Choice xmlns:v="urn:schemas-microsoft-com:vml" Requires="v">
                <p:oleObj spid="_x0000_s13332" name="Equation" r:id="rId9" imgW="291960" imgH="241200" progId="Equation.DSMT4">
                  <p:embed/>
                </p:oleObj>
              </mc:Choice>
              <mc:Fallback>
                <p:oleObj name="Equation" r:id="rId9" imgW="291960" imgH="241200" progId="Equation.DSMT4">
                  <p:embed/>
                  <p:pic>
                    <p:nvPicPr>
                      <p:cNvPr id="0" name=""/>
                      <p:cNvPicPr/>
                      <p:nvPr/>
                    </p:nvPicPr>
                    <p:blipFill>
                      <a:blip r:embed="rId10"/>
                      <a:stretch>
                        <a:fillRect/>
                      </a:stretch>
                    </p:blipFill>
                    <p:spPr>
                      <a:xfrm>
                        <a:off x="2611079" y="2596125"/>
                        <a:ext cx="292100" cy="241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48E6213-38C0-4ACE-AF9D-AE3DCE1D7573}"/>
              </a:ext>
            </a:extLst>
          </p:cNvPr>
          <p:cNvGraphicFramePr>
            <a:graphicFrameLocks noChangeAspect="1"/>
          </p:cNvGraphicFramePr>
          <p:nvPr>
            <p:extLst>
              <p:ext uri="{D42A27DB-BD31-4B8C-83A1-F6EECF244321}">
                <p14:modId xmlns:p14="http://schemas.microsoft.com/office/powerpoint/2010/main" val="2815178059"/>
              </p:ext>
            </p:extLst>
          </p:nvPr>
        </p:nvGraphicFramePr>
        <p:xfrm>
          <a:off x="4483920" y="2581377"/>
          <a:ext cx="381000" cy="241300"/>
        </p:xfrm>
        <a:graphic>
          <a:graphicData uri="http://schemas.openxmlformats.org/presentationml/2006/ole">
            <mc:AlternateContent xmlns:mc="http://schemas.openxmlformats.org/markup-compatibility/2006">
              <mc:Choice xmlns:v="urn:schemas-microsoft-com:vml" Requires="v">
                <p:oleObj spid="_x0000_s13333" name="Equation" r:id="rId11" imgW="380880" imgH="241200" progId="Equation.DSMT4">
                  <p:embed/>
                </p:oleObj>
              </mc:Choice>
              <mc:Fallback>
                <p:oleObj name="Equation" r:id="rId11" imgW="380880" imgH="241200" progId="Equation.DSMT4">
                  <p:embed/>
                  <p:pic>
                    <p:nvPicPr>
                      <p:cNvPr id="0" name=""/>
                      <p:cNvPicPr/>
                      <p:nvPr/>
                    </p:nvPicPr>
                    <p:blipFill>
                      <a:blip r:embed="rId12"/>
                      <a:stretch>
                        <a:fillRect/>
                      </a:stretch>
                    </p:blipFill>
                    <p:spPr>
                      <a:xfrm>
                        <a:off x="4483920" y="2581377"/>
                        <a:ext cx="381000" cy="241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255E0B7-14BB-4018-90EB-724BF37A1DAF}"/>
              </a:ext>
            </a:extLst>
          </p:cNvPr>
          <p:cNvGraphicFramePr>
            <a:graphicFrameLocks noChangeAspect="1"/>
          </p:cNvGraphicFramePr>
          <p:nvPr>
            <p:extLst>
              <p:ext uri="{D42A27DB-BD31-4B8C-83A1-F6EECF244321}">
                <p14:modId xmlns:p14="http://schemas.microsoft.com/office/powerpoint/2010/main" val="3299721201"/>
              </p:ext>
            </p:extLst>
          </p:nvPr>
        </p:nvGraphicFramePr>
        <p:xfrm>
          <a:off x="6104399" y="2596126"/>
          <a:ext cx="266700" cy="241300"/>
        </p:xfrm>
        <a:graphic>
          <a:graphicData uri="http://schemas.openxmlformats.org/presentationml/2006/ole">
            <mc:AlternateContent xmlns:mc="http://schemas.openxmlformats.org/markup-compatibility/2006">
              <mc:Choice xmlns:v="urn:schemas-microsoft-com:vml" Requires="v">
                <p:oleObj spid="_x0000_s13334" name="Equation" r:id="rId13" imgW="266400" imgH="241200" progId="Equation.DSMT4">
                  <p:embed/>
                </p:oleObj>
              </mc:Choice>
              <mc:Fallback>
                <p:oleObj name="Equation" r:id="rId13" imgW="266400" imgH="241200" progId="Equation.DSMT4">
                  <p:embed/>
                  <p:pic>
                    <p:nvPicPr>
                      <p:cNvPr id="0" name=""/>
                      <p:cNvPicPr/>
                      <p:nvPr/>
                    </p:nvPicPr>
                    <p:blipFill>
                      <a:blip r:embed="rId14"/>
                      <a:stretch>
                        <a:fillRect/>
                      </a:stretch>
                    </p:blipFill>
                    <p:spPr>
                      <a:xfrm>
                        <a:off x="6104399" y="2596126"/>
                        <a:ext cx="2667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00DD94FE-3201-49E6-AA97-DE68F1A575F7}"/>
              </a:ext>
            </a:extLst>
          </p:cNvPr>
          <p:cNvGraphicFramePr>
            <a:graphicFrameLocks noChangeAspect="1"/>
          </p:cNvGraphicFramePr>
          <p:nvPr>
            <p:extLst>
              <p:ext uri="{D42A27DB-BD31-4B8C-83A1-F6EECF244321}">
                <p14:modId xmlns:p14="http://schemas.microsoft.com/office/powerpoint/2010/main" val="3380470774"/>
              </p:ext>
            </p:extLst>
          </p:nvPr>
        </p:nvGraphicFramePr>
        <p:xfrm>
          <a:off x="2609030" y="2950087"/>
          <a:ext cx="266700" cy="241300"/>
        </p:xfrm>
        <a:graphic>
          <a:graphicData uri="http://schemas.openxmlformats.org/presentationml/2006/ole">
            <mc:AlternateContent xmlns:mc="http://schemas.openxmlformats.org/markup-compatibility/2006">
              <mc:Choice xmlns:v="urn:schemas-microsoft-com:vml" Requires="v">
                <p:oleObj spid="_x0000_s13335" name="Equation" r:id="rId15" imgW="266400" imgH="241200" progId="Equation.DSMT4">
                  <p:embed/>
                </p:oleObj>
              </mc:Choice>
              <mc:Fallback>
                <p:oleObj name="Equation" r:id="rId15" imgW="266400" imgH="241200" progId="Equation.DSMT4">
                  <p:embed/>
                  <p:pic>
                    <p:nvPicPr>
                      <p:cNvPr id="0" name=""/>
                      <p:cNvPicPr/>
                      <p:nvPr/>
                    </p:nvPicPr>
                    <p:blipFill>
                      <a:blip r:embed="rId16"/>
                      <a:stretch>
                        <a:fillRect/>
                      </a:stretch>
                    </p:blipFill>
                    <p:spPr>
                      <a:xfrm>
                        <a:off x="2609030" y="2950087"/>
                        <a:ext cx="266700" cy="2413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8C023CB0-9382-4794-ABAA-696CECC64041}"/>
              </a:ext>
            </a:extLst>
          </p:cNvPr>
          <p:cNvGraphicFramePr>
            <a:graphicFrameLocks noChangeAspect="1"/>
          </p:cNvGraphicFramePr>
          <p:nvPr>
            <p:extLst>
              <p:ext uri="{D42A27DB-BD31-4B8C-83A1-F6EECF244321}">
                <p14:modId xmlns:p14="http://schemas.microsoft.com/office/powerpoint/2010/main" val="3244273509"/>
              </p:ext>
            </p:extLst>
          </p:nvPr>
        </p:nvGraphicFramePr>
        <p:xfrm>
          <a:off x="4492318" y="2920591"/>
          <a:ext cx="393700" cy="241300"/>
        </p:xfrm>
        <a:graphic>
          <a:graphicData uri="http://schemas.openxmlformats.org/presentationml/2006/ole">
            <mc:AlternateContent xmlns:mc="http://schemas.openxmlformats.org/markup-compatibility/2006">
              <mc:Choice xmlns:v="urn:schemas-microsoft-com:vml" Requires="v">
                <p:oleObj spid="_x0000_s13336" name="Equation" r:id="rId17" imgW="393480" imgH="241200" progId="Equation.DSMT4">
                  <p:embed/>
                </p:oleObj>
              </mc:Choice>
              <mc:Fallback>
                <p:oleObj name="Equation" r:id="rId17" imgW="393480" imgH="241200" progId="Equation.DSMT4">
                  <p:embed/>
                  <p:pic>
                    <p:nvPicPr>
                      <p:cNvPr id="0" name=""/>
                      <p:cNvPicPr/>
                      <p:nvPr/>
                    </p:nvPicPr>
                    <p:blipFill>
                      <a:blip r:embed="rId18"/>
                      <a:stretch>
                        <a:fillRect/>
                      </a:stretch>
                    </p:blipFill>
                    <p:spPr>
                      <a:xfrm>
                        <a:off x="4492318" y="2920591"/>
                        <a:ext cx="3937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D6C7BE75-D1B5-49A3-A41D-8CFA1342FD46}"/>
              </a:ext>
            </a:extLst>
          </p:cNvPr>
          <p:cNvGraphicFramePr>
            <a:graphicFrameLocks noChangeAspect="1"/>
          </p:cNvGraphicFramePr>
          <p:nvPr>
            <p:extLst>
              <p:ext uri="{D42A27DB-BD31-4B8C-83A1-F6EECF244321}">
                <p14:modId xmlns:p14="http://schemas.microsoft.com/office/powerpoint/2010/main" val="2445932622"/>
              </p:ext>
            </p:extLst>
          </p:nvPr>
        </p:nvGraphicFramePr>
        <p:xfrm>
          <a:off x="6112797" y="2950088"/>
          <a:ext cx="279400" cy="241300"/>
        </p:xfrm>
        <a:graphic>
          <a:graphicData uri="http://schemas.openxmlformats.org/presentationml/2006/ole">
            <mc:AlternateContent xmlns:mc="http://schemas.openxmlformats.org/markup-compatibility/2006">
              <mc:Choice xmlns:v="urn:schemas-microsoft-com:vml" Requires="v">
                <p:oleObj spid="_x0000_s13337" name="Equation" r:id="rId19" imgW="279360" imgH="241200" progId="Equation.DSMT4">
                  <p:embed/>
                </p:oleObj>
              </mc:Choice>
              <mc:Fallback>
                <p:oleObj name="Equation" r:id="rId19" imgW="279360" imgH="241200" progId="Equation.DSMT4">
                  <p:embed/>
                  <p:pic>
                    <p:nvPicPr>
                      <p:cNvPr id="0" name=""/>
                      <p:cNvPicPr/>
                      <p:nvPr/>
                    </p:nvPicPr>
                    <p:blipFill>
                      <a:blip r:embed="rId20"/>
                      <a:stretch>
                        <a:fillRect/>
                      </a:stretch>
                    </p:blipFill>
                    <p:spPr>
                      <a:xfrm>
                        <a:off x="6112797" y="2950088"/>
                        <a:ext cx="279400" cy="2413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597BB0DF-7E9F-425B-97E0-B7450DA8CD8E}"/>
              </a:ext>
            </a:extLst>
          </p:cNvPr>
          <p:cNvGraphicFramePr>
            <a:graphicFrameLocks noChangeAspect="1"/>
          </p:cNvGraphicFramePr>
          <p:nvPr>
            <p:extLst>
              <p:ext uri="{D42A27DB-BD31-4B8C-83A1-F6EECF244321}">
                <p14:modId xmlns:p14="http://schemas.microsoft.com/office/powerpoint/2010/main" val="3041966371"/>
              </p:ext>
            </p:extLst>
          </p:nvPr>
        </p:nvGraphicFramePr>
        <p:xfrm>
          <a:off x="2697930" y="3242154"/>
          <a:ext cx="88900" cy="254000"/>
        </p:xfrm>
        <a:graphic>
          <a:graphicData uri="http://schemas.openxmlformats.org/presentationml/2006/ole">
            <mc:AlternateContent xmlns:mc="http://schemas.openxmlformats.org/markup-compatibility/2006">
              <mc:Choice xmlns:v="urn:schemas-microsoft-com:vml" Requires="v">
                <p:oleObj spid="_x0000_s13338" name="Equation" r:id="rId21" imgW="88560" imgH="253800" progId="Equation.DSMT4">
                  <p:embed/>
                </p:oleObj>
              </mc:Choice>
              <mc:Fallback>
                <p:oleObj name="Equation" r:id="rId21" imgW="88560" imgH="253800" progId="Equation.DSMT4">
                  <p:embed/>
                  <p:pic>
                    <p:nvPicPr>
                      <p:cNvPr id="0" name=""/>
                      <p:cNvPicPr/>
                      <p:nvPr/>
                    </p:nvPicPr>
                    <p:blipFill>
                      <a:blip r:embed="rId22"/>
                      <a:stretch>
                        <a:fillRect/>
                      </a:stretch>
                    </p:blipFill>
                    <p:spPr>
                      <a:xfrm>
                        <a:off x="2697930" y="3242154"/>
                        <a:ext cx="88900" cy="2540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6A6CBD3A-923D-4D7D-9F18-113FA6E0E43C}"/>
              </a:ext>
            </a:extLst>
          </p:cNvPr>
          <p:cNvGraphicFramePr>
            <a:graphicFrameLocks noChangeAspect="1"/>
          </p:cNvGraphicFramePr>
          <p:nvPr>
            <p:extLst>
              <p:ext uri="{D42A27DB-BD31-4B8C-83A1-F6EECF244321}">
                <p14:modId xmlns:p14="http://schemas.microsoft.com/office/powerpoint/2010/main" val="110840791"/>
              </p:ext>
            </p:extLst>
          </p:nvPr>
        </p:nvGraphicFramePr>
        <p:xfrm>
          <a:off x="4644718" y="3245560"/>
          <a:ext cx="88900" cy="254000"/>
        </p:xfrm>
        <a:graphic>
          <a:graphicData uri="http://schemas.openxmlformats.org/presentationml/2006/ole">
            <mc:AlternateContent xmlns:mc="http://schemas.openxmlformats.org/markup-compatibility/2006">
              <mc:Choice xmlns:v="urn:schemas-microsoft-com:vml" Requires="v">
                <p:oleObj spid="_x0000_s13339" name="Equation" r:id="rId21" imgW="88560" imgH="253800" progId="Equation.DSMT4">
                  <p:embed/>
                </p:oleObj>
              </mc:Choice>
              <mc:Fallback>
                <p:oleObj name="Equation" r:id="rId21" imgW="88560" imgH="253800" progId="Equation.DSMT4">
                  <p:embed/>
                  <p:pic>
                    <p:nvPicPr>
                      <p:cNvPr id="20" name="Object 19">
                        <a:extLst>
                          <a:ext uri="{FF2B5EF4-FFF2-40B4-BE49-F238E27FC236}">
                            <a16:creationId xmlns:a16="http://schemas.microsoft.com/office/drawing/2014/main" id="{597BB0DF-7E9F-425B-97E0-B7450DA8CD8E}"/>
                          </a:ext>
                        </a:extLst>
                      </p:cNvPr>
                      <p:cNvPicPr/>
                      <p:nvPr/>
                    </p:nvPicPr>
                    <p:blipFill>
                      <a:blip r:embed="rId22"/>
                      <a:stretch>
                        <a:fillRect/>
                      </a:stretch>
                    </p:blipFill>
                    <p:spPr>
                      <a:xfrm>
                        <a:off x="4644718" y="3245560"/>
                        <a:ext cx="88900" cy="2540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368AEA7B-2953-4CF9-9688-1EA96E187B24}"/>
              </a:ext>
            </a:extLst>
          </p:cNvPr>
          <p:cNvGraphicFramePr>
            <a:graphicFrameLocks noChangeAspect="1"/>
          </p:cNvGraphicFramePr>
          <p:nvPr>
            <p:extLst>
              <p:ext uri="{D42A27DB-BD31-4B8C-83A1-F6EECF244321}">
                <p14:modId xmlns:p14="http://schemas.microsoft.com/office/powerpoint/2010/main" val="1446298282"/>
              </p:ext>
            </p:extLst>
          </p:nvPr>
        </p:nvGraphicFramePr>
        <p:xfrm>
          <a:off x="6252497" y="3256577"/>
          <a:ext cx="88900" cy="254000"/>
        </p:xfrm>
        <a:graphic>
          <a:graphicData uri="http://schemas.openxmlformats.org/presentationml/2006/ole">
            <mc:AlternateContent xmlns:mc="http://schemas.openxmlformats.org/markup-compatibility/2006">
              <mc:Choice xmlns:v="urn:schemas-microsoft-com:vml" Requires="v">
                <p:oleObj spid="_x0000_s13340" name="Equation" r:id="rId21" imgW="88560" imgH="253800" progId="Equation.DSMT4">
                  <p:embed/>
                </p:oleObj>
              </mc:Choice>
              <mc:Fallback>
                <p:oleObj name="Equation" r:id="rId21" imgW="88560" imgH="253800" progId="Equation.DSMT4">
                  <p:embed/>
                  <p:pic>
                    <p:nvPicPr>
                      <p:cNvPr id="21" name="Object 20">
                        <a:extLst>
                          <a:ext uri="{FF2B5EF4-FFF2-40B4-BE49-F238E27FC236}">
                            <a16:creationId xmlns:a16="http://schemas.microsoft.com/office/drawing/2014/main" id="{6A6CBD3A-923D-4D7D-9F18-113FA6E0E43C}"/>
                          </a:ext>
                        </a:extLst>
                      </p:cNvPr>
                      <p:cNvPicPr/>
                      <p:nvPr/>
                    </p:nvPicPr>
                    <p:blipFill>
                      <a:blip r:embed="rId22"/>
                      <a:stretch>
                        <a:fillRect/>
                      </a:stretch>
                    </p:blipFill>
                    <p:spPr>
                      <a:xfrm>
                        <a:off x="6252497" y="3256577"/>
                        <a:ext cx="88900" cy="2540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A712BC64-7072-4461-8138-72A7FD732633}"/>
              </a:ext>
            </a:extLst>
          </p:cNvPr>
          <p:cNvGraphicFramePr>
            <a:graphicFrameLocks noChangeAspect="1"/>
          </p:cNvGraphicFramePr>
          <p:nvPr>
            <p:extLst>
              <p:ext uri="{D42A27DB-BD31-4B8C-83A1-F6EECF244321}">
                <p14:modId xmlns:p14="http://schemas.microsoft.com/office/powerpoint/2010/main" val="191985561"/>
              </p:ext>
            </p:extLst>
          </p:nvPr>
        </p:nvGraphicFramePr>
        <p:xfrm>
          <a:off x="2655324" y="3613764"/>
          <a:ext cx="292100" cy="241300"/>
        </p:xfrm>
        <a:graphic>
          <a:graphicData uri="http://schemas.openxmlformats.org/presentationml/2006/ole">
            <mc:AlternateContent xmlns:mc="http://schemas.openxmlformats.org/markup-compatibility/2006">
              <mc:Choice xmlns:v="urn:schemas-microsoft-com:vml" Requires="v">
                <p:oleObj spid="_x0000_s13341" name="Equation" r:id="rId23" imgW="291960" imgH="241200" progId="Equation.DSMT4">
                  <p:embed/>
                </p:oleObj>
              </mc:Choice>
              <mc:Fallback>
                <p:oleObj name="Equation" r:id="rId23" imgW="291960" imgH="241200" progId="Equation.DSMT4">
                  <p:embed/>
                  <p:pic>
                    <p:nvPicPr>
                      <p:cNvPr id="0" name=""/>
                      <p:cNvPicPr/>
                      <p:nvPr/>
                    </p:nvPicPr>
                    <p:blipFill>
                      <a:blip r:embed="rId24"/>
                      <a:stretch>
                        <a:fillRect/>
                      </a:stretch>
                    </p:blipFill>
                    <p:spPr>
                      <a:xfrm>
                        <a:off x="2655324" y="3613764"/>
                        <a:ext cx="292100" cy="2413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E0EE3C2B-C917-4415-B70B-05884524AD40}"/>
              </a:ext>
            </a:extLst>
          </p:cNvPr>
          <p:cNvGraphicFramePr>
            <a:graphicFrameLocks noChangeAspect="1"/>
          </p:cNvGraphicFramePr>
          <p:nvPr>
            <p:extLst>
              <p:ext uri="{D42A27DB-BD31-4B8C-83A1-F6EECF244321}">
                <p14:modId xmlns:p14="http://schemas.microsoft.com/office/powerpoint/2010/main" val="3773118809"/>
              </p:ext>
            </p:extLst>
          </p:nvPr>
        </p:nvGraphicFramePr>
        <p:xfrm>
          <a:off x="4498873" y="3599016"/>
          <a:ext cx="292100" cy="241300"/>
        </p:xfrm>
        <a:graphic>
          <a:graphicData uri="http://schemas.openxmlformats.org/presentationml/2006/ole">
            <mc:AlternateContent xmlns:mc="http://schemas.openxmlformats.org/markup-compatibility/2006">
              <mc:Choice xmlns:v="urn:schemas-microsoft-com:vml" Requires="v">
                <p:oleObj spid="_x0000_s13342" name="Equation" r:id="rId25" imgW="291960" imgH="241200" progId="Equation.DSMT4">
                  <p:embed/>
                </p:oleObj>
              </mc:Choice>
              <mc:Fallback>
                <p:oleObj name="Equation" r:id="rId25" imgW="291960" imgH="241200" progId="Equation.DSMT4">
                  <p:embed/>
                  <p:pic>
                    <p:nvPicPr>
                      <p:cNvPr id="0" name=""/>
                      <p:cNvPicPr/>
                      <p:nvPr/>
                    </p:nvPicPr>
                    <p:blipFill>
                      <a:blip r:embed="rId26"/>
                      <a:stretch>
                        <a:fillRect/>
                      </a:stretch>
                    </p:blipFill>
                    <p:spPr>
                      <a:xfrm>
                        <a:off x="4498873" y="3599016"/>
                        <a:ext cx="2921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B90C0B20-221B-40D9-B655-7B5798EB2031}"/>
              </a:ext>
            </a:extLst>
          </p:cNvPr>
          <p:cNvGraphicFramePr>
            <a:graphicFrameLocks noChangeAspect="1"/>
          </p:cNvGraphicFramePr>
          <p:nvPr>
            <p:extLst>
              <p:ext uri="{D42A27DB-BD31-4B8C-83A1-F6EECF244321}">
                <p14:modId xmlns:p14="http://schemas.microsoft.com/office/powerpoint/2010/main" val="3511195514"/>
              </p:ext>
            </p:extLst>
          </p:nvPr>
        </p:nvGraphicFramePr>
        <p:xfrm>
          <a:off x="6106447" y="3628513"/>
          <a:ext cx="292100" cy="241300"/>
        </p:xfrm>
        <a:graphic>
          <a:graphicData uri="http://schemas.openxmlformats.org/presentationml/2006/ole">
            <mc:AlternateContent xmlns:mc="http://schemas.openxmlformats.org/markup-compatibility/2006">
              <mc:Choice xmlns:v="urn:schemas-microsoft-com:vml" Requires="v">
                <p:oleObj spid="_x0000_s13343" name="Equation" r:id="rId27" imgW="291960" imgH="241200" progId="Equation.DSMT4">
                  <p:embed/>
                </p:oleObj>
              </mc:Choice>
              <mc:Fallback>
                <p:oleObj name="Equation" r:id="rId27" imgW="291960" imgH="241200" progId="Equation.DSMT4">
                  <p:embed/>
                  <p:pic>
                    <p:nvPicPr>
                      <p:cNvPr id="0" name=""/>
                      <p:cNvPicPr/>
                      <p:nvPr/>
                    </p:nvPicPr>
                    <p:blipFill>
                      <a:blip r:embed="rId28"/>
                      <a:stretch>
                        <a:fillRect/>
                      </a:stretch>
                    </p:blipFill>
                    <p:spPr>
                      <a:xfrm>
                        <a:off x="6106447" y="3628513"/>
                        <a:ext cx="292100" cy="241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C3318AC-1EFA-44F7-B411-E4AA6B02EB6D}"/>
              </a:ext>
            </a:extLst>
          </p:cNvPr>
          <p:cNvSpPr>
            <a:spLocks noGrp="1"/>
          </p:cNvSpPr>
          <p:nvPr>
            <p:ph sz="quarter" idx="14"/>
          </p:nvPr>
        </p:nvSpPr>
        <p:spPr>
          <a:xfrm>
            <a:off x="342900" y="4006055"/>
            <a:ext cx="8458200" cy="2453739"/>
          </a:xfrm>
        </p:spPr>
        <p:txBody>
          <a:bodyPr/>
          <a:lstStyle/>
          <a:p>
            <a:pPr marL="265113" indent="-265113">
              <a:spcBef>
                <a:spcPts val="500"/>
              </a:spcBef>
            </a:pPr>
            <a:r>
              <a:rPr lang="en-US" sz="1800" dirty="0"/>
              <a:t>a. Estimate and interpret the effect of Marketing and Employed on the number of applications received. For a given marketing expense of $80,000, predict the number of applications received if 50% of the graduates were employed within three months. Repeat the analysis with 80% employed within three months.</a:t>
            </a:r>
          </a:p>
          <a:p>
            <a:pPr marL="265113" indent="-265113">
              <a:spcBef>
                <a:spcPts val="500"/>
              </a:spcBef>
            </a:pPr>
            <a:r>
              <a:rPr lang="en-US" sz="1800" dirty="0"/>
              <a:t>b. Extend the model in part a to include the interaction between Marketing and Employed. For a given marketing expense of $80,000, predict the number of applications received if 50% of the graduates were employed within three months. Repeat the analysis with 80% employed within three months.</a:t>
            </a:r>
          </a:p>
        </p:txBody>
      </p:sp>
      <p:sp>
        <p:nvSpPr>
          <p:cNvPr id="7" name="Slide Number Placeholder 6">
            <a:extLst>
              <a:ext uri="{FF2B5EF4-FFF2-40B4-BE49-F238E27FC236}">
                <a16:creationId xmlns:a16="http://schemas.microsoft.com/office/drawing/2014/main" id="{5F9084AC-9E6E-4479-A91A-C11D0218B0B3}"/>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3445290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B07-AD50-460E-9C7B-61AA21306092}"/>
              </a:ext>
            </a:extLst>
          </p:cNvPr>
          <p:cNvSpPr>
            <a:spLocks noGrp="1"/>
          </p:cNvSpPr>
          <p:nvPr>
            <p:ph type="title"/>
          </p:nvPr>
        </p:nvSpPr>
        <p:spPr/>
        <p:txBody>
          <a:bodyPr>
            <a:normAutofit fontScale="90000"/>
          </a:bodyPr>
          <a:lstStyle/>
          <a:p>
            <a:r>
              <a:rPr lang="en-IN" dirty="0"/>
              <a:t>8.1: Regression Models with Interaction Variables </a:t>
            </a:r>
            <a:r>
              <a:rPr lang="en-IN" sz="1100" b="0" dirty="0"/>
              <a:t>15</a:t>
            </a:r>
            <a:endParaRPr lang="en-US" dirty="0"/>
          </a:p>
        </p:txBody>
      </p:sp>
      <p:sp>
        <p:nvSpPr>
          <p:cNvPr id="12" name="Content Placeholder 11">
            <a:extLst>
              <a:ext uri="{FF2B5EF4-FFF2-40B4-BE49-F238E27FC236}">
                <a16:creationId xmlns:a16="http://schemas.microsoft.com/office/drawing/2014/main" id="{48DDD17D-F931-489D-81B3-A4679913BB4E}"/>
              </a:ext>
            </a:extLst>
          </p:cNvPr>
          <p:cNvSpPr>
            <a:spLocks noGrp="1"/>
          </p:cNvSpPr>
          <p:nvPr>
            <p:ph sz="quarter" idx="11"/>
          </p:nvPr>
        </p:nvSpPr>
        <p:spPr>
          <a:xfrm>
            <a:off x="342900" y="1276710"/>
            <a:ext cx="8458200" cy="389858"/>
          </a:xfrm>
        </p:spPr>
        <p:txBody>
          <a:bodyPr/>
          <a:lstStyle/>
          <a:p>
            <a:pPr marL="292608" indent="-292608">
              <a:buFont typeface="Arial" panose="020B0604020202020204" pitchFamily="34" charset="0"/>
              <a:buChar char="•"/>
            </a:pPr>
            <a:r>
              <a:rPr lang="en-US" sz="2000" dirty="0"/>
              <a:t>Example.</a:t>
            </a:r>
          </a:p>
        </p:txBody>
      </p:sp>
      <p:graphicFrame>
        <p:nvGraphicFramePr>
          <p:cNvPr id="18" name="Table 18">
            <a:extLst>
              <a:ext uri="{FF2B5EF4-FFF2-40B4-BE49-F238E27FC236}">
                <a16:creationId xmlns:a16="http://schemas.microsoft.com/office/drawing/2014/main" id="{5B6E5E9F-6727-4513-A6A3-A37DAF9D63FF}"/>
              </a:ext>
            </a:extLst>
          </p:cNvPr>
          <p:cNvGraphicFramePr>
            <a:graphicFrameLocks noGrp="1"/>
          </p:cNvGraphicFramePr>
          <p:nvPr>
            <p:extLst>
              <p:ext uri="{D42A27DB-BD31-4B8C-83A1-F6EECF244321}">
                <p14:modId xmlns:p14="http://schemas.microsoft.com/office/powerpoint/2010/main" val="3085631399"/>
              </p:ext>
            </p:extLst>
          </p:nvPr>
        </p:nvGraphicFramePr>
        <p:xfrm>
          <a:off x="1562100" y="1870075"/>
          <a:ext cx="6096000" cy="3527834"/>
        </p:xfrm>
        <a:graphic>
          <a:graphicData uri="http://schemas.openxmlformats.org/drawingml/2006/table">
            <a:tbl>
              <a:tblPr firstRow="1" bandRow="1">
                <a:tableStyleId>{5C22544A-7EE6-4342-B048-85BDC9FD1C3A}</a:tableStyleId>
              </a:tblPr>
              <a:tblGrid>
                <a:gridCol w="2390468">
                  <a:extLst>
                    <a:ext uri="{9D8B030D-6E8A-4147-A177-3AD203B41FA5}">
                      <a16:colId xmlns:a16="http://schemas.microsoft.com/office/drawing/2014/main" val="4153628190"/>
                    </a:ext>
                  </a:extLst>
                </a:gridCol>
                <a:gridCol w="1873045">
                  <a:extLst>
                    <a:ext uri="{9D8B030D-6E8A-4147-A177-3AD203B41FA5}">
                      <a16:colId xmlns:a16="http://schemas.microsoft.com/office/drawing/2014/main" val="612624550"/>
                    </a:ext>
                  </a:extLst>
                </a:gridCol>
                <a:gridCol w="1832487">
                  <a:extLst>
                    <a:ext uri="{9D8B030D-6E8A-4147-A177-3AD203B41FA5}">
                      <a16:colId xmlns:a16="http://schemas.microsoft.com/office/drawing/2014/main" val="1498542639"/>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73276782"/>
                  </a:ext>
                </a:extLst>
              </a:tr>
              <a:tr h="69401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29448285"/>
                  </a:ext>
                </a:extLst>
              </a:tr>
              <a:tr h="619432">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47804551"/>
                  </a:ext>
                </a:extLst>
              </a:tr>
              <a:tr h="663678">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73347771"/>
                  </a:ext>
                </a:extLst>
              </a:tr>
              <a:tr h="575187">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9505451"/>
                  </a:ext>
                </a:extLst>
              </a:tr>
              <a:tr h="60468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6718009"/>
                  </a:ext>
                </a:extLst>
              </a:tr>
            </a:tbl>
          </a:graphicData>
        </a:graphic>
      </p:graphicFrame>
      <p:graphicFrame>
        <p:nvGraphicFramePr>
          <p:cNvPr id="22" name="Object 21">
            <a:extLst>
              <a:ext uri="{FF2B5EF4-FFF2-40B4-BE49-F238E27FC236}">
                <a16:creationId xmlns:a16="http://schemas.microsoft.com/office/drawing/2014/main" id="{5C7B69CC-563B-45CF-A6B3-71D93D6B3920}"/>
              </a:ext>
            </a:extLst>
          </p:cNvPr>
          <p:cNvGraphicFramePr>
            <a:graphicFrameLocks noChangeAspect="1"/>
          </p:cNvGraphicFramePr>
          <p:nvPr>
            <p:extLst>
              <p:ext uri="{D42A27DB-BD31-4B8C-83A1-F6EECF244321}">
                <p14:modId xmlns:p14="http://schemas.microsoft.com/office/powerpoint/2010/main" val="988429180"/>
              </p:ext>
            </p:extLst>
          </p:nvPr>
        </p:nvGraphicFramePr>
        <p:xfrm>
          <a:off x="1719491" y="1943417"/>
          <a:ext cx="900545" cy="219364"/>
        </p:xfrm>
        <a:graphic>
          <a:graphicData uri="http://schemas.openxmlformats.org/presentationml/2006/ole">
            <mc:AlternateContent xmlns:mc="http://schemas.openxmlformats.org/markup-compatibility/2006">
              <mc:Choice xmlns:v="urn:schemas-microsoft-com:vml" Requires="v">
                <p:oleObj spid="_x0000_s14363" name="Equation" r:id="rId3" imgW="990360" imgH="241200" progId="Equation.DSMT4">
                  <p:embed/>
                </p:oleObj>
              </mc:Choice>
              <mc:Fallback>
                <p:oleObj name="Equation" r:id="rId3" imgW="990360" imgH="241200" progId="Equation.DSMT4">
                  <p:embed/>
                  <p:pic>
                    <p:nvPicPr>
                      <p:cNvPr id="22" name="Object 21">
                        <a:extLst>
                          <a:ext uri="{FF2B5EF4-FFF2-40B4-BE49-F238E27FC236}">
                            <a16:creationId xmlns:a16="http://schemas.microsoft.com/office/drawing/2014/main" id="{5C7B69CC-563B-45CF-A6B3-71D93D6B3920}"/>
                          </a:ext>
                        </a:extLst>
                      </p:cNvPr>
                      <p:cNvPicPr/>
                      <p:nvPr/>
                    </p:nvPicPr>
                    <p:blipFill>
                      <a:blip r:embed="rId4"/>
                      <a:stretch>
                        <a:fillRect/>
                      </a:stretch>
                    </p:blipFill>
                    <p:spPr>
                      <a:xfrm>
                        <a:off x="1719491" y="1943417"/>
                        <a:ext cx="900545" cy="219364"/>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1BEF795E-539B-4850-A49D-7CDE1DC5AEBE}"/>
              </a:ext>
            </a:extLst>
          </p:cNvPr>
          <p:cNvGraphicFramePr>
            <a:graphicFrameLocks noChangeAspect="1"/>
          </p:cNvGraphicFramePr>
          <p:nvPr>
            <p:extLst>
              <p:ext uri="{D42A27DB-BD31-4B8C-83A1-F6EECF244321}">
                <p14:modId xmlns:p14="http://schemas.microsoft.com/office/powerpoint/2010/main" val="15272991"/>
              </p:ext>
            </p:extLst>
          </p:nvPr>
        </p:nvGraphicFramePr>
        <p:xfrm>
          <a:off x="4332526" y="1928667"/>
          <a:ext cx="831273" cy="219364"/>
        </p:xfrm>
        <a:graphic>
          <a:graphicData uri="http://schemas.openxmlformats.org/presentationml/2006/ole">
            <mc:AlternateContent xmlns:mc="http://schemas.openxmlformats.org/markup-compatibility/2006">
              <mc:Choice xmlns:v="urn:schemas-microsoft-com:vml" Requires="v">
                <p:oleObj spid="_x0000_s14364" name="Equation" r:id="rId5" imgW="914400" imgH="241200" progId="Equation.DSMT4">
                  <p:embed/>
                </p:oleObj>
              </mc:Choice>
              <mc:Fallback>
                <p:oleObj name="Equation" r:id="rId5" imgW="914400" imgH="241200" progId="Equation.DSMT4">
                  <p:embed/>
                  <p:pic>
                    <p:nvPicPr>
                      <p:cNvPr id="23" name="Object 22">
                        <a:extLst>
                          <a:ext uri="{FF2B5EF4-FFF2-40B4-BE49-F238E27FC236}">
                            <a16:creationId xmlns:a16="http://schemas.microsoft.com/office/drawing/2014/main" id="{1BEF795E-539B-4850-A49D-7CDE1DC5AEBE}"/>
                          </a:ext>
                        </a:extLst>
                      </p:cNvPr>
                      <p:cNvPicPr/>
                      <p:nvPr/>
                    </p:nvPicPr>
                    <p:blipFill>
                      <a:blip r:embed="rId6"/>
                      <a:stretch>
                        <a:fillRect/>
                      </a:stretch>
                    </p:blipFill>
                    <p:spPr>
                      <a:xfrm>
                        <a:off x="4332526" y="1928667"/>
                        <a:ext cx="831273" cy="21936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1857BC38-C5F9-4C65-803B-07B6D73D729D}"/>
              </a:ext>
            </a:extLst>
          </p:cNvPr>
          <p:cNvGraphicFramePr>
            <a:graphicFrameLocks noChangeAspect="1"/>
          </p:cNvGraphicFramePr>
          <p:nvPr>
            <p:extLst>
              <p:ext uri="{D42A27DB-BD31-4B8C-83A1-F6EECF244321}">
                <p14:modId xmlns:p14="http://schemas.microsoft.com/office/powerpoint/2010/main" val="1361690367"/>
              </p:ext>
            </p:extLst>
          </p:nvPr>
        </p:nvGraphicFramePr>
        <p:xfrm>
          <a:off x="6293570" y="1943415"/>
          <a:ext cx="842818" cy="219364"/>
        </p:xfrm>
        <a:graphic>
          <a:graphicData uri="http://schemas.openxmlformats.org/presentationml/2006/ole">
            <mc:AlternateContent xmlns:mc="http://schemas.openxmlformats.org/markup-compatibility/2006">
              <mc:Choice xmlns:v="urn:schemas-microsoft-com:vml" Requires="v">
                <p:oleObj spid="_x0000_s14365" name="Equation" r:id="rId7" imgW="927000" imgH="241200" progId="Equation.DSMT4">
                  <p:embed/>
                </p:oleObj>
              </mc:Choice>
              <mc:Fallback>
                <p:oleObj name="Equation" r:id="rId7" imgW="927000" imgH="241200" progId="Equation.DSMT4">
                  <p:embed/>
                  <p:pic>
                    <p:nvPicPr>
                      <p:cNvPr id="24" name="Object 23">
                        <a:extLst>
                          <a:ext uri="{FF2B5EF4-FFF2-40B4-BE49-F238E27FC236}">
                            <a16:creationId xmlns:a16="http://schemas.microsoft.com/office/drawing/2014/main" id="{1857BC38-C5F9-4C65-803B-07B6D73D729D}"/>
                          </a:ext>
                        </a:extLst>
                      </p:cNvPr>
                      <p:cNvPicPr/>
                      <p:nvPr/>
                    </p:nvPicPr>
                    <p:blipFill>
                      <a:blip r:embed="rId8"/>
                      <a:stretch>
                        <a:fillRect/>
                      </a:stretch>
                    </p:blipFill>
                    <p:spPr>
                      <a:xfrm>
                        <a:off x="6293570" y="1943415"/>
                        <a:ext cx="842818" cy="219364"/>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98DF925B-9680-4B37-A298-A9ED8904F14D}"/>
              </a:ext>
            </a:extLst>
          </p:cNvPr>
          <p:cNvGraphicFramePr>
            <a:graphicFrameLocks noChangeAspect="1"/>
          </p:cNvGraphicFramePr>
          <p:nvPr>
            <p:extLst>
              <p:ext uri="{D42A27DB-BD31-4B8C-83A1-F6EECF244321}">
                <p14:modId xmlns:p14="http://schemas.microsoft.com/office/powerpoint/2010/main" val="2121359108"/>
              </p:ext>
            </p:extLst>
          </p:nvPr>
        </p:nvGraphicFramePr>
        <p:xfrm>
          <a:off x="1720850" y="2305050"/>
          <a:ext cx="852488" cy="265113"/>
        </p:xfrm>
        <a:graphic>
          <a:graphicData uri="http://schemas.openxmlformats.org/presentationml/2006/ole">
            <mc:AlternateContent xmlns:mc="http://schemas.openxmlformats.org/markup-compatibility/2006">
              <mc:Choice xmlns:v="urn:schemas-microsoft-com:vml" Requires="v">
                <p:oleObj spid="_x0000_s14366" name="Equation" r:id="rId9" imgW="939600" imgH="291960" progId="Equation.DSMT4">
                  <p:embed/>
                </p:oleObj>
              </mc:Choice>
              <mc:Fallback>
                <p:oleObj name="Equation" r:id="rId9" imgW="939600" imgH="291960" progId="Equation.DSMT4">
                  <p:embed/>
                  <p:pic>
                    <p:nvPicPr>
                      <p:cNvPr id="25" name="Object 24">
                        <a:extLst>
                          <a:ext uri="{FF2B5EF4-FFF2-40B4-BE49-F238E27FC236}">
                            <a16:creationId xmlns:a16="http://schemas.microsoft.com/office/drawing/2014/main" id="{98DF925B-9680-4B37-A298-A9ED8904F14D}"/>
                          </a:ext>
                        </a:extLst>
                      </p:cNvPr>
                      <p:cNvPicPr/>
                      <p:nvPr/>
                    </p:nvPicPr>
                    <p:blipFill>
                      <a:blip r:embed="rId10"/>
                      <a:stretch>
                        <a:fillRect/>
                      </a:stretch>
                    </p:blipFill>
                    <p:spPr>
                      <a:xfrm>
                        <a:off x="1720850" y="2305050"/>
                        <a:ext cx="852488" cy="26511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13289B1A-1648-4234-9DC0-430D6B0685A2}"/>
              </a:ext>
            </a:extLst>
          </p:cNvPr>
          <p:cNvGraphicFramePr>
            <a:graphicFrameLocks noChangeAspect="1"/>
          </p:cNvGraphicFramePr>
          <p:nvPr>
            <p:extLst>
              <p:ext uri="{D42A27DB-BD31-4B8C-83A1-F6EECF244321}">
                <p14:modId xmlns:p14="http://schemas.microsoft.com/office/powerpoint/2010/main" val="1712137452"/>
              </p:ext>
            </p:extLst>
          </p:nvPr>
        </p:nvGraphicFramePr>
        <p:xfrm>
          <a:off x="4265613" y="2252663"/>
          <a:ext cx="966787" cy="252412"/>
        </p:xfrm>
        <a:graphic>
          <a:graphicData uri="http://schemas.openxmlformats.org/presentationml/2006/ole">
            <mc:AlternateContent xmlns:mc="http://schemas.openxmlformats.org/markup-compatibility/2006">
              <mc:Choice xmlns:v="urn:schemas-microsoft-com:vml" Requires="v">
                <p:oleObj spid="_x0000_s14367" name="Equation" r:id="rId11" imgW="1168200" imgH="304560" progId="Equation.DSMT4">
                  <p:embed/>
                </p:oleObj>
              </mc:Choice>
              <mc:Fallback>
                <p:oleObj name="Equation" r:id="rId11" imgW="1168200" imgH="304560" progId="Equation.DSMT4">
                  <p:embed/>
                  <p:pic>
                    <p:nvPicPr>
                      <p:cNvPr id="0" name=""/>
                      <p:cNvPicPr/>
                      <p:nvPr/>
                    </p:nvPicPr>
                    <p:blipFill>
                      <a:blip r:embed="rId12"/>
                      <a:stretch>
                        <a:fillRect/>
                      </a:stretch>
                    </p:blipFill>
                    <p:spPr>
                      <a:xfrm>
                        <a:off x="4265613" y="2252663"/>
                        <a:ext cx="966787" cy="25241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BA40BE1-49AE-4223-B7CF-FB7109D50F5E}"/>
              </a:ext>
            </a:extLst>
          </p:cNvPr>
          <p:cNvGraphicFramePr>
            <a:graphicFrameLocks noChangeAspect="1"/>
          </p:cNvGraphicFramePr>
          <p:nvPr>
            <p:extLst>
              <p:ext uri="{D42A27DB-BD31-4B8C-83A1-F6EECF244321}">
                <p14:modId xmlns:p14="http://schemas.microsoft.com/office/powerpoint/2010/main" val="3996897348"/>
              </p:ext>
            </p:extLst>
          </p:nvPr>
        </p:nvGraphicFramePr>
        <p:xfrm>
          <a:off x="4422775" y="2587625"/>
          <a:ext cx="650875" cy="252413"/>
        </p:xfrm>
        <a:graphic>
          <a:graphicData uri="http://schemas.openxmlformats.org/presentationml/2006/ole">
            <mc:AlternateContent xmlns:mc="http://schemas.openxmlformats.org/markup-compatibility/2006">
              <mc:Choice xmlns:v="urn:schemas-microsoft-com:vml" Requires="v">
                <p:oleObj spid="_x0000_s14368" name="Equation" r:id="rId13" imgW="787320" imgH="304560" progId="Equation.DSMT4">
                  <p:embed/>
                </p:oleObj>
              </mc:Choice>
              <mc:Fallback>
                <p:oleObj name="Equation" r:id="rId13" imgW="787320" imgH="304560" progId="Equation.DSMT4">
                  <p:embed/>
                  <p:pic>
                    <p:nvPicPr>
                      <p:cNvPr id="0" name=""/>
                      <p:cNvPicPr/>
                      <p:nvPr/>
                    </p:nvPicPr>
                    <p:blipFill>
                      <a:blip r:embed="rId14"/>
                      <a:stretch>
                        <a:fillRect/>
                      </a:stretch>
                    </p:blipFill>
                    <p:spPr>
                      <a:xfrm>
                        <a:off x="4422775" y="2587625"/>
                        <a:ext cx="650875" cy="25241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117079A-CC09-43A5-B183-623D0580689B}"/>
              </a:ext>
            </a:extLst>
          </p:cNvPr>
          <p:cNvGraphicFramePr>
            <a:graphicFrameLocks noChangeAspect="1"/>
          </p:cNvGraphicFramePr>
          <p:nvPr>
            <p:extLst>
              <p:ext uri="{D42A27DB-BD31-4B8C-83A1-F6EECF244321}">
                <p14:modId xmlns:p14="http://schemas.microsoft.com/office/powerpoint/2010/main" val="1000646868"/>
              </p:ext>
            </p:extLst>
          </p:nvPr>
        </p:nvGraphicFramePr>
        <p:xfrm>
          <a:off x="6300392" y="2291655"/>
          <a:ext cx="829174" cy="199422"/>
        </p:xfrm>
        <a:graphic>
          <a:graphicData uri="http://schemas.openxmlformats.org/presentationml/2006/ole">
            <mc:AlternateContent xmlns:mc="http://schemas.openxmlformats.org/markup-compatibility/2006">
              <mc:Choice xmlns:v="urn:schemas-microsoft-com:vml" Requires="v">
                <p:oleObj spid="_x0000_s14369" name="Equation" r:id="rId15" imgW="1002960" imgH="241200" progId="Equation.DSMT4">
                  <p:embed/>
                </p:oleObj>
              </mc:Choice>
              <mc:Fallback>
                <p:oleObj name="Equation" r:id="rId15" imgW="1002960" imgH="241200" progId="Equation.DSMT4">
                  <p:embed/>
                  <p:pic>
                    <p:nvPicPr>
                      <p:cNvPr id="0" name=""/>
                      <p:cNvPicPr/>
                      <p:nvPr/>
                    </p:nvPicPr>
                    <p:blipFill>
                      <a:blip r:embed="rId16"/>
                      <a:stretch>
                        <a:fillRect/>
                      </a:stretch>
                    </p:blipFill>
                    <p:spPr>
                      <a:xfrm>
                        <a:off x="6300392" y="2291655"/>
                        <a:ext cx="829174" cy="19942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A5FA080-65E9-405B-BAC3-ABB474FB4433}"/>
              </a:ext>
            </a:extLst>
          </p:cNvPr>
          <p:cNvGraphicFramePr>
            <a:graphicFrameLocks noChangeAspect="1"/>
          </p:cNvGraphicFramePr>
          <p:nvPr>
            <p:extLst>
              <p:ext uri="{D42A27DB-BD31-4B8C-83A1-F6EECF244321}">
                <p14:modId xmlns:p14="http://schemas.microsoft.com/office/powerpoint/2010/main" val="3809192657"/>
              </p:ext>
            </p:extLst>
          </p:nvPr>
        </p:nvGraphicFramePr>
        <p:xfrm>
          <a:off x="6389688" y="2609850"/>
          <a:ext cx="652462" cy="250825"/>
        </p:xfrm>
        <a:graphic>
          <a:graphicData uri="http://schemas.openxmlformats.org/presentationml/2006/ole">
            <mc:AlternateContent xmlns:mc="http://schemas.openxmlformats.org/markup-compatibility/2006">
              <mc:Choice xmlns:v="urn:schemas-microsoft-com:vml" Requires="v">
                <p:oleObj spid="_x0000_s14370" name="Equation" r:id="rId17" imgW="787320" imgH="304560" progId="Equation.DSMT4">
                  <p:embed/>
                </p:oleObj>
              </mc:Choice>
              <mc:Fallback>
                <p:oleObj name="Equation" r:id="rId17" imgW="787320" imgH="304560" progId="Equation.DSMT4">
                  <p:embed/>
                  <p:pic>
                    <p:nvPicPr>
                      <p:cNvPr id="0" name=""/>
                      <p:cNvPicPr/>
                      <p:nvPr/>
                    </p:nvPicPr>
                    <p:blipFill>
                      <a:blip r:embed="rId18"/>
                      <a:stretch>
                        <a:fillRect/>
                      </a:stretch>
                    </p:blipFill>
                    <p:spPr>
                      <a:xfrm>
                        <a:off x="6389688" y="2609850"/>
                        <a:ext cx="652462" cy="2508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3184F527-B6F4-4DF0-8225-972220EB534E}"/>
              </a:ext>
            </a:extLst>
          </p:cNvPr>
          <p:cNvGraphicFramePr>
            <a:graphicFrameLocks noChangeAspect="1"/>
          </p:cNvGraphicFramePr>
          <p:nvPr>
            <p:extLst>
              <p:ext uri="{D42A27DB-BD31-4B8C-83A1-F6EECF244321}">
                <p14:modId xmlns:p14="http://schemas.microsoft.com/office/powerpoint/2010/main" val="2677826327"/>
              </p:ext>
            </p:extLst>
          </p:nvPr>
        </p:nvGraphicFramePr>
        <p:xfrm>
          <a:off x="1740218" y="2989289"/>
          <a:ext cx="1004455" cy="277091"/>
        </p:xfrm>
        <a:graphic>
          <a:graphicData uri="http://schemas.openxmlformats.org/presentationml/2006/ole">
            <mc:AlternateContent xmlns:mc="http://schemas.openxmlformats.org/markup-compatibility/2006">
              <mc:Choice xmlns:v="urn:schemas-microsoft-com:vml" Requires="v">
                <p:oleObj spid="_x0000_s14371" name="Equation" r:id="rId19" imgW="1104840" imgH="304560" progId="Equation.DSMT4">
                  <p:embed/>
                </p:oleObj>
              </mc:Choice>
              <mc:Fallback>
                <p:oleObj name="Equation" r:id="rId19" imgW="1104840" imgH="304560" progId="Equation.DSMT4">
                  <p:embed/>
                  <p:pic>
                    <p:nvPicPr>
                      <p:cNvPr id="0" name=""/>
                      <p:cNvPicPr/>
                      <p:nvPr/>
                    </p:nvPicPr>
                    <p:blipFill>
                      <a:blip r:embed="rId20"/>
                      <a:stretch>
                        <a:fillRect/>
                      </a:stretch>
                    </p:blipFill>
                    <p:spPr>
                      <a:xfrm>
                        <a:off x="1740218" y="2989289"/>
                        <a:ext cx="1004455" cy="27709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1495829-8332-4CAC-A87B-77E72B62B4A7}"/>
              </a:ext>
            </a:extLst>
          </p:cNvPr>
          <p:cNvGraphicFramePr>
            <a:graphicFrameLocks noChangeAspect="1"/>
          </p:cNvGraphicFramePr>
          <p:nvPr>
            <p:extLst>
              <p:ext uri="{D42A27DB-BD31-4B8C-83A1-F6EECF244321}">
                <p14:modId xmlns:p14="http://schemas.microsoft.com/office/powerpoint/2010/main" val="2423062566"/>
              </p:ext>
            </p:extLst>
          </p:nvPr>
        </p:nvGraphicFramePr>
        <p:xfrm>
          <a:off x="4386263" y="2963863"/>
          <a:ext cx="723900" cy="209550"/>
        </p:xfrm>
        <a:graphic>
          <a:graphicData uri="http://schemas.openxmlformats.org/presentationml/2006/ole">
            <mc:AlternateContent xmlns:mc="http://schemas.openxmlformats.org/markup-compatibility/2006">
              <mc:Choice xmlns:v="urn:schemas-microsoft-com:vml" Requires="v">
                <p:oleObj spid="_x0000_s14372" name="Equation" r:id="rId21" imgW="876240" imgH="253800" progId="Equation.DSMT4">
                  <p:embed/>
                </p:oleObj>
              </mc:Choice>
              <mc:Fallback>
                <p:oleObj name="Equation" r:id="rId21" imgW="876240" imgH="253800" progId="Equation.DSMT4">
                  <p:embed/>
                  <p:pic>
                    <p:nvPicPr>
                      <p:cNvPr id="0" name=""/>
                      <p:cNvPicPr/>
                      <p:nvPr/>
                    </p:nvPicPr>
                    <p:blipFill>
                      <a:blip r:embed="rId22"/>
                      <a:stretch>
                        <a:fillRect/>
                      </a:stretch>
                    </p:blipFill>
                    <p:spPr>
                      <a:xfrm>
                        <a:off x="4386263" y="2963863"/>
                        <a:ext cx="723900" cy="20955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14C9FE9-9737-43FF-8A69-5C6F556003AF}"/>
              </a:ext>
            </a:extLst>
          </p:cNvPr>
          <p:cNvGraphicFramePr>
            <a:graphicFrameLocks noChangeAspect="1"/>
          </p:cNvGraphicFramePr>
          <p:nvPr>
            <p:extLst>
              <p:ext uri="{D42A27DB-BD31-4B8C-83A1-F6EECF244321}">
                <p14:modId xmlns:p14="http://schemas.microsoft.com/office/powerpoint/2010/main" val="4104873348"/>
              </p:ext>
            </p:extLst>
          </p:nvPr>
        </p:nvGraphicFramePr>
        <p:xfrm>
          <a:off x="4422775" y="3254375"/>
          <a:ext cx="650875" cy="250825"/>
        </p:xfrm>
        <a:graphic>
          <a:graphicData uri="http://schemas.openxmlformats.org/presentationml/2006/ole">
            <mc:AlternateContent xmlns:mc="http://schemas.openxmlformats.org/markup-compatibility/2006">
              <mc:Choice xmlns:v="urn:schemas-microsoft-com:vml" Requires="v">
                <p:oleObj spid="_x0000_s14373" name="Equation" r:id="rId23" imgW="787320" imgH="304560" progId="Equation.DSMT4">
                  <p:embed/>
                </p:oleObj>
              </mc:Choice>
              <mc:Fallback>
                <p:oleObj name="Equation" r:id="rId23" imgW="787320" imgH="304560" progId="Equation.DSMT4">
                  <p:embed/>
                  <p:pic>
                    <p:nvPicPr>
                      <p:cNvPr id="0" name=""/>
                      <p:cNvPicPr/>
                      <p:nvPr/>
                    </p:nvPicPr>
                    <p:blipFill>
                      <a:blip r:embed="rId24"/>
                      <a:stretch>
                        <a:fillRect/>
                      </a:stretch>
                    </p:blipFill>
                    <p:spPr>
                      <a:xfrm>
                        <a:off x="4422775" y="3254375"/>
                        <a:ext cx="650875" cy="250825"/>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F6D2A6A-A02B-4464-B1A7-6296F31D7357}"/>
              </a:ext>
            </a:extLst>
          </p:cNvPr>
          <p:cNvGraphicFramePr>
            <a:graphicFrameLocks noChangeAspect="1"/>
          </p:cNvGraphicFramePr>
          <p:nvPr>
            <p:extLst>
              <p:ext uri="{D42A27DB-BD31-4B8C-83A1-F6EECF244321}">
                <p14:modId xmlns:p14="http://schemas.microsoft.com/office/powerpoint/2010/main" val="2674448205"/>
              </p:ext>
            </p:extLst>
          </p:nvPr>
        </p:nvGraphicFramePr>
        <p:xfrm>
          <a:off x="6380161" y="2957204"/>
          <a:ext cx="669636" cy="219364"/>
        </p:xfrm>
        <a:graphic>
          <a:graphicData uri="http://schemas.openxmlformats.org/presentationml/2006/ole">
            <mc:AlternateContent xmlns:mc="http://schemas.openxmlformats.org/markup-compatibility/2006">
              <mc:Choice xmlns:v="urn:schemas-microsoft-com:vml" Requires="v">
                <p:oleObj spid="_x0000_s14374" name="Equation" r:id="rId25" imgW="736560" imgH="241200" progId="Equation.DSMT4">
                  <p:embed/>
                </p:oleObj>
              </mc:Choice>
              <mc:Fallback>
                <p:oleObj name="Equation" r:id="rId25" imgW="736560" imgH="241200" progId="Equation.DSMT4">
                  <p:embed/>
                  <p:pic>
                    <p:nvPicPr>
                      <p:cNvPr id="0" name=""/>
                      <p:cNvPicPr/>
                      <p:nvPr/>
                    </p:nvPicPr>
                    <p:blipFill>
                      <a:blip r:embed="rId26"/>
                      <a:stretch>
                        <a:fillRect/>
                      </a:stretch>
                    </p:blipFill>
                    <p:spPr>
                      <a:xfrm>
                        <a:off x="6380161" y="2957204"/>
                        <a:ext cx="669636" cy="21936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FAFD4C4E-D3CE-4EC1-9A63-855D217D9AE6}"/>
              </a:ext>
            </a:extLst>
          </p:cNvPr>
          <p:cNvGraphicFramePr>
            <a:graphicFrameLocks noChangeAspect="1"/>
          </p:cNvGraphicFramePr>
          <p:nvPr>
            <p:extLst>
              <p:ext uri="{D42A27DB-BD31-4B8C-83A1-F6EECF244321}">
                <p14:modId xmlns:p14="http://schemas.microsoft.com/office/powerpoint/2010/main" val="4204760978"/>
              </p:ext>
            </p:extLst>
          </p:nvPr>
        </p:nvGraphicFramePr>
        <p:xfrm>
          <a:off x="6389688" y="3271838"/>
          <a:ext cx="652462" cy="250825"/>
        </p:xfrm>
        <a:graphic>
          <a:graphicData uri="http://schemas.openxmlformats.org/presentationml/2006/ole">
            <mc:AlternateContent xmlns:mc="http://schemas.openxmlformats.org/markup-compatibility/2006">
              <mc:Choice xmlns:v="urn:schemas-microsoft-com:vml" Requires="v">
                <p:oleObj spid="_x0000_s14375" name="Equation" r:id="rId27" imgW="787320" imgH="304560" progId="Equation.DSMT4">
                  <p:embed/>
                </p:oleObj>
              </mc:Choice>
              <mc:Fallback>
                <p:oleObj name="Equation" r:id="rId27" imgW="787320" imgH="304560" progId="Equation.DSMT4">
                  <p:embed/>
                  <p:pic>
                    <p:nvPicPr>
                      <p:cNvPr id="0" name=""/>
                      <p:cNvPicPr/>
                      <p:nvPr/>
                    </p:nvPicPr>
                    <p:blipFill>
                      <a:blip r:embed="rId28"/>
                      <a:stretch>
                        <a:fillRect/>
                      </a:stretch>
                    </p:blipFill>
                    <p:spPr>
                      <a:xfrm>
                        <a:off x="6389688" y="3271838"/>
                        <a:ext cx="652462" cy="25082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CC89C84A-0ECD-46F7-A727-4C11B98EC388}"/>
              </a:ext>
            </a:extLst>
          </p:cNvPr>
          <p:cNvGraphicFramePr>
            <a:graphicFrameLocks noChangeAspect="1"/>
          </p:cNvGraphicFramePr>
          <p:nvPr>
            <p:extLst>
              <p:ext uri="{D42A27DB-BD31-4B8C-83A1-F6EECF244321}">
                <p14:modId xmlns:p14="http://schemas.microsoft.com/office/powerpoint/2010/main" val="3728250506"/>
              </p:ext>
            </p:extLst>
          </p:nvPr>
        </p:nvGraphicFramePr>
        <p:xfrm>
          <a:off x="1743683" y="3623152"/>
          <a:ext cx="981364" cy="277091"/>
        </p:xfrm>
        <a:graphic>
          <a:graphicData uri="http://schemas.openxmlformats.org/presentationml/2006/ole">
            <mc:AlternateContent xmlns:mc="http://schemas.openxmlformats.org/markup-compatibility/2006">
              <mc:Choice xmlns:v="urn:schemas-microsoft-com:vml" Requires="v">
                <p:oleObj spid="_x0000_s14376" name="Equation" r:id="rId29" imgW="1079280" imgH="304560" progId="Equation.DSMT4">
                  <p:embed/>
                </p:oleObj>
              </mc:Choice>
              <mc:Fallback>
                <p:oleObj name="Equation" r:id="rId29" imgW="1079280" imgH="304560" progId="Equation.DSMT4">
                  <p:embed/>
                  <p:pic>
                    <p:nvPicPr>
                      <p:cNvPr id="0" name=""/>
                      <p:cNvPicPr/>
                      <p:nvPr/>
                    </p:nvPicPr>
                    <p:blipFill>
                      <a:blip r:embed="rId30"/>
                      <a:stretch>
                        <a:fillRect/>
                      </a:stretch>
                    </p:blipFill>
                    <p:spPr>
                      <a:xfrm>
                        <a:off x="1743683" y="3623152"/>
                        <a:ext cx="981364" cy="27709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0039DFD3-5715-403F-9CE0-39288058BA24}"/>
              </a:ext>
            </a:extLst>
          </p:cNvPr>
          <p:cNvGraphicFramePr>
            <a:graphicFrameLocks noChangeAspect="1"/>
          </p:cNvGraphicFramePr>
          <p:nvPr>
            <p:extLst>
              <p:ext uri="{D42A27DB-BD31-4B8C-83A1-F6EECF244321}">
                <p14:modId xmlns:p14="http://schemas.microsoft.com/office/powerpoint/2010/main" val="965958838"/>
              </p:ext>
            </p:extLst>
          </p:nvPr>
        </p:nvGraphicFramePr>
        <p:xfrm>
          <a:off x="4362450" y="3621088"/>
          <a:ext cx="771525" cy="231775"/>
        </p:xfrm>
        <a:graphic>
          <a:graphicData uri="http://schemas.openxmlformats.org/presentationml/2006/ole">
            <mc:AlternateContent xmlns:mc="http://schemas.openxmlformats.org/markup-compatibility/2006">
              <mc:Choice xmlns:v="urn:schemas-microsoft-com:vml" Requires="v">
                <p:oleObj spid="_x0000_s14377" name="Equation" r:id="rId31" imgW="850680" imgH="253800" progId="Equation.DSMT4">
                  <p:embed/>
                </p:oleObj>
              </mc:Choice>
              <mc:Fallback>
                <p:oleObj name="Equation" r:id="rId31" imgW="850680" imgH="253800" progId="Equation.DSMT4">
                  <p:embed/>
                  <p:pic>
                    <p:nvPicPr>
                      <p:cNvPr id="0" name=""/>
                      <p:cNvPicPr/>
                      <p:nvPr/>
                    </p:nvPicPr>
                    <p:blipFill>
                      <a:blip r:embed="rId32"/>
                      <a:stretch>
                        <a:fillRect/>
                      </a:stretch>
                    </p:blipFill>
                    <p:spPr>
                      <a:xfrm>
                        <a:off x="4362450" y="3621088"/>
                        <a:ext cx="771525" cy="23177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2CDCAD63-2632-4DDF-922F-EA772F02B1C5}"/>
              </a:ext>
            </a:extLst>
          </p:cNvPr>
          <p:cNvGraphicFramePr>
            <a:graphicFrameLocks noChangeAspect="1"/>
          </p:cNvGraphicFramePr>
          <p:nvPr>
            <p:extLst>
              <p:ext uri="{D42A27DB-BD31-4B8C-83A1-F6EECF244321}">
                <p14:modId xmlns:p14="http://schemas.microsoft.com/office/powerpoint/2010/main" val="1925673748"/>
              </p:ext>
            </p:extLst>
          </p:nvPr>
        </p:nvGraphicFramePr>
        <p:xfrm>
          <a:off x="4422775" y="3932238"/>
          <a:ext cx="650875" cy="250825"/>
        </p:xfrm>
        <a:graphic>
          <a:graphicData uri="http://schemas.openxmlformats.org/presentationml/2006/ole">
            <mc:AlternateContent xmlns:mc="http://schemas.openxmlformats.org/markup-compatibility/2006">
              <mc:Choice xmlns:v="urn:schemas-microsoft-com:vml" Requires="v">
                <p:oleObj spid="_x0000_s14378" name="Equation" r:id="rId33" imgW="787320" imgH="304560" progId="Equation.DSMT4">
                  <p:embed/>
                </p:oleObj>
              </mc:Choice>
              <mc:Fallback>
                <p:oleObj name="Equation" r:id="rId33" imgW="787320" imgH="304560" progId="Equation.DSMT4">
                  <p:embed/>
                  <p:pic>
                    <p:nvPicPr>
                      <p:cNvPr id="0" name=""/>
                      <p:cNvPicPr/>
                      <p:nvPr/>
                    </p:nvPicPr>
                    <p:blipFill>
                      <a:blip r:embed="rId34"/>
                      <a:stretch>
                        <a:fillRect/>
                      </a:stretch>
                    </p:blipFill>
                    <p:spPr>
                      <a:xfrm>
                        <a:off x="4422775" y="3932238"/>
                        <a:ext cx="650875" cy="250825"/>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5939B6B8-5915-4BDB-BFDE-14EC5F18DADB}"/>
              </a:ext>
            </a:extLst>
          </p:cNvPr>
          <p:cNvGraphicFramePr>
            <a:graphicFrameLocks noChangeAspect="1"/>
          </p:cNvGraphicFramePr>
          <p:nvPr>
            <p:extLst>
              <p:ext uri="{D42A27DB-BD31-4B8C-83A1-F6EECF244321}">
                <p14:modId xmlns:p14="http://schemas.microsoft.com/office/powerpoint/2010/main" val="15664603"/>
              </p:ext>
            </p:extLst>
          </p:nvPr>
        </p:nvGraphicFramePr>
        <p:xfrm>
          <a:off x="6353175" y="3625850"/>
          <a:ext cx="723900" cy="209550"/>
        </p:xfrm>
        <a:graphic>
          <a:graphicData uri="http://schemas.openxmlformats.org/presentationml/2006/ole">
            <mc:AlternateContent xmlns:mc="http://schemas.openxmlformats.org/markup-compatibility/2006">
              <mc:Choice xmlns:v="urn:schemas-microsoft-com:vml" Requires="v">
                <p:oleObj spid="_x0000_s14379" name="Equation" r:id="rId35" imgW="876240" imgH="253800" progId="Equation.DSMT4">
                  <p:embed/>
                </p:oleObj>
              </mc:Choice>
              <mc:Fallback>
                <p:oleObj name="Equation" r:id="rId35" imgW="876240" imgH="253800" progId="Equation.DSMT4">
                  <p:embed/>
                  <p:pic>
                    <p:nvPicPr>
                      <p:cNvPr id="0" name=""/>
                      <p:cNvPicPr/>
                      <p:nvPr/>
                    </p:nvPicPr>
                    <p:blipFill>
                      <a:blip r:embed="rId36"/>
                      <a:stretch>
                        <a:fillRect/>
                      </a:stretch>
                    </p:blipFill>
                    <p:spPr>
                      <a:xfrm>
                        <a:off x="6353175" y="3625850"/>
                        <a:ext cx="723900" cy="20955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F1E5230C-7836-4920-AEE0-28266C397D6C}"/>
              </a:ext>
            </a:extLst>
          </p:cNvPr>
          <p:cNvGraphicFramePr>
            <a:graphicFrameLocks noChangeAspect="1"/>
          </p:cNvGraphicFramePr>
          <p:nvPr>
            <p:extLst>
              <p:ext uri="{D42A27DB-BD31-4B8C-83A1-F6EECF244321}">
                <p14:modId xmlns:p14="http://schemas.microsoft.com/office/powerpoint/2010/main" val="4055536745"/>
              </p:ext>
            </p:extLst>
          </p:nvPr>
        </p:nvGraphicFramePr>
        <p:xfrm>
          <a:off x="6389688" y="3913188"/>
          <a:ext cx="652462" cy="252412"/>
        </p:xfrm>
        <a:graphic>
          <a:graphicData uri="http://schemas.openxmlformats.org/presentationml/2006/ole">
            <mc:AlternateContent xmlns:mc="http://schemas.openxmlformats.org/markup-compatibility/2006">
              <mc:Choice xmlns:v="urn:schemas-microsoft-com:vml" Requires="v">
                <p:oleObj spid="_x0000_s14380" name="Equation" r:id="rId37" imgW="787320" imgH="304560" progId="Equation.DSMT4">
                  <p:embed/>
                </p:oleObj>
              </mc:Choice>
              <mc:Fallback>
                <p:oleObj name="Equation" r:id="rId37" imgW="787320" imgH="304560" progId="Equation.DSMT4">
                  <p:embed/>
                  <p:pic>
                    <p:nvPicPr>
                      <p:cNvPr id="0" name=""/>
                      <p:cNvPicPr/>
                      <p:nvPr/>
                    </p:nvPicPr>
                    <p:blipFill>
                      <a:blip r:embed="rId38"/>
                      <a:stretch>
                        <a:fillRect/>
                      </a:stretch>
                    </p:blipFill>
                    <p:spPr>
                      <a:xfrm>
                        <a:off x="6389688" y="3913188"/>
                        <a:ext cx="652462" cy="252412"/>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DE78A847-820C-40F0-AF77-D4D74EFD4EF7}"/>
              </a:ext>
            </a:extLst>
          </p:cNvPr>
          <p:cNvGraphicFramePr>
            <a:graphicFrameLocks noChangeAspect="1"/>
          </p:cNvGraphicFramePr>
          <p:nvPr>
            <p:extLst>
              <p:ext uri="{D42A27DB-BD31-4B8C-83A1-F6EECF244321}">
                <p14:modId xmlns:p14="http://schemas.microsoft.com/office/powerpoint/2010/main" val="1323645304"/>
              </p:ext>
            </p:extLst>
          </p:nvPr>
        </p:nvGraphicFramePr>
        <p:xfrm>
          <a:off x="1714694" y="4298434"/>
          <a:ext cx="1983719" cy="251901"/>
        </p:xfrm>
        <a:graphic>
          <a:graphicData uri="http://schemas.openxmlformats.org/presentationml/2006/ole">
            <mc:AlternateContent xmlns:mc="http://schemas.openxmlformats.org/markup-compatibility/2006">
              <mc:Choice xmlns:v="urn:schemas-microsoft-com:vml" Requires="v">
                <p:oleObj spid="_x0000_s14381" name="Equation" r:id="rId39" imgW="2400120" imgH="304560" progId="Equation.DSMT4">
                  <p:embed/>
                </p:oleObj>
              </mc:Choice>
              <mc:Fallback>
                <p:oleObj name="Equation" r:id="rId39" imgW="2400120" imgH="304560" progId="Equation.DSMT4">
                  <p:embed/>
                  <p:pic>
                    <p:nvPicPr>
                      <p:cNvPr id="0" name=""/>
                      <p:cNvPicPr/>
                      <p:nvPr/>
                    </p:nvPicPr>
                    <p:blipFill>
                      <a:blip r:embed="rId40"/>
                      <a:stretch>
                        <a:fillRect/>
                      </a:stretch>
                    </p:blipFill>
                    <p:spPr>
                      <a:xfrm>
                        <a:off x="1714694" y="4298434"/>
                        <a:ext cx="1983719" cy="251901"/>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D9A26A7C-00E4-40C2-8286-F2C76A1EC4CA}"/>
              </a:ext>
            </a:extLst>
          </p:cNvPr>
          <p:cNvGraphicFramePr>
            <a:graphicFrameLocks noChangeAspect="1"/>
          </p:cNvGraphicFramePr>
          <p:nvPr>
            <p:extLst>
              <p:ext uri="{D42A27DB-BD31-4B8C-83A1-F6EECF244321}">
                <p14:modId xmlns:p14="http://schemas.microsoft.com/office/powerpoint/2010/main" val="2189583015"/>
              </p:ext>
            </p:extLst>
          </p:nvPr>
        </p:nvGraphicFramePr>
        <p:xfrm>
          <a:off x="4574980" y="4319373"/>
          <a:ext cx="346364" cy="199422"/>
        </p:xfrm>
        <a:graphic>
          <a:graphicData uri="http://schemas.openxmlformats.org/presentationml/2006/ole">
            <mc:AlternateContent xmlns:mc="http://schemas.openxmlformats.org/markup-compatibility/2006">
              <mc:Choice xmlns:v="urn:schemas-microsoft-com:vml" Requires="v">
                <p:oleObj spid="_x0000_s14382" name="Equation" r:id="rId41" imgW="419040" imgH="241200" progId="Equation.DSMT4">
                  <p:embed/>
                </p:oleObj>
              </mc:Choice>
              <mc:Fallback>
                <p:oleObj name="Equation" r:id="rId41" imgW="419040" imgH="241200" progId="Equation.DSMT4">
                  <p:embed/>
                  <p:pic>
                    <p:nvPicPr>
                      <p:cNvPr id="0" name=""/>
                      <p:cNvPicPr/>
                      <p:nvPr/>
                    </p:nvPicPr>
                    <p:blipFill>
                      <a:blip r:embed="rId42"/>
                      <a:stretch>
                        <a:fillRect/>
                      </a:stretch>
                    </p:blipFill>
                    <p:spPr>
                      <a:xfrm>
                        <a:off x="4574980" y="4319373"/>
                        <a:ext cx="346364" cy="199422"/>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F06F01CB-AC26-47D1-B690-160DF1D887FD}"/>
              </a:ext>
            </a:extLst>
          </p:cNvPr>
          <p:cNvGraphicFramePr>
            <a:graphicFrameLocks noChangeAspect="1"/>
          </p:cNvGraphicFramePr>
          <p:nvPr>
            <p:extLst>
              <p:ext uri="{D42A27DB-BD31-4B8C-83A1-F6EECF244321}">
                <p14:modId xmlns:p14="http://schemas.microsoft.com/office/powerpoint/2010/main" val="620651830"/>
              </p:ext>
            </p:extLst>
          </p:nvPr>
        </p:nvGraphicFramePr>
        <p:xfrm>
          <a:off x="6316663" y="4252913"/>
          <a:ext cx="798512" cy="231775"/>
        </p:xfrm>
        <a:graphic>
          <a:graphicData uri="http://schemas.openxmlformats.org/presentationml/2006/ole">
            <mc:AlternateContent xmlns:mc="http://schemas.openxmlformats.org/markup-compatibility/2006">
              <mc:Choice xmlns:v="urn:schemas-microsoft-com:vml" Requires="v">
                <p:oleObj spid="_x0000_s14383" name="Equation" r:id="rId43" imgW="876240" imgH="253800" progId="Equation.DSMT4">
                  <p:embed/>
                </p:oleObj>
              </mc:Choice>
              <mc:Fallback>
                <p:oleObj name="Equation" r:id="rId43" imgW="876240" imgH="253800" progId="Equation.DSMT4">
                  <p:embed/>
                  <p:pic>
                    <p:nvPicPr>
                      <p:cNvPr id="0" name=""/>
                      <p:cNvPicPr/>
                      <p:nvPr/>
                    </p:nvPicPr>
                    <p:blipFill>
                      <a:blip r:embed="rId44"/>
                      <a:stretch>
                        <a:fillRect/>
                      </a:stretch>
                    </p:blipFill>
                    <p:spPr>
                      <a:xfrm>
                        <a:off x="6316663" y="4252913"/>
                        <a:ext cx="798512" cy="231775"/>
                      </a:xfrm>
                      <a:prstGeom prst="rect">
                        <a:avLst/>
                      </a:prstGeom>
                    </p:spPr>
                  </p:pic>
                </p:oleObj>
              </mc:Fallback>
            </mc:AlternateContent>
          </a:graphicData>
        </a:graphic>
      </p:graphicFrame>
      <p:graphicFrame>
        <p:nvGraphicFramePr>
          <p:cNvPr id="55" name="Object 54">
            <a:extLst>
              <a:ext uri="{FF2B5EF4-FFF2-40B4-BE49-F238E27FC236}">
                <a16:creationId xmlns:a16="http://schemas.microsoft.com/office/drawing/2014/main" id="{8FA3225A-7FBD-4B4C-B63F-8225B58F4B3D}"/>
              </a:ext>
            </a:extLst>
          </p:cNvPr>
          <p:cNvGraphicFramePr>
            <a:graphicFrameLocks noChangeAspect="1"/>
          </p:cNvGraphicFramePr>
          <p:nvPr>
            <p:extLst>
              <p:ext uri="{D42A27DB-BD31-4B8C-83A1-F6EECF244321}">
                <p14:modId xmlns:p14="http://schemas.microsoft.com/office/powerpoint/2010/main" val="102331425"/>
              </p:ext>
            </p:extLst>
          </p:nvPr>
        </p:nvGraphicFramePr>
        <p:xfrm>
          <a:off x="6389688" y="4546600"/>
          <a:ext cx="652462" cy="252413"/>
        </p:xfrm>
        <a:graphic>
          <a:graphicData uri="http://schemas.openxmlformats.org/presentationml/2006/ole">
            <mc:AlternateContent xmlns:mc="http://schemas.openxmlformats.org/markup-compatibility/2006">
              <mc:Choice xmlns:v="urn:schemas-microsoft-com:vml" Requires="v">
                <p:oleObj spid="_x0000_s14384" name="Equation" r:id="rId45" imgW="787320" imgH="304560" progId="Equation.DSMT4">
                  <p:embed/>
                </p:oleObj>
              </mc:Choice>
              <mc:Fallback>
                <p:oleObj name="Equation" r:id="rId45" imgW="787320" imgH="304560" progId="Equation.DSMT4">
                  <p:embed/>
                  <p:pic>
                    <p:nvPicPr>
                      <p:cNvPr id="0" name=""/>
                      <p:cNvPicPr/>
                      <p:nvPr/>
                    </p:nvPicPr>
                    <p:blipFill>
                      <a:blip r:embed="rId46"/>
                      <a:stretch>
                        <a:fillRect/>
                      </a:stretch>
                    </p:blipFill>
                    <p:spPr>
                      <a:xfrm>
                        <a:off x="6389688" y="4546600"/>
                        <a:ext cx="652462" cy="252413"/>
                      </a:xfrm>
                      <a:prstGeom prst="rect">
                        <a:avLst/>
                      </a:prstGeom>
                    </p:spPr>
                  </p:pic>
                </p:oleObj>
              </mc:Fallback>
            </mc:AlternateContent>
          </a:graphicData>
        </a:graphic>
      </p:graphicFrame>
      <p:graphicFrame>
        <p:nvGraphicFramePr>
          <p:cNvPr id="56" name="Object 55">
            <a:extLst>
              <a:ext uri="{FF2B5EF4-FFF2-40B4-BE49-F238E27FC236}">
                <a16:creationId xmlns:a16="http://schemas.microsoft.com/office/drawing/2014/main" id="{853A5416-3EB0-4C37-8D5F-E9B030278E67}"/>
              </a:ext>
            </a:extLst>
          </p:cNvPr>
          <p:cNvGraphicFramePr>
            <a:graphicFrameLocks noChangeAspect="1"/>
          </p:cNvGraphicFramePr>
          <p:nvPr>
            <p:extLst>
              <p:ext uri="{D42A27DB-BD31-4B8C-83A1-F6EECF244321}">
                <p14:modId xmlns:p14="http://schemas.microsoft.com/office/powerpoint/2010/main" val="632157714"/>
              </p:ext>
            </p:extLst>
          </p:nvPr>
        </p:nvGraphicFramePr>
        <p:xfrm>
          <a:off x="1714694" y="4803666"/>
          <a:ext cx="1270000" cy="342900"/>
        </p:xfrm>
        <a:graphic>
          <a:graphicData uri="http://schemas.openxmlformats.org/presentationml/2006/ole">
            <mc:AlternateContent xmlns:mc="http://schemas.openxmlformats.org/markup-compatibility/2006">
              <mc:Choice xmlns:v="urn:schemas-microsoft-com:vml" Requires="v">
                <p:oleObj spid="_x0000_s14385" name="Equation" r:id="rId47" imgW="1269720" imgH="342720" progId="Equation.DSMT4">
                  <p:embed/>
                </p:oleObj>
              </mc:Choice>
              <mc:Fallback>
                <p:oleObj name="Equation" r:id="rId47" imgW="1269720" imgH="342720" progId="Equation.DSMT4">
                  <p:embed/>
                  <p:pic>
                    <p:nvPicPr>
                      <p:cNvPr id="0" name=""/>
                      <p:cNvPicPr/>
                      <p:nvPr/>
                    </p:nvPicPr>
                    <p:blipFill>
                      <a:blip r:embed="rId48"/>
                      <a:stretch>
                        <a:fillRect/>
                      </a:stretch>
                    </p:blipFill>
                    <p:spPr>
                      <a:xfrm>
                        <a:off x="1714694" y="4803666"/>
                        <a:ext cx="1270000" cy="342900"/>
                      </a:xfrm>
                      <a:prstGeom prst="rect">
                        <a:avLst/>
                      </a:prstGeom>
                    </p:spPr>
                  </p:pic>
                </p:oleObj>
              </mc:Fallback>
            </mc:AlternateContent>
          </a:graphicData>
        </a:graphic>
      </p:graphicFrame>
      <p:graphicFrame>
        <p:nvGraphicFramePr>
          <p:cNvPr id="57" name="Object 56">
            <a:extLst>
              <a:ext uri="{FF2B5EF4-FFF2-40B4-BE49-F238E27FC236}">
                <a16:creationId xmlns:a16="http://schemas.microsoft.com/office/drawing/2014/main" id="{42089031-9FF7-44DB-87B0-C9177047142D}"/>
              </a:ext>
            </a:extLst>
          </p:cNvPr>
          <p:cNvGraphicFramePr>
            <a:graphicFrameLocks noChangeAspect="1"/>
          </p:cNvGraphicFramePr>
          <p:nvPr>
            <p:extLst>
              <p:ext uri="{D42A27DB-BD31-4B8C-83A1-F6EECF244321}">
                <p14:modId xmlns:p14="http://schemas.microsoft.com/office/powerpoint/2010/main" val="4247742152"/>
              </p:ext>
            </p:extLst>
          </p:nvPr>
        </p:nvGraphicFramePr>
        <p:xfrm>
          <a:off x="4443782" y="4891082"/>
          <a:ext cx="608760" cy="199422"/>
        </p:xfrm>
        <a:graphic>
          <a:graphicData uri="http://schemas.openxmlformats.org/presentationml/2006/ole">
            <mc:AlternateContent xmlns:mc="http://schemas.openxmlformats.org/markup-compatibility/2006">
              <mc:Choice xmlns:v="urn:schemas-microsoft-com:vml" Requires="v">
                <p:oleObj spid="_x0000_s14386" name="Equation" r:id="rId49" imgW="736560" imgH="241200" progId="Equation.DSMT4">
                  <p:embed/>
                </p:oleObj>
              </mc:Choice>
              <mc:Fallback>
                <p:oleObj name="Equation" r:id="rId49" imgW="736560" imgH="241200" progId="Equation.DSMT4">
                  <p:embed/>
                  <p:pic>
                    <p:nvPicPr>
                      <p:cNvPr id="0" name=""/>
                      <p:cNvPicPr/>
                      <p:nvPr/>
                    </p:nvPicPr>
                    <p:blipFill>
                      <a:blip r:embed="rId50"/>
                      <a:stretch>
                        <a:fillRect/>
                      </a:stretch>
                    </p:blipFill>
                    <p:spPr>
                      <a:xfrm>
                        <a:off x="4443782" y="4891082"/>
                        <a:ext cx="608760" cy="199422"/>
                      </a:xfrm>
                      <a:prstGeom prst="rect">
                        <a:avLst/>
                      </a:prstGeom>
                    </p:spPr>
                  </p:pic>
                </p:oleObj>
              </mc:Fallback>
            </mc:AlternateContent>
          </a:graphicData>
        </a:graphic>
      </p:graphicFrame>
      <p:graphicFrame>
        <p:nvGraphicFramePr>
          <p:cNvPr id="58" name="Object 57">
            <a:extLst>
              <a:ext uri="{FF2B5EF4-FFF2-40B4-BE49-F238E27FC236}">
                <a16:creationId xmlns:a16="http://schemas.microsoft.com/office/drawing/2014/main" id="{C5ABE420-C69B-4B38-8B68-120501F7D216}"/>
              </a:ext>
            </a:extLst>
          </p:cNvPr>
          <p:cNvGraphicFramePr>
            <a:graphicFrameLocks noChangeAspect="1"/>
          </p:cNvGraphicFramePr>
          <p:nvPr>
            <p:extLst>
              <p:ext uri="{D42A27DB-BD31-4B8C-83A1-F6EECF244321}">
                <p14:modId xmlns:p14="http://schemas.microsoft.com/office/powerpoint/2010/main" val="1629810178"/>
              </p:ext>
            </p:extLst>
          </p:nvPr>
        </p:nvGraphicFramePr>
        <p:xfrm>
          <a:off x="6410599" y="4887180"/>
          <a:ext cx="608760" cy="199422"/>
        </p:xfrm>
        <a:graphic>
          <a:graphicData uri="http://schemas.openxmlformats.org/presentationml/2006/ole">
            <mc:AlternateContent xmlns:mc="http://schemas.openxmlformats.org/markup-compatibility/2006">
              <mc:Choice xmlns:v="urn:schemas-microsoft-com:vml" Requires="v">
                <p:oleObj spid="_x0000_s14387" name="Equation" r:id="rId51" imgW="736560" imgH="241200" progId="Equation.DSMT4">
                  <p:embed/>
                </p:oleObj>
              </mc:Choice>
              <mc:Fallback>
                <p:oleObj name="Equation" r:id="rId51" imgW="736560" imgH="241200" progId="Equation.DSMT4">
                  <p:embed/>
                  <p:pic>
                    <p:nvPicPr>
                      <p:cNvPr id="0" name=""/>
                      <p:cNvPicPr/>
                      <p:nvPr/>
                    </p:nvPicPr>
                    <p:blipFill>
                      <a:blip r:embed="rId52"/>
                      <a:stretch>
                        <a:fillRect/>
                      </a:stretch>
                    </p:blipFill>
                    <p:spPr>
                      <a:xfrm>
                        <a:off x="6410599" y="4887180"/>
                        <a:ext cx="608760" cy="199422"/>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D82DECF1-26D6-42F8-A021-0B378F0AFB4F}"/>
              </a:ext>
            </a:extLst>
          </p:cNvPr>
          <p:cNvSpPr>
            <a:spLocks noGrp="1"/>
          </p:cNvSpPr>
          <p:nvPr>
            <p:ph sz="quarter" idx="14"/>
          </p:nvPr>
        </p:nvSpPr>
        <p:spPr>
          <a:xfrm>
            <a:off x="342900" y="5650034"/>
            <a:ext cx="8458200" cy="434732"/>
          </a:xfrm>
        </p:spPr>
        <p:txBody>
          <a:bodyPr/>
          <a:lstStyle/>
          <a:p>
            <a:r>
              <a:rPr lang="en-IN" sz="1200" i="1" dirty="0"/>
              <a:t>Notes: </a:t>
            </a:r>
            <a:r>
              <a:rPr lang="en-IN" sz="1200" dirty="0"/>
              <a:t>Parameter estimates are followed with the </a:t>
            </a:r>
            <a:r>
              <a:rPr lang="en-IN" sz="1200" i="1" dirty="0"/>
              <a:t>p</a:t>
            </a:r>
            <a:r>
              <a:rPr lang="en-IN" sz="1200" dirty="0"/>
              <a:t>-values in parentheses; N</a:t>
            </a:r>
            <a:r>
              <a:rPr lang="en-IN" sz="100" dirty="0"/>
              <a:t> </a:t>
            </a:r>
            <a:r>
              <a:rPr lang="en-IN" sz="1200" dirty="0"/>
              <a:t>A denotes not applicable; * represents significance at the 5% level.</a:t>
            </a:r>
            <a:endParaRPr lang="en-US" sz="1200" dirty="0"/>
          </a:p>
        </p:txBody>
      </p:sp>
      <p:sp>
        <p:nvSpPr>
          <p:cNvPr id="11" name="Slide Number Placeholder 10">
            <a:extLst>
              <a:ext uri="{FF2B5EF4-FFF2-40B4-BE49-F238E27FC236}">
                <a16:creationId xmlns:a16="http://schemas.microsoft.com/office/drawing/2014/main" id="{208FB849-A1EE-4618-A895-E92D8F1E8E44}"/>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757074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8: Learning Objectives (L</a:t>
            </a:r>
            <a:r>
              <a:rPr lang="en-US" sz="100" dirty="0"/>
              <a:t> </a:t>
            </a:r>
            <a:r>
              <a:rPr lang="en-US" dirty="0"/>
              <a:t>Os)</a:t>
            </a:r>
          </a:p>
        </p:txBody>
      </p:sp>
      <p:sp>
        <p:nvSpPr>
          <p:cNvPr id="3" name="Content Placeholder 2"/>
          <p:cNvSpPr>
            <a:spLocks noGrp="1"/>
          </p:cNvSpPr>
          <p:nvPr>
            <p:ph sz="quarter" idx="11"/>
          </p:nvPr>
        </p:nvSpPr>
        <p:spPr>
          <a:xfrm>
            <a:off x="342900" y="1276709"/>
            <a:ext cx="8458200" cy="5238391"/>
          </a:xfrm>
        </p:spPr>
        <p:txBody>
          <a:bodyPr/>
          <a:lstStyle/>
          <a:p>
            <a:pPr marL="1135063" indent="-1135063"/>
            <a:r>
              <a:rPr lang="en-US" b="1" dirty="0"/>
              <a:t>L</a:t>
            </a:r>
            <a:r>
              <a:rPr lang="en-US" sz="100" b="1" dirty="0"/>
              <a:t> </a:t>
            </a:r>
            <a:r>
              <a:rPr lang="en-US" b="1" dirty="0"/>
              <a:t>O 8.1:</a:t>
            </a:r>
            <a:r>
              <a:rPr lang="en-US" dirty="0"/>
              <a:t> </a:t>
            </a:r>
            <a:r>
              <a:rPr lang="en-IN" dirty="0"/>
              <a:t>Estimate and interpret regression models with interaction variables.</a:t>
            </a:r>
            <a:endParaRPr lang="en-US" dirty="0"/>
          </a:p>
          <a:p>
            <a:pPr marL="1135063" indent="-1135063"/>
            <a:r>
              <a:rPr lang="en-US" b="1" dirty="0"/>
              <a:t>L</a:t>
            </a:r>
            <a:r>
              <a:rPr lang="en-US" sz="100" b="1" dirty="0"/>
              <a:t> </a:t>
            </a:r>
            <a:r>
              <a:rPr lang="en-US" b="1" dirty="0"/>
              <a:t>O 8.2:</a:t>
            </a:r>
            <a:r>
              <a:rPr lang="en-US" dirty="0"/>
              <a:t> Estimate and interpret nonlinear regression models.</a:t>
            </a:r>
          </a:p>
          <a:p>
            <a:pPr marL="1135063" indent="-1135063">
              <a:buSzPct val="150000"/>
            </a:pPr>
            <a:r>
              <a:rPr lang="en-US" b="1" dirty="0"/>
              <a:t>L</a:t>
            </a:r>
            <a:r>
              <a:rPr lang="en-US" sz="100" b="1" dirty="0"/>
              <a:t> </a:t>
            </a:r>
            <a:r>
              <a:rPr lang="en-US" b="1" dirty="0"/>
              <a:t>O 8.3:</a:t>
            </a:r>
            <a:r>
              <a:rPr lang="en-US" dirty="0"/>
              <a:t> Use cross-validation techniques to evaluate regression models.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9A6-1E03-4D39-9B2F-FE51A19F04FC}"/>
              </a:ext>
            </a:extLst>
          </p:cNvPr>
          <p:cNvSpPr>
            <a:spLocks noGrp="1"/>
          </p:cNvSpPr>
          <p:nvPr>
            <p:ph type="title"/>
          </p:nvPr>
        </p:nvSpPr>
        <p:spPr/>
        <p:txBody>
          <a:bodyPr>
            <a:normAutofit fontScale="90000"/>
          </a:bodyPr>
          <a:lstStyle/>
          <a:p>
            <a:r>
              <a:rPr lang="en-IN" dirty="0"/>
              <a:t>8.1: Regression Models with Interaction Variables </a:t>
            </a:r>
            <a:r>
              <a:rPr lang="en-IN" sz="1100" b="0" dirty="0"/>
              <a:t>16</a:t>
            </a:r>
            <a:endParaRPr lang="en-US" dirty="0"/>
          </a:p>
        </p:txBody>
      </p:sp>
      <p:sp>
        <p:nvSpPr>
          <p:cNvPr id="3" name="Content Placeholder 2">
            <a:extLst>
              <a:ext uri="{FF2B5EF4-FFF2-40B4-BE49-F238E27FC236}">
                <a16:creationId xmlns:a16="http://schemas.microsoft.com/office/drawing/2014/main" id="{980C6FDB-5579-441A-80BD-F4588375646E}"/>
              </a:ext>
            </a:extLst>
          </p:cNvPr>
          <p:cNvSpPr>
            <a:spLocks noGrp="1"/>
          </p:cNvSpPr>
          <p:nvPr>
            <p:ph sz="quarter" idx="11"/>
          </p:nvPr>
        </p:nvSpPr>
        <p:spPr>
          <a:xfrm>
            <a:off x="342901" y="1276710"/>
            <a:ext cx="2474042" cy="375109"/>
          </a:xfrm>
        </p:spPr>
        <p:txBody>
          <a:bodyPr/>
          <a:lstStyle/>
          <a:p>
            <a:r>
              <a:rPr lang="en-US" sz="1800" dirty="0"/>
              <a:t>a. Example.</a:t>
            </a:r>
          </a:p>
        </p:txBody>
      </p:sp>
      <p:sp>
        <p:nvSpPr>
          <p:cNvPr id="4" name="Content Placeholder 3">
            <a:extLst>
              <a:ext uri="{FF2B5EF4-FFF2-40B4-BE49-F238E27FC236}">
                <a16:creationId xmlns:a16="http://schemas.microsoft.com/office/drawing/2014/main" id="{0FAF6259-EDBE-45B9-92E0-4D49EB3F30C3}"/>
              </a:ext>
            </a:extLst>
          </p:cNvPr>
          <p:cNvSpPr>
            <a:spLocks noGrp="1"/>
          </p:cNvSpPr>
          <p:nvPr>
            <p:ph sz="quarter" idx="14"/>
          </p:nvPr>
        </p:nvSpPr>
        <p:spPr>
          <a:xfrm>
            <a:off x="342900" y="1757648"/>
            <a:ext cx="379771" cy="380869"/>
          </a:xfrm>
        </p:spPr>
        <p:txBody>
          <a:bodyPr/>
          <a:lstStyle/>
          <a:p>
            <a:r>
              <a:rPr lang="en-US" sz="1800" dirty="0"/>
              <a:t>b.</a:t>
            </a:r>
          </a:p>
        </p:txBody>
      </p:sp>
      <p:graphicFrame>
        <p:nvGraphicFramePr>
          <p:cNvPr id="23" name="Object 22">
            <a:extLst>
              <a:ext uri="{FF2B5EF4-FFF2-40B4-BE49-F238E27FC236}">
                <a16:creationId xmlns:a16="http://schemas.microsoft.com/office/drawing/2014/main" id="{09FA28C5-1C35-42A5-9294-FE1E306E0070}"/>
              </a:ext>
            </a:extLst>
          </p:cNvPr>
          <p:cNvGraphicFramePr>
            <a:graphicFrameLocks noChangeAspect="1"/>
          </p:cNvGraphicFramePr>
          <p:nvPr>
            <p:extLst>
              <p:ext uri="{D42A27DB-BD31-4B8C-83A1-F6EECF244321}">
                <p14:modId xmlns:p14="http://schemas.microsoft.com/office/powerpoint/2010/main" val="976809876"/>
              </p:ext>
            </p:extLst>
          </p:nvPr>
        </p:nvGraphicFramePr>
        <p:xfrm>
          <a:off x="749300" y="1731963"/>
          <a:ext cx="6375400" cy="381000"/>
        </p:xfrm>
        <a:graphic>
          <a:graphicData uri="http://schemas.openxmlformats.org/presentationml/2006/ole">
            <mc:AlternateContent xmlns:mc="http://schemas.openxmlformats.org/markup-compatibility/2006">
              <mc:Choice xmlns:v="urn:schemas-microsoft-com:vml" Requires="v">
                <p:oleObj spid="_x0000_s15365" name="Equation" r:id="rId3" imgW="6375240" imgH="380880" progId="Equation.DSMT4">
                  <p:embed/>
                </p:oleObj>
              </mc:Choice>
              <mc:Fallback>
                <p:oleObj name="Equation" r:id="rId3" imgW="6375240" imgH="380880" progId="Equation.DSMT4">
                  <p:embed/>
                  <p:pic>
                    <p:nvPicPr>
                      <p:cNvPr id="2" name="Object 1">
                        <a:extLst>
                          <a:ext uri="{FF2B5EF4-FFF2-40B4-BE49-F238E27FC236}">
                            <a16:creationId xmlns:a16="http://schemas.microsoft.com/office/drawing/2014/main" id="{55F9BEE0-CB3D-40FF-B9EE-878298C83825}"/>
                          </a:ext>
                        </a:extLst>
                      </p:cNvPr>
                      <p:cNvPicPr/>
                      <p:nvPr/>
                    </p:nvPicPr>
                    <p:blipFill>
                      <a:blip r:embed="rId4"/>
                      <a:stretch>
                        <a:fillRect/>
                      </a:stretch>
                    </p:blipFill>
                    <p:spPr>
                      <a:xfrm>
                        <a:off x="749300" y="1731963"/>
                        <a:ext cx="6375400"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C0EE356-DF94-4D2C-BDBB-EC71831A1874}"/>
              </a:ext>
            </a:extLst>
          </p:cNvPr>
          <p:cNvSpPr>
            <a:spLocks noGrp="1"/>
          </p:cNvSpPr>
          <p:nvPr>
            <p:ph sz="quarter" idx="15"/>
          </p:nvPr>
        </p:nvSpPr>
        <p:spPr>
          <a:xfrm>
            <a:off x="342900" y="2245756"/>
            <a:ext cx="8458200" cy="1736309"/>
          </a:xfrm>
        </p:spPr>
        <p:txBody>
          <a:bodyPr/>
          <a:lstStyle/>
          <a:p>
            <a:pPr marL="621792" lvl="1" indent="-320040"/>
            <a:r>
              <a:rPr lang="en-US" sz="1800" dirty="0"/>
              <a:t>Given Employment, a $10,000 increase in the marketing expense is predicted to bring in 3.55 more applicants.</a:t>
            </a:r>
          </a:p>
          <a:p>
            <a:pPr marL="621792" lvl="1" indent="-320040"/>
            <a:r>
              <a:rPr lang="en-US" sz="1800" dirty="0"/>
              <a:t>Given Marketing, a 10% increase in Employed brings in 10.149 more applicants.</a:t>
            </a:r>
          </a:p>
          <a:p>
            <a:pPr marL="621792" lvl="1" indent="-320040"/>
            <a:r>
              <a:rPr lang="en-US" sz="1800" i="1" dirty="0"/>
              <a:t>Marketing = </a:t>
            </a:r>
            <a:r>
              <a:rPr lang="en-US" sz="1800" dirty="0"/>
              <a:t>80</a:t>
            </a:r>
            <a:r>
              <a:rPr lang="en-US" sz="1800" i="1" dirty="0"/>
              <a:t>, Employed = </a:t>
            </a:r>
            <a:r>
              <a:rPr lang="en-US" sz="1800" dirty="0"/>
              <a:t>50.</a:t>
            </a:r>
          </a:p>
        </p:txBody>
      </p:sp>
      <p:sp>
        <p:nvSpPr>
          <p:cNvPr id="6" name="Content Placeholder 5">
            <a:extLst>
              <a:ext uri="{FF2B5EF4-FFF2-40B4-BE49-F238E27FC236}">
                <a16:creationId xmlns:a16="http://schemas.microsoft.com/office/drawing/2014/main" id="{203E763B-5EB6-4448-A054-580EFB023643}"/>
              </a:ext>
            </a:extLst>
          </p:cNvPr>
          <p:cNvSpPr>
            <a:spLocks noGrp="1"/>
          </p:cNvSpPr>
          <p:nvPr>
            <p:ph sz="quarter" idx="16"/>
          </p:nvPr>
        </p:nvSpPr>
        <p:spPr>
          <a:xfrm>
            <a:off x="339991" y="4073010"/>
            <a:ext cx="936359" cy="362769"/>
          </a:xfrm>
        </p:spPr>
        <p:txBody>
          <a:bodyPr/>
          <a:lstStyle/>
          <a:p>
            <a:pPr marL="800100" lvl="2" indent="-173736">
              <a:spcBef>
                <a:spcPts val="500"/>
              </a:spcBef>
            </a:pPr>
            <a:r>
              <a:rPr lang="en-US" sz="1800" dirty="0"/>
              <a:t> </a:t>
            </a:r>
          </a:p>
        </p:txBody>
      </p:sp>
      <p:graphicFrame>
        <p:nvGraphicFramePr>
          <p:cNvPr id="24" name="Object 23">
            <a:extLst>
              <a:ext uri="{FF2B5EF4-FFF2-40B4-BE49-F238E27FC236}">
                <a16:creationId xmlns:a16="http://schemas.microsoft.com/office/drawing/2014/main" id="{732AF5C6-AA99-4E9E-8971-A4759D4DFA50}"/>
              </a:ext>
            </a:extLst>
          </p:cNvPr>
          <p:cNvGraphicFramePr>
            <a:graphicFrameLocks noChangeAspect="1"/>
          </p:cNvGraphicFramePr>
          <p:nvPr>
            <p:extLst>
              <p:ext uri="{D42A27DB-BD31-4B8C-83A1-F6EECF244321}">
                <p14:modId xmlns:p14="http://schemas.microsoft.com/office/powerpoint/2010/main" val="722145565"/>
              </p:ext>
            </p:extLst>
          </p:nvPr>
        </p:nvGraphicFramePr>
        <p:xfrm>
          <a:off x="1276350" y="4041504"/>
          <a:ext cx="4654550" cy="346075"/>
        </p:xfrm>
        <a:graphic>
          <a:graphicData uri="http://schemas.openxmlformats.org/presentationml/2006/ole">
            <mc:AlternateContent xmlns:mc="http://schemas.openxmlformats.org/markup-compatibility/2006">
              <mc:Choice xmlns:v="urn:schemas-microsoft-com:vml" Requires="v">
                <p:oleObj spid="_x0000_s15366" name="Equation" r:id="rId5" imgW="5117760" imgH="380880" progId="Equation.DSMT4">
                  <p:embed/>
                </p:oleObj>
              </mc:Choice>
              <mc:Fallback>
                <p:oleObj name="Equation" r:id="rId5" imgW="5117760" imgH="380880" progId="Equation.DSMT4">
                  <p:embed/>
                  <p:pic>
                    <p:nvPicPr>
                      <p:cNvPr id="4" name="Object 3">
                        <a:extLst>
                          <a:ext uri="{FF2B5EF4-FFF2-40B4-BE49-F238E27FC236}">
                            <a16:creationId xmlns:a16="http://schemas.microsoft.com/office/drawing/2014/main" id="{776F73D7-16F3-4E30-86C4-5777AFDF6185}"/>
                          </a:ext>
                        </a:extLst>
                      </p:cNvPr>
                      <p:cNvPicPr/>
                      <p:nvPr/>
                    </p:nvPicPr>
                    <p:blipFill>
                      <a:blip r:embed="rId6"/>
                      <a:stretch>
                        <a:fillRect/>
                      </a:stretch>
                    </p:blipFill>
                    <p:spPr>
                      <a:xfrm>
                        <a:off x="1276350" y="4041504"/>
                        <a:ext cx="4654550" cy="34607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7D52F670-43D1-443C-A4B3-CA3845705E11}"/>
              </a:ext>
            </a:extLst>
          </p:cNvPr>
          <p:cNvSpPr>
            <a:spLocks noGrp="1"/>
          </p:cNvSpPr>
          <p:nvPr>
            <p:ph sz="quarter" idx="17"/>
          </p:nvPr>
        </p:nvSpPr>
        <p:spPr>
          <a:xfrm>
            <a:off x="342899" y="4511364"/>
            <a:ext cx="5591175" cy="310739"/>
          </a:xfrm>
        </p:spPr>
        <p:txBody>
          <a:bodyPr tIns="0"/>
          <a:lstStyle/>
          <a:p>
            <a:pPr marL="800100" lvl="2" indent="-173736">
              <a:spcBef>
                <a:spcPts val="500"/>
              </a:spcBef>
            </a:pPr>
            <a:r>
              <a:rPr lang="en-US" sz="1800" dirty="0"/>
              <a:t>The predicted number of applicants is 30.</a:t>
            </a:r>
          </a:p>
        </p:txBody>
      </p:sp>
      <p:sp>
        <p:nvSpPr>
          <p:cNvPr id="8" name="Content Placeholder 7">
            <a:extLst>
              <a:ext uri="{FF2B5EF4-FFF2-40B4-BE49-F238E27FC236}">
                <a16:creationId xmlns:a16="http://schemas.microsoft.com/office/drawing/2014/main" id="{36E6C1FF-0C10-4B97-8E16-BB6F3BBF3C50}"/>
              </a:ext>
            </a:extLst>
          </p:cNvPr>
          <p:cNvSpPr>
            <a:spLocks noGrp="1"/>
          </p:cNvSpPr>
          <p:nvPr>
            <p:ph sz="quarter" idx="18"/>
          </p:nvPr>
        </p:nvSpPr>
        <p:spPr>
          <a:xfrm>
            <a:off x="342900" y="4900732"/>
            <a:ext cx="4391025" cy="343615"/>
          </a:xfrm>
        </p:spPr>
        <p:txBody>
          <a:bodyPr/>
          <a:lstStyle/>
          <a:p>
            <a:pPr marL="621792" lvl="1" indent="-320040"/>
            <a:r>
              <a:rPr lang="en-US" sz="1800" i="1" dirty="0"/>
              <a:t>Marketing = </a:t>
            </a:r>
            <a:r>
              <a:rPr lang="en-US" sz="1800" dirty="0"/>
              <a:t>80</a:t>
            </a:r>
            <a:r>
              <a:rPr lang="en-US" sz="1800" i="1" dirty="0"/>
              <a:t>, Employed = </a:t>
            </a:r>
            <a:r>
              <a:rPr lang="en-US" sz="1800" dirty="0"/>
              <a:t>80.</a:t>
            </a:r>
          </a:p>
        </p:txBody>
      </p:sp>
      <p:sp>
        <p:nvSpPr>
          <p:cNvPr id="9" name="Content Placeholder 8">
            <a:extLst>
              <a:ext uri="{FF2B5EF4-FFF2-40B4-BE49-F238E27FC236}">
                <a16:creationId xmlns:a16="http://schemas.microsoft.com/office/drawing/2014/main" id="{400242ED-B6C0-4F93-BC93-F06253A2F2CA}"/>
              </a:ext>
            </a:extLst>
          </p:cNvPr>
          <p:cNvSpPr>
            <a:spLocks noGrp="1"/>
          </p:cNvSpPr>
          <p:nvPr>
            <p:ph sz="quarter" idx="19"/>
          </p:nvPr>
        </p:nvSpPr>
        <p:spPr>
          <a:xfrm>
            <a:off x="339992" y="5383969"/>
            <a:ext cx="936358" cy="323653"/>
          </a:xfrm>
        </p:spPr>
        <p:txBody>
          <a:bodyPr/>
          <a:lstStyle/>
          <a:p>
            <a:pPr marL="800100" lvl="2" indent="-173736">
              <a:spcBef>
                <a:spcPts val="500"/>
              </a:spcBef>
            </a:pPr>
            <a:r>
              <a:rPr lang="en-US" sz="1800" dirty="0"/>
              <a:t> </a:t>
            </a:r>
          </a:p>
        </p:txBody>
      </p:sp>
      <p:graphicFrame>
        <p:nvGraphicFramePr>
          <p:cNvPr id="25" name="Object 24">
            <a:extLst>
              <a:ext uri="{FF2B5EF4-FFF2-40B4-BE49-F238E27FC236}">
                <a16:creationId xmlns:a16="http://schemas.microsoft.com/office/drawing/2014/main" id="{262DE7FB-9B89-4905-941F-942BC8F5B58A}"/>
              </a:ext>
            </a:extLst>
          </p:cNvPr>
          <p:cNvGraphicFramePr>
            <a:graphicFrameLocks noChangeAspect="1"/>
          </p:cNvGraphicFramePr>
          <p:nvPr>
            <p:extLst>
              <p:ext uri="{D42A27DB-BD31-4B8C-83A1-F6EECF244321}">
                <p14:modId xmlns:p14="http://schemas.microsoft.com/office/powerpoint/2010/main" val="2933577239"/>
              </p:ext>
            </p:extLst>
          </p:nvPr>
        </p:nvGraphicFramePr>
        <p:xfrm>
          <a:off x="1276350" y="5351402"/>
          <a:ext cx="4652962" cy="346075"/>
        </p:xfrm>
        <a:graphic>
          <a:graphicData uri="http://schemas.openxmlformats.org/presentationml/2006/ole">
            <mc:AlternateContent xmlns:mc="http://schemas.openxmlformats.org/markup-compatibility/2006">
              <mc:Choice xmlns:v="urn:schemas-microsoft-com:vml" Requires="v">
                <p:oleObj spid="_x0000_s15367" name="Equation" r:id="rId7" imgW="5117760" imgH="380880" progId="Equation.DSMT4">
                  <p:embed/>
                </p:oleObj>
              </mc:Choice>
              <mc:Fallback>
                <p:oleObj name="Equation" r:id="rId7" imgW="5117760" imgH="380880" progId="Equation.DSMT4">
                  <p:embed/>
                  <p:pic>
                    <p:nvPicPr>
                      <p:cNvPr id="5" name="Object 4">
                        <a:extLst>
                          <a:ext uri="{FF2B5EF4-FFF2-40B4-BE49-F238E27FC236}">
                            <a16:creationId xmlns:a16="http://schemas.microsoft.com/office/drawing/2014/main" id="{8816FD11-3C3D-49CC-81EC-D9F957C6D999}"/>
                          </a:ext>
                        </a:extLst>
                      </p:cNvPr>
                      <p:cNvPicPr/>
                      <p:nvPr/>
                    </p:nvPicPr>
                    <p:blipFill>
                      <a:blip r:embed="rId8"/>
                      <a:stretch>
                        <a:fillRect/>
                      </a:stretch>
                    </p:blipFill>
                    <p:spPr>
                      <a:xfrm>
                        <a:off x="1276350" y="5351402"/>
                        <a:ext cx="4652962" cy="34607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462CA1FC-66E4-48E9-B256-2F46B494FC1D}"/>
              </a:ext>
            </a:extLst>
          </p:cNvPr>
          <p:cNvSpPr>
            <a:spLocks noGrp="1"/>
          </p:cNvSpPr>
          <p:nvPr>
            <p:ph sz="quarter" idx="20"/>
          </p:nvPr>
        </p:nvSpPr>
        <p:spPr>
          <a:xfrm>
            <a:off x="339991" y="5776333"/>
            <a:ext cx="5908409" cy="369996"/>
          </a:xfrm>
        </p:spPr>
        <p:txBody>
          <a:bodyPr/>
          <a:lstStyle/>
          <a:p>
            <a:pPr marL="800100" lvl="2" indent="-173736">
              <a:spcBef>
                <a:spcPts val="500"/>
              </a:spcBef>
            </a:pPr>
            <a:r>
              <a:rPr lang="en-US" sz="1800" dirty="0"/>
              <a:t>The predicted number of applicants is 60.</a:t>
            </a:r>
          </a:p>
        </p:txBody>
      </p:sp>
      <p:sp>
        <p:nvSpPr>
          <p:cNvPr id="17" name="Slide Number Placeholder 16">
            <a:extLst>
              <a:ext uri="{FF2B5EF4-FFF2-40B4-BE49-F238E27FC236}">
                <a16:creationId xmlns:a16="http://schemas.microsoft.com/office/drawing/2014/main" id="{AE718310-F5BD-49A9-BA46-94E646D0EF81}"/>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1033312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FDDB-C837-4E8B-8EBF-497CF09EFDBD}"/>
              </a:ext>
            </a:extLst>
          </p:cNvPr>
          <p:cNvSpPr>
            <a:spLocks noGrp="1"/>
          </p:cNvSpPr>
          <p:nvPr>
            <p:ph type="title"/>
          </p:nvPr>
        </p:nvSpPr>
        <p:spPr/>
        <p:txBody>
          <a:bodyPr>
            <a:normAutofit fontScale="90000"/>
          </a:bodyPr>
          <a:lstStyle/>
          <a:p>
            <a:r>
              <a:rPr lang="en-IN" dirty="0"/>
              <a:t>8.1: Regression Models with Interaction Variables </a:t>
            </a:r>
            <a:r>
              <a:rPr lang="en-IN" sz="1100" b="0" dirty="0"/>
              <a:t>17</a:t>
            </a:r>
            <a:endParaRPr lang="en-US" dirty="0"/>
          </a:p>
        </p:txBody>
      </p:sp>
      <p:sp>
        <p:nvSpPr>
          <p:cNvPr id="3" name="Content Placeholder 2">
            <a:extLst>
              <a:ext uri="{FF2B5EF4-FFF2-40B4-BE49-F238E27FC236}">
                <a16:creationId xmlns:a16="http://schemas.microsoft.com/office/drawing/2014/main" id="{F4C53D2A-30CD-476A-B3A8-D4D24BF98104}"/>
              </a:ext>
            </a:extLst>
          </p:cNvPr>
          <p:cNvSpPr>
            <a:spLocks noGrp="1"/>
          </p:cNvSpPr>
          <p:nvPr>
            <p:ph sz="quarter" idx="11"/>
          </p:nvPr>
        </p:nvSpPr>
        <p:spPr>
          <a:xfrm>
            <a:off x="342900" y="1276710"/>
            <a:ext cx="409268" cy="419355"/>
          </a:xfrm>
        </p:spPr>
        <p:txBody>
          <a:bodyPr/>
          <a:lstStyle/>
          <a:p>
            <a:r>
              <a:rPr lang="en-US" sz="2000" dirty="0"/>
              <a:t>c.</a:t>
            </a:r>
          </a:p>
        </p:txBody>
      </p:sp>
      <p:graphicFrame>
        <p:nvGraphicFramePr>
          <p:cNvPr id="12" name="Object 11">
            <a:extLst>
              <a:ext uri="{FF2B5EF4-FFF2-40B4-BE49-F238E27FC236}">
                <a16:creationId xmlns:a16="http://schemas.microsoft.com/office/drawing/2014/main" id="{88C25A0D-6993-40C1-879D-ECE4DBC4990E}"/>
              </a:ext>
            </a:extLst>
          </p:cNvPr>
          <p:cNvGraphicFramePr>
            <a:graphicFrameLocks noChangeAspect="1"/>
          </p:cNvGraphicFramePr>
          <p:nvPr>
            <p:extLst>
              <p:ext uri="{D42A27DB-BD31-4B8C-83A1-F6EECF244321}">
                <p14:modId xmlns:p14="http://schemas.microsoft.com/office/powerpoint/2010/main" val="2286184826"/>
              </p:ext>
            </p:extLst>
          </p:nvPr>
        </p:nvGraphicFramePr>
        <p:xfrm>
          <a:off x="752168" y="1329224"/>
          <a:ext cx="7956550" cy="314325"/>
        </p:xfrm>
        <a:graphic>
          <a:graphicData uri="http://schemas.openxmlformats.org/presentationml/2006/ole">
            <mc:AlternateContent xmlns:mc="http://schemas.openxmlformats.org/markup-compatibility/2006">
              <mc:Choice xmlns:v="urn:schemas-microsoft-com:vml" Requires="v">
                <p:oleObj spid="_x0000_s16387" name="Equation" r:id="rId3" imgW="9626400" imgH="380880" progId="Equation.DSMT4">
                  <p:embed/>
                </p:oleObj>
              </mc:Choice>
              <mc:Fallback>
                <p:oleObj name="Equation" r:id="rId3" imgW="9626400" imgH="380880" progId="Equation.DSMT4">
                  <p:embed/>
                  <p:pic>
                    <p:nvPicPr>
                      <p:cNvPr id="6" name="Object 5">
                        <a:extLst>
                          <a:ext uri="{FF2B5EF4-FFF2-40B4-BE49-F238E27FC236}">
                            <a16:creationId xmlns:a16="http://schemas.microsoft.com/office/drawing/2014/main" id="{1574E9E3-6A61-4A7E-9C3B-A3052E96423F}"/>
                          </a:ext>
                        </a:extLst>
                      </p:cNvPr>
                      <p:cNvPicPr/>
                      <p:nvPr/>
                    </p:nvPicPr>
                    <p:blipFill>
                      <a:blip r:embed="rId4"/>
                      <a:stretch>
                        <a:fillRect/>
                      </a:stretch>
                    </p:blipFill>
                    <p:spPr>
                      <a:xfrm>
                        <a:off x="752168" y="1329224"/>
                        <a:ext cx="7956550" cy="31432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8463A0F-A9FD-4344-82C4-D9FF058D4FFC}"/>
              </a:ext>
            </a:extLst>
          </p:cNvPr>
          <p:cNvSpPr>
            <a:spLocks noGrp="1"/>
          </p:cNvSpPr>
          <p:nvPr>
            <p:ph sz="quarter" idx="14"/>
          </p:nvPr>
        </p:nvSpPr>
        <p:spPr>
          <a:xfrm>
            <a:off x="342900" y="1751082"/>
            <a:ext cx="8458200" cy="1641047"/>
          </a:xfrm>
        </p:spPr>
        <p:txBody>
          <a:bodyPr/>
          <a:lstStyle/>
          <a:p>
            <a:pPr marL="621792" lvl="1" indent="-320040"/>
            <a:r>
              <a:rPr lang="en-IN" sz="2000" i="1" dirty="0"/>
              <a:t>Marketing </a:t>
            </a:r>
            <a:r>
              <a:rPr lang="en-IN" sz="2000" dirty="0"/>
              <a:t>= 80, </a:t>
            </a:r>
            <a:r>
              <a:rPr lang="en-IN" sz="2000" i="1" dirty="0"/>
              <a:t>Employed </a:t>
            </a:r>
            <a:r>
              <a:rPr lang="en-IN" sz="2000" dirty="0"/>
              <a:t>= 50, Marketing × </a:t>
            </a:r>
            <a:r>
              <a:rPr lang="en-IN" sz="2000" i="1" dirty="0"/>
              <a:t>Employed </a:t>
            </a:r>
            <a:r>
              <a:rPr lang="en-IN" sz="2000" dirty="0"/>
              <a:t>= 80 × 50.</a:t>
            </a:r>
          </a:p>
          <a:p>
            <a:pPr marL="800100" lvl="2" indent="-173736">
              <a:spcBef>
                <a:spcPts val="500"/>
              </a:spcBef>
            </a:pPr>
            <a:r>
              <a:rPr lang="en-US" dirty="0"/>
              <a:t>The predicted number of applicants is 33.</a:t>
            </a:r>
          </a:p>
          <a:p>
            <a:pPr marL="621792" lvl="1" indent="-320040"/>
            <a:r>
              <a:rPr lang="en-IN" sz="2000" i="1" dirty="0"/>
              <a:t>Marketing </a:t>
            </a:r>
            <a:r>
              <a:rPr lang="en-IN" sz="2000" dirty="0"/>
              <a:t>= 80, </a:t>
            </a:r>
            <a:r>
              <a:rPr lang="en-IN" sz="2000" i="1" dirty="0"/>
              <a:t>Employed </a:t>
            </a:r>
            <a:r>
              <a:rPr lang="en-IN" sz="2000" dirty="0"/>
              <a:t>= 80, Marketing × </a:t>
            </a:r>
            <a:r>
              <a:rPr lang="en-IN" sz="2000" i="1" dirty="0"/>
              <a:t>Employed </a:t>
            </a:r>
            <a:r>
              <a:rPr lang="en-IN" sz="2000" dirty="0"/>
              <a:t>= 80 × 80.</a:t>
            </a:r>
          </a:p>
          <a:p>
            <a:pPr marL="800100" lvl="2" indent="-173736">
              <a:spcBef>
                <a:spcPts val="500"/>
              </a:spcBef>
            </a:pPr>
            <a:r>
              <a:rPr lang="en-US" dirty="0"/>
              <a:t>The predicted number of applicants is 59.</a:t>
            </a:r>
          </a:p>
        </p:txBody>
      </p:sp>
      <p:sp>
        <p:nvSpPr>
          <p:cNvPr id="11" name="Slide Number Placeholder 10">
            <a:extLst>
              <a:ext uri="{FF2B5EF4-FFF2-40B4-BE49-F238E27FC236}">
                <a16:creationId xmlns:a16="http://schemas.microsoft.com/office/drawing/2014/main" id="{1C9B98D1-B3C7-4907-A91E-49BEAC7E20D6}"/>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164249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B07-AD50-460E-9C7B-61AA21306092}"/>
              </a:ext>
            </a:extLst>
          </p:cNvPr>
          <p:cNvSpPr>
            <a:spLocks noGrp="1"/>
          </p:cNvSpPr>
          <p:nvPr>
            <p:ph type="title"/>
          </p:nvPr>
        </p:nvSpPr>
        <p:spPr/>
        <p:txBody>
          <a:bodyPr>
            <a:normAutofit fontScale="90000"/>
          </a:bodyPr>
          <a:lstStyle/>
          <a:p>
            <a:r>
              <a:rPr lang="en-IN" dirty="0"/>
              <a:t>8.1: Regression Models with Interaction Variables </a:t>
            </a:r>
            <a:r>
              <a:rPr lang="en-IN" sz="1100" b="0" dirty="0"/>
              <a:t>18</a:t>
            </a:r>
            <a:endParaRPr lang="en-US" dirty="0"/>
          </a:p>
        </p:txBody>
      </p:sp>
      <p:sp>
        <p:nvSpPr>
          <p:cNvPr id="12" name="Content Placeholder 11">
            <a:extLst>
              <a:ext uri="{FF2B5EF4-FFF2-40B4-BE49-F238E27FC236}">
                <a16:creationId xmlns:a16="http://schemas.microsoft.com/office/drawing/2014/main" id="{48DDD17D-F931-489D-81B3-A4679913BB4E}"/>
              </a:ext>
            </a:extLst>
          </p:cNvPr>
          <p:cNvSpPr>
            <a:spLocks noGrp="1"/>
          </p:cNvSpPr>
          <p:nvPr>
            <p:ph sz="quarter" idx="11"/>
          </p:nvPr>
        </p:nvSpPr>
        <p:spPr>
          <a:xfrm>
            <a:off x="342900" y="1276710"/>
            <a:ext cx="8458200" cy="699574"/>
          </a:xfrm>
        </p:spPr>
        <p:txBody>
          <a:bodyPr/>
          <a:lstStyle/>
          <a:p>
            <a:pPr marL="292608" indent="-292608">
              <a:buFont typeface="Arial" panose="020B0604020202020204" pitchFamily="34" charset="0"/>
              <a:buChar char="•"/>
            </a:pPr>
            <a:r>
              <a:rPr lang="en-US" sz="2000" dirty="0"/>
              <a:t>Example: The objective outlined in the introductory case is to analyze a possible gender gap in the salaries of project managers.</a:t>
            </a:r>
          </a:p>
        </p:txBody>
      </p:sp>
      <p:graphicFrame>
        <p:nvGraphicFramePr>
          <p:cNvPr id="21" name="Table 25">
            <a:extLst>
              <a:ext uri="{FF2B5EF4-FFF2-40B4-BE49-F238E27FC236}">
                <a16:creationId xmlns:a16="http://schemas.microsoft.com/office/drawing/2014/main" id="{20A79952-43AC-411F-9342-1516C711E0C3}"/>
              </a:ext>
            </a:extLst>
          </p:cNvPr>
          <p:cNvGraphicFramePr>
            <a:graphicFrameLocks noGrp="1"/>
          </p:cNvGraphicFramePr>
          <p:nvPr>
            <p:extLst>
              <p:ext uri="{D42A27DB-BD31-4B8C-83A1-F6EECF244321}">
                <p14:modId xmlns:p14="http://schemas.microsoft.com/office/powerpoint/2010/main" val="3205911612"/>
              </p:ext>
            </p:extLst>
          </p:nvPr>
        </p:nvGraphicFramePr>
        <p:xfrm>
          <a:off x="1002993" y="2117479"/>
          <a:ext cx="7049626" cy="2966720"/>
        </p:xfrm>
        <a:graphic>
          <a:graphicData uri="http://schemas.openxmlformats.org/drawingml/2006/table">
            <a:tbl>
              <a:tblPr firstRow="1" bandRow="1">
                <a:tableStyleId>{5C22544A-7EE6-4342-B048-85BDC9FD1C3A}</a:tableStyleId>
              </a:tblPr>
              <a:tblGrid>
                <a:gridCol w="2993820">
                  <a:extLst>
                    <a:ext uri="{9D8B030D-6E8A-4147-A177-3AD203B41FA5}">
                      <a16:colId xmlns:a16="http://schemas.microsoft.com/office/drawing/2014/main" val="1606477888"/>
                    </a:ext>
                  </a:extLst>
                </a:gridCol>
                <a:gridCol w="2138516">
                  <a:extLst>
                    <a:ext uri="{9D8B030D-6E8A-4147-A177-3AD203B41FA5}">
                      <a16:colId xmlns:a16="http://schemas.microsoft.com/office/drawing/2014/main" val="1466911661"/>
                    </a:ext>
                  </a:extLst>
                </a:gridCol>
                <a:gridCol w="1917290">
                  <a:extLst>
                    <a:ext uri="{9D8B030D-6E8A-4147-A177-3AD203B41FA5}">
                      <a16:colId xmlns:a16="http://schemas.microsoft.com/office/drawing/2014/main" val="156910813"/>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23858744"/>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25323327"/>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49237911"/>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5912110"/>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293555948"/>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96077486"/>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310178285"/>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23748984"/>
                  </a:ext>
                </a:extLst>
              </a:tr>
            </a:tbl>
          </a:graphicData>
        </a:graphic>
      </p:graphicFrame>
      <p:graphicFrame>
        <p:nvGraphicFramePr>
          <p:cNvPr id="27" name="Object 26">
            <a:extLst>
              <a:ext uri="{FF2B5EF4-FFF2-40B4-BE49-F238E27FC236}">
                <a16:creationId xmlns:a16="http://schemas.microsoft.com/office/drawing/2014/main" id="{01CC8BF4-7D5C-419B-8FDB-EB118A8CFA4A}"/>
              </a:ext>
            </a:extLst>
          </p:cNvPr>
          <p:cNvGraphicFramePr>
            <a:graphicFrameLocks noChangeAspect="1"/>
          </p:cNvGraphicFramePr>
          <p:nvPr>
            <p:extLst>
              <p:ext uri="{D42A27DB-BD31-4B8C-83A1-F6EECF244321}">
                <p14:modId xmlns:p14="http://schemas.microsoft.com/office/powerpoint/2010/main" val="277584408"/>
              </p:ext>
            </p:extLst>
          </p:nvPr>
        </p:nvGraphicFramePr>
        <p:xfrm>
          <a:off x="1181100" y="2210449"/>
          <a:ext cx="900545" cy="219364"/>
        </p:xfrm>
        <a:graphic>
          <a:graphicData uri="http://schemas.openxmlformats.org/presentationml/2006/ole">
            <mc:AlternateContent xmlns:mc="http://schemas.openxmlformats.org/markup-compatibility/2006">
              <mc:Choice xmlns:v="urn:schemas-microsoft-com:vml" Requires="v">
                <p:oleObj spid="_x0000_s17438" name="Equation" r:id="rId3" imgW="990360" imgH="241200" progId="Equation.DSMT4">
                  <p:embed/>
                </p:oleObj>
              </mc:Choice>
              <mc:Fallback>
                <p:oleObj name="Equation" r:id="rId3" imgW="990360" imgH="241200" progId="Equation.DSMT4">
                  <p:embed/>
                  <p:pic>
                    <p:nvPicPr>
                      <p:cNvPr id="0" name=""/>
                      <p:cNvPicPr/>
                      <p:nvPr/>
                    </p:nvPicPr>
                    <p:blipFill>
                      <a:blip r:embed="rId4"/>
                      <a:stretch>
                        <a:fillRect/>
                      </a:stretch>
                    </p:blipFill>
                    <p:spPr>
                      <a:xfrm>
                        <a:off x="1181100" y="2210449"/>
                        <a:ext cx="900545" cy="219364"/>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28C46FD8-7F1C-4C3F-A225-E1F05425C843}"/>
              </a:ext>
            </a:extLst>
          </p:cNvPr>
          <p:cNvGraphicFramePr>
            <a:graphicFrameLocks noChangeAspect="1"/>
          </p:cNvGraphicFramePr>
          <p:nvPr>
            <p:extLst>
              <p:ext uri="{D42A27DB-BD31-4B8C-83A1-F6EECF244321}">
                <p14:modId xmlns:p14="http://schemas.microsoft.com/office/powerpoint/2010/main" val="3361469717"/>
              </p:ext>
            </p:extLst>
          </p:nvPr>
        </p:nvGraphicFramePr>
        <p:xfrm>
          <a:off x="4468427" y="2169093"/>
          <a:ext cx="1119909" cy="219364"/>
        </p:xfrm>
        <a:graphic>
          <a:graphicData uri="http://schemas.openxmlformats.org/presentationml/2006/ole">
            <mc:AlternateContent xmlns:mc="http://schemas.openxmlformats.org/markup-compatibility/2006">
              <mc:Choice xmlns:v="urn:schemas-microsoft-com:vml" Requires="v">
                <p:oleObj spid="_x0000_s17439" name="Equation" r:id="rId5" imgW="1231560" imgH="241200" progId="Equation.DSMT4">
                  <p:embed/>
                </p:oleObj>
              </mc:Choice>
              <mc:Fallback>
                <p:oleObj name="Equation" r:id="rId5" imgW="1231560" imgH="241200" progId="Equation.DSMT4">
                  <p:embed/>
                  <p:pic>
                    <p:nvPicPr>
                      <p:cNvPr id="0" name=""/>
                      <p:cNvPicPr/>
                      <p:nvPr/>
                    </p:nvPicPr>
                    <p:blipFill>
                      <a:blip r:embed="rId6"/>
                      <a:stretch>
                        <a:fillRect/>
                      </a:stretch>
                    </p:blipFill>
                    <p:spPr>
                      <a:xfrm>
                        <a:off x="4468427" y="2169093"/>
                        <a:ext cx="1119909" cy="219364"/>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123B7702-9E7E-4696-B647-A08F80D949D5}"/>
              </a:ext>
            </a:extLst>
          </p:cNvPr>
          <p:cNvGraphicFramePr>
            <a:graphicFrameLocks noChangeAspect="1"/>
          </p:cNvGraphicFramePr>
          <p:nvPr>
            <p:extLst>
              <p:ext uri="{D42A27DB-BD31-4B8C-83A1-F6EECF244321}">
                <p14:modId xmlns:p14="http://schemas.microsoft.com/office/powerpoint/2010/main" val="55291757"/>
              </p:ext>
            </p:extLst>
          </p:nvPr>
        </p:nvGraphicFramePr>
        <p:xfrm>
          <a:off x="6708775" y="2147888"/>
          <a:ext cx="796925" cy="266700"/>
        </p:xfrm>
        <a:graphic>
          <a:graphicData uri="http://schemas.openxmlformats.org/presentationml/2006/ole">
            <mc:AlternateContent xmlns:mc="http://schemas.openxmlformats.org/markup-compatibility/2006">
              <mc:Choice xmlns:v="urn:schemas-microsoft-com:vml" Requires="v">
                <p:oleObj spid="_x0000_s17440" name="Equation" r:id="rId7" imgW="876240" imgH="291960" progId="Equation.DSMT4">
                  <p:embed/>
                </p:oleObj>
              </mc:Choice>
              <mc:Fallback>
                <p:oleObj name="Equation" r:id="rId7" imgW="876240" imgH="291960" progId="Equation.DSMT4">
                  <p:embed/>
                  <p:pic>
                    <p:nvPicPr>
                      <p:cNvPr id="0" name=""/>
                      <p:cNvPicPr/>
                      <p:nvPr/>
                    </p:nvPicPr>
                    <p:blipFill>
                      <a:blip r:embed="rId8"/>
                      <a:stretch>
                        <a:fillRect/>
                      </a:stretch>
                    </p:blipFill>
                    <p:spPr>
                      <a:xfrm>
                        <a:off x="6708775" y="2147888"/>
                        <a:ext cx="796925" cy="2667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CC45EB14-DE68-483F-8645-D3AAB9087E73}"/>
              </a:ext>
            </a:extLst>
          </p:cNvPr>
          <p:cNvGraphicFramePr>
            <a:graphicFrameLocks noChangeAspect="1"/>
          </p:cNvGraphicFramePr>
          <p:nvPr>
            <p:extLst>
              <p:ext uri="{D42A27DB-BD31-4B8C-83A1-F6EECF244321}">
                <p14:modId xmlns:p14="http://schemas.microsoft.com/office/powerpoint/2010/main" val="743058174"/>
              </p:ext>
            </p:extLst>
          </p:nvPr>
        </p:nvGraphicFramePr>
        <p:xfrm>
          <a:off x="1193800" y="2560638"/>
          <a:ext cx="855663" cy="265112"/>
        </p:xfrm>
        <a:graphic>
          <a:graphicData uri="http://schemas.openxmlformats.org/presentationml/2006/ole">
            <mc:AlternateContent xmlns:mc="http://schemas.openxmlformats.org/markup-compatibility/2006">
              <mc:Choice xmlns:v="urn:schemas-microsoft-com:vml" Requires="v">
                <p:oleObj spid="_x0000_s17441" name="Equation" r:id="rId9" imgW="939600" imgH="291960" progId="Equation.DSMT4">
                  <p:embed/>
                </p:oleObj>
              </mc:Choice>
              <mc:Fallback>
                <p:oleObj name="Equation" r:id="rId9" imgW="939600" imgH="291960" progId="Equation.DSMT4">
                  <p:embed/>
                  <p:pic>
                    <p:nvPicPr>
                      <p:cNvPr id="0" name=""/>
                      <p:cNvPicPr/>
                      <p:nvPr/>
                    </p:nvPicPr>
                    <p:blipFill>
                      <a:blip r:embed="rId10"/>
                      <a:stretch>
                        <a:fillRect/>
                      </a:stretch>
                    </p:blipFill>
                    <p:spPr>
                      <a:xfrm>
                        <a:off x="1193800" y="2560638"/>
                        <a:ext cx="855663" cy="265112"/>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A467696F-ECC3-47A9-B7E8-DA7F2C040FA0}"/>
              </a:ext>
            </a:extLst>
          </p:cNvPr>
          <p:cNvGraphicFramePr>
            <a:graphicFrameLocks noChangeAspect="1"/>
          </p:cNvGraphicFramePr>
          <p:nvPr>
            <p:extLst>
              <p:ext uri="{D42A27DB-BD31-4B8C-83A1-F6EECF244321}">
                <p14:modId xmlns:p14="http://schemas.microsoft.com/office/powerpoint/2010/main" val="3572914082"/>
              </p:ext>
            </p:extLst>
          </p:nvPr>
        </p:nvGraphicFramePr>
        <p:xfrm>
          <a:off x="4714084" y="2537803"/>
          <a:ext cx="658091" cy="219364"/>
        </p:xfrm>
        <a:graphic>
          <a:graphicData uri="http://schemas.openxmlformats.org/presentationml/2006/ole">
            <mc:AlternateContent xmlns:mc="http://schemas.openxmlformats.org/markup-compatibility/2006">
              <mc:Choice xmlns:v="urn:schemas-microsoft-com:vml" Requires="v">
                <p:oleObj spid="_x0000_s17442" name="Equation" r:id="rId11" imgW="723600" imgH="241200" progId="Equation.DSMT4">
                  <p:embed/>
                </p:oleObj>
              </mc:Choice>
              <mc:Fallback>
                <p:oleObj name="Equation" r:id="rId11" imgW="723600" imgH="241200" progId="Equation.DSMT4">
                  <p:embed/>
                  <p:pic>
                    <p:nvPicPr>
                      <p:cNvPr id="0" name=""/>
                      <p:cNvPicPr/>
                      <p:nvPr/>
                    </p:nvPicPr>
                    <p:blipFill>
                      <a:blip r:embed="rId12"/>
                      <a:stretch>
                        <a:fillRect/>
                      </a:stretch>
                    </p:blipFill>
                    <p:spPr>
                      <a:xfrm>
                        <a:off x="4714084" y="2537803"/>
                        <a:ext cx="658091" cy="219364"/>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C98E5CC9-D665-43D8-A99C-0B43801C796C}"/>
              </a:ext>
            </a:extLst>
          </p:cNvPr>
          <p:cNvGraphicFramePr>
            <a:graphicFrameLocks noChangeAspect="1"/>
          </p:cNvGraphicFramePr>
          <p:nvPr>
            <p:extLst>
              <p:ext uri="{D42A27DB-BD31-4B8C-83A1-F6EECF244321}">
                <p14:modId xmlns:p14="http://schemas.microsoft.com/office/powerpoint/2010/main" val="3631313549"/>
              </p:ext>
            </p:extLst>
          </p:nvPr>
        </p:nvGraphicFramePr>
        <p:xfrm>
          <a:off x="6830147" y="2558236"/>
          <a:ext cx="554182" cy="219364"/>
        </p:xfrm>
        <a:graphic>
          <a:graphicData uri="http://schemas.openxmlformats.org/presentationml/2006/ole">
            <mc:AlternateContent xmlns:mc="http://schemas.openxmlformats.org/markup-compatibility/2006">
              <mc:Choice xmlns:v="urn:schemas-microsoft-com:vml" Requires="v">
                <p:oleObj spid="_x0000_s17443" name="Equation" r:id="rId13" imgW="609480" imgH="241200" progId="Equation.DSMT4">
                  <p:embed/>
                </p:oleObj>
              </mc:Choice>
              <mc:Fallback>
                <p:oleObj name="Equation" r:id="rId13" imgW="609480" imgH="241200" progId="Equation.DSMT4">
                  <p:embed/>
                  <p:pic>
                    <p:nvPicPr>
                      <p:cNvPr id="0" name=""/>
                      <p:cNvPicPr/>
                      <p:nvPr/>
                    </p:nvPicPr>
                    <p:blipFill>
                      <a:blip r:embed="rId14"/>
                      <a:stretch>
                        <a:fillRect/>
                      </a:stretch>
                    </p:blipFill>
                    <p:spPr>
                      <a:xfrm>
                        <a:off x="6830147" y="2558236"/>
                        <a:ext cx="554182" cy="219364"/>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97709FA3-A742-4BD2-B053-4036CA71F697}"/>
              </a:ext>
            </a:extLst>
          </p:cNvPr>
          <p:cNvGraphicFramePr>
            <a:graphicFrameLocks noChangeAspect="1"/>
          </p:cNvGraphicFramePr>
          <p:nvPr>
            <p:extLst>
              <p:ext uri="{D42A27DB-BD31-4B8C-83A1-F6EECF244321}">
                <p14:modId xmlns:p14="http://schemas.microsoft.com/office/powerpoint/2010/main" val="54009480"/>
              </p:ext>
            </p:extLst>
          </p:nvPr>
        </p:nvGraphicFramePr>
        <p:xfrm>
          <a:off x="1201437" y="2915489"/>
          <a:ext cx="427182" cy="230909"/>
        </p:xfrm>
        <a:graphic>
          <a:graphicData uri="http://schemas.openxmlformats.org/presentationml/2006/ole">
            <mc:AlternateContent xmlns:mc="http://schemas.openxmlformats.org/markup-compatibility/2006">
              <mc:Choice xmlns:v="urn:schemas-microsoft-com:vml" Requires="v">
                <p:oleObj spid="_x0000_s17444" name="Equation" r:id="rId15" imgW="469800" imgH="253800" progId="Equation.DSMT4">
                  <p:embed/>
                </p:oleObj>
              </mc:Choice>
              <mc:Fallback>
                <p:oleObj name="Equation" r:id="rId15" imgW="469800" imgH="253800" progId="Equation.DSMT4">
                  <p:embed/>
                  <p:pic>
                    <p:nvPicPr>
                      <p:cNvPr id="0" name=""/>
                      <p:cNvPicPr/>
                      <p:nvPr/>
                    </p:nvPicPr>
                    <p:blipFill>
                      <a:blip r:embed="rId16"/>
                      <a:stretch>
                        <a:fillRect/>
                      </a:stretch>
                    </p:blipFill>
                    <p:spPr>
                      <a:xfrm>
                        <a:off x="1201437" y="2915489"/>
                        <a:ext cx="427182" cy="230909"/>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1A3D1AF0-AC91-4238-BAA2-524FE30ADA0F}"/>
              </a:ext>
            </a:extLst>
          </p:cNvPr>
          <p:cNvGraphicFramePr>
            <a:graphicFrameLocks noChangeAspect="1"/>
          </p:cNvGraphicFramePr>
          <p:nvPr>
            <p:extLst>
              <p:ext uri="{D42A27DB-BD31-4B8C-83A1-F6EECF244321}">
                <p14:modId xmlns:p14="http://schemas.microsoft.com/office/powerpoint/2010/main" val="3695220504"/>
              </p:ext>
            </p:extLst>
          </p:nvPr>
        </p:nvGraphicFramePr>
        <p:xfrm>
          <a:off x="4719638" y="2900363"/>
          <a:ext cx="795337" cy="231775"/>
        </p:xfrm>
        <a:graphic>
          <a:graphicData uri="http://schemas.openxmlformats.org/presentationml/2006/ole">
            <mc:AlternateContent xmlns:mc="http://schemas.openxmlformats.org/markup-compatibility/2006">
              <mc:Choice xmlns:v="urn:schemas-microsoft-com:vml" Requires="v">
                <p:oleObj spid="_x0000_s17445" name="Equation" r:id="rId17" imgW="876240" imgH="253800" progId="Equation.DSMT4">
                  <p:embed/>
                </p:oleObj>
              </mc:Choice>
              <mc:Fallback>
                <p:oleObj name="Equation" r:id="rId17" imgW="876240" imgH="253800" progId="Equation.DSMT4">
                  <p:embed/>
                  <p:pic>
                    <p:nvPicPr>
                      <p:cNvPr id="0" name=""/>
                      <p:cNvPicPr/>
                      <p:nvPr/>
                    </p:nvPicPr>
                    <p:blipFill>
                      <a:blip r:embed="rId18"/>
                      <a:stretch>
                        <a:fillRect/>
                      </a:stretch>
                    </p:blipFill>
                    <p:spPr>
                      <a:xfrm>
                        <a:off x="4719638" y="2900363"/>
                        <a:ext cx="795337" cy="231775"/>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CF3BE3E1-DFAE-4B6A-833E-FEB8E8C5AEBE}"/>
              </a:ext>
            </a:extLst>
          </p:cNvPr>
          <p:cNvGraphicFramePr>
            <a:graphicFrameLocks noChangeAspect="1"/>
          </p:cNvGraphicFramePr>
          <p:nvPr>
            <p:extLst>
              <p:ext uri="{D42A27DB-BD31-4B8C-83A1-F6EECF244321}">
                <p14:modId xmlns:p14="http://schemas.microsoft.com/office/powerpoint/2010/main" val="2650405389"/>
              </p:ext>
            </p:extLst>
          </p:nvPr>
        </p:nvGraphicFramePr>
        <p:xfrm>
          <a:off x="6816064" y="2877016"/>
          <a:ext cx="554182" cy="219364"/>
        </p:xfrm>
        <a:graphic>
          <a:graphicData uri="http://schemas.openxmlformats.org/presentationml/2006/ole">
            <mc:AlternateContent xmlns:mc="http://schemas.openxmlformats.org/markup-compatibility/2006">
              <mc:Choice xmlns:v="urn:schemas-microsoft-com:vml" Requires="v">
                <p:oleObj spid="_x0000_s17446" name="Equation" r:id="rId19" imgW="609480" imgH="241200" progId="Equation.DSMT4">
                  <p:embed/>
                </p:oleObj>
              </mc:Choice>
              <mc:Fallback>
                <p:oleObj name="Equation" r:id="rId19" imgW="609480" imgH="241200" progId="Equation.DSMT4">
                  <p:embed/>
                  <p:pic>
                    <p:nvPicPr>
                      <p:cNvPr id="0" name=""/>
                      <p:cNvPicPr/>
                      <p:nvPr/>
                    </p:nvPicPr>
                    <p:blipFill>
                      <a:blip r:embed="rId20"/>
                      <a:stretch>
                        <a:fillRect/>
                      </a:stretch>
                    </p:blipFill>
                    <p:spPr>
                      <a:xfrm>
                        <a:off x="6816064" y="2877016"/>
                        <a:ext cx="554182" cy="219364"/>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C5750F26-DC52-45E1-A2F9-16B324267238}"/>
              </a:ext>
            </a:extLst>
          </p:cNvPr>
          <p:cNvGraphicFramePr>
            <a:graphicFrameLocks noChangeAspect="1"/>
          </p:cNvGraphicFramePr>
          <p:nvPr>
            <p:extLst>
              <p:ext uri="{D42A27DB-BD31-4B8C-83A1-F6EECF244321}">
                <p14:modId xmlns:p14="http://schemas.microsoft.com/office/powerpoint/2010/main" val="3696370568"/>
              </p:ext>
            </p:extLst>
          </p:nvPr>
        </p:nvGraphicFramePr>
        <p:xfrm>
          <a:off x="1232125" y="3277444"/>
          <a:ext cx="1073727" cy="277091"/>
        </p:xfrm>
        <a:graphic>
          <a:graphicData uri="http://schemas.openxmlformats.org/presentationml/2006/ole">
            <mc:AlternateContent xmlns:mc="http://schemas.openxmlformats.org/markup-compatibility/2006">
              <mc:Choice xmlns:v="urn:schemas-microsoft-com:vml" Requires="v">
                <p:oleObj spid="_x0000_s17447" name="Equation" r:id="rId21" imgW="1180800" imgH="304560" progId="Equation.DSMT4">
                  <p:embed/>
                </p:oleObj>
              </mc:Choice>
              <mc:Fallback>
                <p:oleObj name="Equation" r:id="rId21" imgW="1180800" imgH="304560" progId="Equation.DSMT4">
                  <p:embed/>
                  <p:pic>
                    <p:nvPicPr>
                      <p:cNvPr id="0" name=""/>
                      <p:cNvPicPr/>
                      <p:nvPr/>
                    </p:nvPicPr>
                    <p:blipFill>
                      <a:blip r:embed="rId22"/>
                      <a:stretch>
                        <a:fillRect/>
                      </a:stretch>
                    </p:blipFill>
                    <p:spPr>
                      <a:xfrm>
                        <a:off x="1232125" y="3277444"/>
                        <a:ext cx="1073727" cy="277091"/>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B500CA87-3C25-4AB3-868D-6D82DDA344C4}"/>
              </a:ext>
            </a:extLst>
          </p:cNvPr>
          <p:cNvGraphicFramePr>
            <a:graphicFrameLocks noChangeAspect="1"/>
          </p:cNvGraphicFramePr>
          <p:nvPr>
            <p:extLst>
              <p:ext uri="{D42A27DB-BD31-4B8C-83A1-F6EECF244321}">
                <p14:modId xmlns:p14="http://schemas.microsoft.com/office/powerpoint/2010/main" val="1083819606"/>
              </p:ext>
            </p:extLst>
          </p:nvPr>
        </p:nvGraphicFramePr>
        <p:xfrm>
          <a:off x="4689475" y="3298825"/>
          <a:ext cx="796925" cy="231775"/>
        </p:xfrm>
        <a:graphic>
          <a:graphicData uri="http://schemas.openxmlformats.org/presentationml/2006/ole">
            <mc:AlternateContent xmlns:mc="http://schemas.openxmlformats.org/markup-compatibility/2006">
              <mc:Choice xmlns:v="urn:schemas-microsoft-com:vml" Requires="v">
                <p:oleObj spid="_x0000_s17448" name="Equation" r:id="rId23" imgW="876240" imgH="253800" progId="Equation.DSMT4">
                  <p:embed/>
                </p:oleObj>
              </mc:Choice>
              <mc:Fallback>
                <p:oleObj name="Equation" r:id="rId23" imgW="876240" imgH="253800" progId="Equation.DSMT4">
                  <p:embed/>
                  <p:pic>
                    <p:nvPicPr>
                      <p:cNvPr id="0" name=""/>
                      <p:cNvPicPr/>
                      <p:nvPr/>
                    </p:nvPicPr>
                    <p:blipFill>
                      <a:blip r:embed="rId24"/>
                      <a:stretch>
                        <a:fillRect/>
                      </a:stretch>
                    </p:blipFill>
                    <p:spPr>
                      <a:xfrm>
                        <a:off x="4689475" y="3298825"/>
                        <a:ext cx="796925" cy="231775"/>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955EC6CE-C325-4FCE-B3DB-C105FAF92C61}"/>
              </a:ext>
            </a:extLst>
          </p:cNvPr>
          <p:cNvGraphicFramePr>
            <a:graphicFrameLocks noChangeAspect="1"/>
          </p:cNvGraphicFramePr>
          <p:nvPr>
            <p:extLst>
              <p:ext uri="{D42A27DB-BD31-4B8C-83A1-F6EECF244321}">
                <p14:modId xmlns:p14="http://schemas.microsoft.com/office/powerpoint/2010/main" val="1686303760"/>
              </p:ext>
            </p:extLst>
          </p:nvPr>
        </p:nvGraphicFramePr>
        <p:xfrm>
          <a:off x="6844742" y="3274557"/>
          <a:ext cx="554182" cy="219364"/>
        </p:xfrm>
        <a:graphic>
          <a:graphicData uri="http://schemas.openxmlformats.org/presentationml/2006/ole">
            <mc:AlternateContent xmlns:mc="http://schemas.openxmlformats.org/markup-compatibility/2006">
              <mc:Choice xmlns:v="urn:schemas-microsoft-com:vml" Requires="v">
                <p:oleObj spid="_x0000_s17449" name="Equation" r:id="rId25" imgW="609480" imgH="241200" progId="Equation.DSMT4">
                  <p:embed/>
                </p:oleObj>
              </mc:Choice>
              <mc:Fallback>
                <p:oleObj name="Equation" r:id="rId25" imgW="609480" imgH="241200" progId="Equation.DSMT4">
                  <p:embed/>
                  <p:pic>
                    <p:nvPicPr>
                      <p:cNvPr id="0" name=""/>
                      <p:cNvPicPr/>
                      <p:nvPr/>
                    </p:nvPicPr>
                    <p:blipFill>
                      <a:blip r:embed="rId26"/>
                      <a:stretch>
                        <a:fillRect/>
                      </a:stretch>
                    </p:blipFill>
                    <p:spPr>
                      <a:xfrm>
                        <a:off x="6844742" y="3274557"/>
                        <a:ext cx="554182" cy="219364"/>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252E3E95-2EB2-4D7D-B8D6-601F5AC53513}"/>
              </a:ext>
            </a:extLst>
          </p:cNvPr>
          <p:cNvGraphicFramePr>
            <a:graphicFrameLocks noChangeAspect="1"/>
          </p:cNvGraphicFramePr>
          <p:nvPr>
            <p:extLst>
              <p:ext uri="{D42A27DB-BD31-4B8C-83A1-F6EECF244321}">
                <p14:modId xmlns:p14="http://schemas.microsoft.com/office/powerpoint/2010/main" val="2224402605"/>
              </p:ext>
            </p:extLst>
          </p:nvPr>
        </p:nvGraphicFramePr>
        <p:xfrm>
          <a:off x="1225124" y="3682405"/>
          <a:ext cx="704273" cy="230909"/>
        </p:xfrm>
        <a:graphic>
          <a:graphicData uri="http://schemas.openxmlformats.org/presentationml/2006/ole">
            <mc:AlternateContent xmlns:mc="http://schemas.openxmlformats.org/markup-compatibility/2006">
              <mc:Choice xmlns:v="urn:schemas-microsoft-com:vml" Requires="v">
                <p:oleObj spid="_x0000_s17450" name="Equation" r:id="rId27" imgW="774360" imgH="253800" progId="Equation.DSMT4">
                  <p:embed/>
                </p:oleObj>
              </mc:Choice>
              <mc:Fallback>
                <p:oleObj name="Equation" r:id="rId27" imgW="774360" imgH="253800" progId="Equation.DSMT4">
                  <p:embed/>
                  <p:pic>
                    <p:nvPicPr>
                      <p:cNvPr id="0" name=""/>
                      <p:cNvPicPr/>
                      <p:nvPr/>
                    </p:nvPicPr>
                    <p:blipFill>
                      <a:blip r:embed="rId28"/>
                      <a:stretch>
                        <a:fillRect/>
                      </a:stretch>
                    </p:blipFill>
                    <p:spPr>
                      <a:xfrm>
                        <a:off x="1225124" y="3682405"/>
                        <a:ext cx="704273" cy="230909"/>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3ACFFDDB-1D3A-4E61-87AA-13EC50CB887D}"/>
              </a:ext>
            </a:extLst>
          </p:cNvPr>
          <p:cNvGraphicFramePr>
            <a:graphicFrameLocks noChangeAspect="1"/>
          </p:cNvGraphicFramePr>
          <p:nvPr>
            <p:extLst>
              <p:ext uri="{D42A27DB-BD31-4B8C-83A1-F6EECF244321}">
                <p14:modId xmlns:p14="http://schemas.microsoft.com/office/powerpoint/2010/main" val="2733236208"/>
              </p:ext>
            </p:extLst>
          </p:nvPr>
        </p:nvGraphicFramePr>
        <p:xfrm>
          <a:off x="4576843" y="3688178"/>
          <a:ext cx="785091" cy="219364"/>
        </p:xfrm>
        <a:graphic>
          <a:graphicData uri="http://schemas.openxmlformats.org/presentationml/2006/ole">
            <mc:AlternateContent xmlns:mc="http://schemas.openxmlformats.org/markup-compatibility/2006">
              <mc:Choice xmlns:v="urn:schemas-microsoft-com:vml" Requires="v">
                <p:oleObj spid="_x0000_s17451" name="Equation" r:id="rId29" imgW="863280" imgH="241200" progId="Equation.DSMT4">
                  <p:embed/>
                </p:oleObj>
              </mc:Choice>
              <mc:Fallback>
                <p:oleObj name="Equation" r:id="rId29" imgW="863280" imgH="241200" progId="Equation.DSMT4">
                  <p:embed/>
                  <p:pic>
                    <p:nvPicPr>
                      <p:cNvPr id="0" name=""/>
                      <p:cNvPicPr/>
                      <p:nvPr/>
                    </p:nvPicPr>
                    <p:blipFill>
                      <a:blip r:embed="rId30"/>
                      <a:stretch>
                        <a:fillRect/>
                      </a:stretch>
                    </p:blipFill>
                    <p:spPr>
                      <a:xfrm>
                        <a:off x="4576843" y="3688178"/>
                        <a:ext cx="785091" cy="219364"/>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D0793A2D-7719-4F9C-B1C9-4C70D7B73954}"/>
              </a:ext>
            </a:extLst>
          </p:cNvPr>
          <p:cNvGraphicFramePr>
            <a:graphicFrameLocks noChangeAspect="1"/>
          </p:cNvGraphicFramePr>
          <p:nvPr>
            <p:extLst>
              <p:ext uri="{D42A27DB-BD31-4B8C-83A1-F6EECF244321}">
                <p14:modId xmlns:p14="http://schemas.microsoft.com/office/powerpoint/2010/main" val="557939111"/>
              </p:ext>
            </p:extLst>
          </p:nvPr>
        </p:nvGraphicFramePr>
        <p:xfrm>
          <a:off x="6844742" y="3654611"/>
          <a:ext cx="554182" cy="219364"/>
        </p:xfrm>
        <a:graphic>
          <a:graphicData uri="http://schemas.openxmlformats.org/presentationml/2006/ole">
            <mc:AlternateContent xmlns:mc="http://schemas.openxmlformats.org/markup-compatibility/2006">
              <mc:Choice xmlns:v="urn:schemas-microsoft-com:vml" Requires="v">
                <p:oleObj spid="_x0000_s17452" name="Equation" r:id="rId31" imgW="609480" imgH="241200" progId="Equation.DSMT4">
                  <p:embed/>
                </p:oleObj>
              </mc:Choice>
              <mc:Fallback>
                <p:oleObj name="Equation" r:id="rId31" imgW="609480" imgH="241200" progId="Equation.DSMT4">
                  <p:embed/>
                  <p:pic>
                    <p:nvPicPr>
                      <p:cNvPr id="0" name=""/>
                      <p:cNvPicPr/>
                      <p:nvPr/>
                    </p:nvPicPr>
                    <p:blipFill>
                      <a:blip r:embed="rId32"/>
                      <a:stretch>
                        <a:fillRect/>
                      </a:stretch>
                    </p:blipFill>
                    <p:spPr>
                      <a:xfrm>
                        <a:off x="6844742" y="3654611"/>
                        <a:ext cx="554182" cy="219364"/>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0531A12A-457D-4257-A227-DCFFFBF33E66}"/>
              </a:ext>
            </a:extLst>
          </p:cNvPr>
          <p:cNvGraphicFramePr>
            <a:graphicFrameLocks noChangeAspect="1"/>
          </p:cNvGraphicFramePr>
          <p:nvPr>
            <p:extLst>
              <p:ext uri="{D42A27DB-BD31-4B8C-83A1-F6EECF244321}">
                <p14:modId xmlns:p14="http://schemas.microsoft.com/office/powerpoint/2010/main" val="3642833922"/>
              </p:ext>
            </p:extLst>
          </p:nvPr>
        </p:nvGraphicFramePr>
        <p:xfrm>
          <a:off x="1211046" y="4036367"/>
          <a:ext cx="496455" cy="230909"/>
        </p:xfrm>
        <a:graphic>
          <a:graphicData uri="http://schemas.openxmlformats.org/presentationml/2006/ole">
            <mc:AlternateContent xmlns:mc="http://schemas.openxmlformats.org/markup-compatibility/2006">
              <mc:Choice xmlns:v="urn:schemas-microsoft-com:vml" Requires="v">
                <p:oleObj spid="_x0000_s17453" name="Equation" r:id="rId33" imgW="545760" imgH="253800" progId="Equation.DSMT4">
                  <p:embed/>
                </p:oleObj>
              </mc:Choice>
              <mc:Fallback>
                <p:oleObj name="Equation" r:id="rId33" imgW="545760" imgH="253800" progId="Equation.DSMT4">
                  <p:embed/>
                  <p:pic>
                    <p:nvPicPr>
                      <p:cNvPr id="0" name=""/>
                      <p:cNvPicPr/>
                      <p:nvPr/>
                    </p:nvPicPr>
                    <p:blipFill>
                      <a:blip r:embed="rId34"/>
                      <a:stretch>
                        <a:fillRect/>
                      </a:stretch>
                    </p:blipFill>
                    <p:spPr>
                      <a:xfrm>
                        <a:off x="1211046" y="4036367"/>
                        <a:ext cx="496455" cy="230909"/>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4D58DBE2-E13A-4EDC-9F00-F579710DF0BD}"/>
              </a:ext>
            </a:extLst>
          </p:cNvPr>
          <p:cNvGraphicFramePr>
            <a:graphicFrameLocks noChangeAspect="1"/>
          </p:cNvGraphicFramePr>
          <p:nvPr>
            <p:extLst>
              <p:ext uri="{D42A27DB-BD31-4B8C-83A1-F6EECF244321}">
                <p14:modId xmlns:p14="http://schemas.microsoft.com/office/powerpoint/2010/main" val="3526925682"/>
              </p:ext>
            </p:extLst>
          </p:nvPr>
        </p:nvGraphicFramePr>
        <p:xfrm>
          <a:off x="4559300" y="4037013"/>
          <a:ext cx="889000" cy="230187"/>
        </p:xfrm>
        <a:graphic>
          <a:graphicData uri="http://schemas.openxmlformats.org/presentationml/2006/ole">
            <mc:AlternateContent xmlns:mc="http://schemas.openxmlformats.org/markup-compatibility/2006">
              <mc:Choice xmlns:v="urn:schemas-microsoft-com:vml" Requires="v">
                <p:oleObj spid="_x0000_s17454" name="Equation" r:id="rId35" imgW="977760" imgH="253800" progId="Equation.DSMT4">
                  <p:embed/>
                </p:oleObj>
              </mc:Choice>
              <mc:Fallback>
                <p:oleObj name="Equation" r:id="rId35" imgW="977760" imgH="253800" progId="Equation.DSMT4">
                  <p:embed/>
                  <p:pic>
                    <p:nvPicPr>
                      <p:cNvPr id="0" name=""/>
                      <p:cNvPicPr/>
                      <p:nvPr/>
                    </p:nvPicPr>
                    <p:blipFill>
                      <a:blip r:embed="rId36"/>
                      <a:stretch>
                        <a:fillRect/>
                      </a:stretch>
                    </p:blipFill>
                    <p:spPr>
                      <a:xfrm>
                        <a:off x="4559300" y="4037013"/>
                        <a:ext cx="889000" cy="230187"/>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98AB0EC2-317D-47FF-ADEF-03CE0090B092}"/>
              </a:ext>
            </a:extLst>
          </p:cNvPr>
          <p:cNvGraphicFramePr>
            <a:graphicFrameLocks noChangeAspect="1"/>
          </p:cNvGraphicFramePr>
          <p:nvPr>
            <p:extLst>
              <p:ext uri="{D42A27DB-BD31-4B8C-83A1-F6EECF244321}">
                <p14:modId xmlns:p14="http://schemas.microsoft.com/office/powerpoint/2010/main" val="3330713407"/>
              </p:ext>
            </p:extLst>
          </p:nvPr>
        </p:nvGraphicFramePr>
        <p:xfrm>
          <a:off x="6816064" y="4042139"/>
          <a:ext cx="554182" cy="219364"/>
        </p:xfrm>
        <a:graphic>
          <a:graphicData uri="http://schemas.openxmlformats.org/presentationml/2006/ole">
            <mc:AlternateContent xmlns:mc="http://schemas.openxmlformats.org/markup-compatibility/2006">
              <mc:Choice xmlns:v="urn:schemas-microsoft-com:vml" Requires="v">
                <p:oleObj spid="_x0000_s17455" name="Equation" r:id="rId37" imgW="609480" imgH="241200" progId="Equation.DSMT4">
                  <p:embed/>
                </p:oleObj>
              </mc:Choice>
              <mc:Fallback>
                <p:oleObj name="Equation" r:id="rId37" imgW="609480" imgH="241200" progId="Equation.DSMT4">
                  <p:embed/>
                  <p:pic>
                    <p:nvPicPr>
                      <p:cNvPr id="0" name=""/>
                      <p:cNvPicPr/>
                      <p:nvPr/>
                    </p:nvPicPr>
                    <p:blipFill>
                      <a:blip r:embed="rId38"/>
                      <a:stretch>
                        <a:fillRect/>
                      </a:stretch>
                    </p:blipFill>
                    <p:spPr>
                      <a:xfrm>
                        <a:off x="6816064" y="4042139"/>
                        <a:ext cx="554182" cy="219364"/>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EA5F9393-23B3-433A-9A9A-55ED277FF24B}"/>
              </a:ext>
            </a:extLst>
          </p:cNvPr>
          <p:cNvGraphicFramePr>
            <a:graphicFrameLocks noChangeAspect="1"/>
          </p:cNvGraphicFramePr>
          <p:nvPr>
            <p:extLst>
              <p:ext uri="{D42A27DB-BD31-4B8C-83A1-F6EECF244321}">
                <p14:modId xmlns:p14="http://schemas.microsoft.com/office/powerpoint/2010/main" val="2126991044"/>
              </p:ext>
            </p:extLst>
          </p:nvPr>
        </p:nvGraphicFramePr>
        <p:xfrm>
          <a:off x="1251691" y="4366674"/>
          <a:ext cx="2008909" cy="277091"/>
        </p:xfrm>
        <a:graphic>
          <a:graphicData uri="http://schemas.openxmlformats.org/presentationml/2006/ole">
            <mc:AlternateContent xmlns:mc="http://schemas.openxmlformats.org/markup-compatibility/2006">
              <mc:Choice xmlns:v="urn:schemas-microsoft-com:vml" Requires="v">
                <p:oleObj spid="_x0000_s17456" name="Equation" r:id="rId39" imgW="2209680" imgH="304560" progId="Equation.DSMT4">
                  <p:embed/>
                </p:oleObj>
              </mc:Choice>
              <mc:Fallback>
                <p:oleObj name="Equation" r:id="rId39" imgW="2209680" imgH="304560" progId="Equation.DSMT4">
                  <p:embed/>
                  <p:pic>
                    <p:nvPicPr>
                      <p:cNvPr id="0" name=""/>
                      <p:cNvPicPr/>
                      <p:nvPr/>
                    </p:nvPicPr>
                    <p:blipFill>
                      <a:blip r:embed="rId40"/>
                      <a:stretch>
                        <a:fillRect/>
                      </a:stretch>
                    </p:blipFill>
                    <p:spPr>
                      <a:xfrm>
                        <a:off x="1251691" y="4366674"/>
                        <a:ext cx="2008909" cy="277091"/>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EDF2252B-C2B4-4AC0-8AF7-673256040A3B}"/>
              </a:ext>
            </a:extLst>
          </p:cNvPr>
          <p:cNvGraphicFramePr>
            <a:graphicFrameLocks noChangeAspect="1"/>
          </p:cNvGraphicFramePr>
          <p:nvPr>
            <p:extLst>
              <p:ext uri="{D42A27DB-BD31-4B8C-83A1-F6EECF244321}">
                <p14:modId xmlns:p14="http://schemas.microsoft.com/office/powerpoint/2010/main" val="580575019"/>
              </p:ext>
            </p:extLst>
          </p:nvPr>
        </p:nvGraphicFramePr>
        <p:xfrm>
          <a:off x="4478338" y="4391025"/>
          <a:ext cx="922337" cy="230188"/>
        </p:xfrm>
        <a:graphic>
          <a:graphicData uri="http://schemas.openxmlformats.org/presentationml/2006/ole">
            <mc:AlternateContent xmlns:mc="http://schemas.openxmlformats.org/markup-compatibility/2006">
              <mc:Choice xmlns:v="urn:schemas-microsoft-com:vml" Requires="v">
                <p:oleObj spid="_x0000_s17457" name="Equation" r:id="rId41" imgW="1015920" imgH="253800" progId="Equation.DSMT4">
                  <p:embed/>
                </p:oleObj>
              </mc:Choice>
              <mc:Fallback>
                <p:oleObj name="Equation" r:id="rId41" imgW="1015920" imgH="253800" progId="Equation.DSMT4">
                  <p:embed/>
                  <p:pic>
                    <p:nvPicPr>
                      <p:cNvPr id="0" name=""/>
                      <p:cNvPicPr/>
                      <p:nvPr/>
                    </p:nvPicPr>
                    <p:blipFill>
                      <a:blip r:embed="rId42"/>
                      <a:stretch>
                        <a:fillRect/>
                      </a:stretch>
                    </p:blipFill>
                    <p:spPr>
                      <a:xfrm>
                        <a:off x="4478338" y="4391025"/>
                        <a:ext cx="922337" cy="230188"/>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6684A98A-FB99-41E3-9FD5-C9C18966B74A}"/>
              </a:ext>
            </a:extLst>
          </p:cNvPr>
          <p:cNvGraphicFramePr>
            <a:graphicFrameLocks noChangeAspect="1"/>
          </p:cNvGraphicFramePr>
          <p:nvPr>
            <p:extLst>
              <p:ext uri="{D42A27DB-BD31-4B8C-83A1-F6EECF244321}">
                <p14:modId xmlns:p14="http://schemas.microsoft.com/office/powerpoint/2010/main" val="1991532757"/>
              </p:ext>
            </p:extLst>
          </p:nvPr>
        </p:nvGraphicFramePr>
        <p:xfrm>
          <a:off x="6802438" y="4428712"/>
          <a:ext cx="609600" cy="241300"/>
        </p:xfrm>
        <a:graphic>
          <a:graphicData uri="http://schemas.openxmlformats.org/presentationml/2006/ole">
            <mc:AlternateContent xmlns:mc="http://schemas.openxmlformats.org/markup-compatibility/2006">
              <mc:Choice xmlns:v="urn:schemas-microsoft-com:vml" Requires="v">
                <p:oleObj spid="_x0000_s17458" name="Equation" r:id="rId43" imgW="609480" imgH="241200" progId="Equation.DSMT4">
                  <p:embed/>
                </p:oleObj>
              </mc:Choice>
              <mc:Fallback>
                <p:oleObj name="Equation" r:id="rId43" imgW="609480" imgH="241200" progId="Equation.DSMT4">
                  <p:embed/>
                  <p:pic>
                    <p:nvPicPr>
                      <p:cNvPr id="0" name=""/>
                      <p:cNvPicPr/>
                      <p:nvPr/>
                    </p:nvPicPr>
                    <p:blipFill>
                      <a:blip r:embed="rId44"/>
                      <a:stretch>
                        <a:fillRect/>
                      </a:stretch>
                    </p:blipFill>
                    <p:spPr>
                      <a:xfrm>
                        <a:off x="6802438" y="4428712"/>
                        <a:ext cx="609600" cy="241300"/>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7E5F332F-56CB-4DA5-BB1D-A2016AB47C18}"/>
              </a:ext>
            </a:extLst>
          </p:cNvPr>
          <p:cNvGraphicFramePr>
            <a:graphicFrameLocks noChangeAspect="1"/>
          </p:cNvGraphicFramePr>
          <p:nvPr>
            <p:extLst>
              <p:ext uri="{D42A27DB-BD31-4B8C-83A1-F6EECF244321}">
                <p14:modId xmlns:p14="http://schemas.microsoft.com/office/powerpoint/2010/main" val="1098536530"/>
              </p:ext>
            </p:extLst>
          </p:nvPr>
        </p:nvGraphicFramePr>
        <p:xfrm>
          <a:off x="1228827" y="4781877"/>
          <a:ext cx="1350818" cy="230909"/>
        </p:xfrm>
        <a:graphic>
          <a:graphicData uri="http://schemas.openxmlformats.org/presentationml/2006/ole">
            <mc:AlternateContent xmlns:mc="http://schemas.openxmlformats.org/markup-compatibility/2006">
              <mc:Choice xmlns:v="urn:schemas-microsoft-com:vml" Requires="v">
                <p:oleObj spid="_x0000_s17459" name="Equation" r:id="rId45" imgW="1485720" imgH="253800" progId="Equation.DSMT4">
                  <p:embed/>
                </p:oleObj>
              </mc:Choice>
              <mc:Fallback>
                <p:oleObj name="Equation" r:id="rId45" imgW="1485720" imgH="253800" progId="Equation.DSMT4">
                  <p:embed/>
                  <p:pic>
                    <p:nvPicPr>
                      <p:cNvPr id="0" name=""/>
                      <p:cNvPicPr/>
                      <p:nvPr/>
                    </p:nvPicPr>
                    <p:blipFill>
                      <a:blip r:embed="rId46"/>
                      <a:stretch>
                        <a:fillRect/>
                      </a:stretch>
                    </p:blipFill>
                    <p:spPr>
                      <a:xfrm>
                        <a:off x="1228827" y="4781877"/>
                        <a:ext cx="1350818" cy="230909"/>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81B07757-858A-4827-A6F8-A26EEB21C609}"/>
              </a:ext>
            </a:extLst>
          </p:cNvPr>
          <p:cNvGraphicFramePr>
            <a:graphicFrameLocks noChangeAspect="1"/>
          </p:cNvGraphicFramePr>
          <p:nvPr>
            <p:extLst>
              <p:ext uri="{D42A27DB-BD31-4B8C-83A1-F6EECF244321}">
                <p14:modId xmlns:p14="http://schemas.microsoft.com/office/powerpoint/2010/main" val="1386523592"/>
              </p:ext>
            </p:extLst>
          </p:nvPr>
        </p:nvGraphicFramePr>
        <p:xfrm>
          <a:off x="4676280" y="4793747"/>
          <a:ext cx="669636" cy="219364"/>
        </p:xfrm>
        <a:graphic>
          <a:graphicData uri="http://schemas.openxmlformats.org/presentationml/2006/ole">
            <mc:AlternateContent xmlns:mc="http://schemas.openxmlformats.org/markup-compatibility/2006">
              <mc:Choice xmlns:v="urn:schemas-microsoft-com:vml" Requires="v">
                <p:oleObj spid="_x0000_s17460" name="Equation" r:id="rId47" imgW="736560" imgH="241200" progId="Equation.DSMT4">
                  <p:embed/>
                </p:oleObj>
              </mc:Choice>
              <mc:Fallback>
                <p:oleObj name="Equation" r:id="rId47" imgW="736560" imgH="241200" progId="Equation.DSMT4">
                  <p:embed/>
                  <p:pic>
                    <p:nvPicPr>
                      <p:cNvPr id="0" name=""/>
                      <p:cNvPicPr/>
                      <p:nvPr/>
                    </p:nvPicPr>
                    <p:blipFill>
                      <a:blip r:embed="rId48"/>
                      <a:stretch>
                        <a:fillRect/>
                      </a:stretch>
                    </p:blipFill>
                    <p:spPr>
                      <a:xfrm>
                        <a:off x="4676280" y="4793747"/>
                        <a:ext cx="669636" cy="219364"/>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0A9AF56B-CC8A-4D73-AB52-FA02095E36C4}"/>
              </a:ext>
            </a:extLst>
          </p:cNvPr>
          <p:cNvGraphicFramePr>
            <a:graphicFrameLocks noChangeAspect="1"/>
          </p:cNvGraphicFramePr>
          <p:nvPr>
            <p:extLst>
              <p:ext uri="{D42A27DB-BD31-4B8C-83A1-F6EECF244321}">
                <p14:modId xmlns:p14="http://schemas.microsoft.com/office/powerpoint/2010/main" val="3200627714"/>
              </p:ext>
            </p:extLst>
          </p:nvPr>
        </p:nvGraphicFramePr>
        <p:xfrm>
          <a:off x="6813426" y="4781299"/>
          <a:ext cx="531091" cy="219364"/>
        </p:xfrm>
        <a:graphic>
          <a:graphicData uri="http://schemas.openxmlformats.org/presentationml/2006/ole">
            <mc:AlternateContent xmlns:mc="http://schemas.openxmlformats.org/markup-compatibility/2006">
              <mc:Choice xmlns:v="urn:schemas-microsoft-com:vml" Requires="v">
                <p:oleObj spid="_x0000_s17461" name="Equation" r:id="rId49" imgW="583920" imgH="241200" progId="Equation.DSMT4">
                  <p:embed/>
                </p:oleObj>
              </mc:Choice>
              <mc:Fallback>
                <p:oleObj name="Equation" r:id="rId49" imgW="583920" imgH="241200" progId="Equation.DSMT4">
                  <p:embed/>
                  <p:pic>
                    <p:nvPicPr>
                      <p:cNvPr id="0" name=""/>
                      <p:cNvPicPr/>
                      <p:nvPr/>
                    </p:nvPicPr>
                    <p:blipFill>
                      <a:blip r:embed="rId50"/>
                      <a:stretch>
                        <a:fillRect/>
                      </a:stretch>
                    </p:blipFill>
                    <p:spPr>
                      <a:xfrm>
                        <a:off x="6813426" y="4781299"/>
                        <a:ext cx="531091" cy="219364"/>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72736907"/>
              </p:ext>
            </p:extLst>
          </p:nvPr>
        </p:nvGraphicFramePr>
        <p:xfrm>
          <a:off x="1002990" y="5170719"/>
          <a:ext cx="7049628" cy="896252"/>
        </p:xfrm>
        <a:graphic>
          <a:graphicData uri="http://schemas.openxmlformats.org/drawingml/2006/table">
            <a:tbl>
              <a:tblPr firstRow="1" bandRow="1">
                <a:tableStyleId>{5C22544A-7EE6-4342-B048-85BDC9FD1C3A}</a:tableStyleId>
              </a:tblPr>
              <a:tblGrid>
                <a:gridCol w="3031981">
                  <a:extLst>
                    <a:ext uri="{9D8B030D-6E8A-4147-A177-3AD203B41FA5}">
                      <a16:colId xmlns:a16="http://schemas.microsoft.com/office/drawing/2014/main" val="4072487365"/>
                    </a:ext>
                  </a:extLst>
                </a:gridCol>
                <a:gridCol w="4017647">
                  <a:extLst>
                    <a:ext uri="{9D8B030D-6E8A-4147-A177-3AD203B41FA5}">
                      <a16:colId xmlns:a16="http://schemas.microsoft.com/office/drawing/2014/main" val="1322352398"/>
                    </a:ext>
                  </a:extLst>
                </a:gridCol>
              </a:tblGrid>
              <a:tr h="344712">
                <a:tc>
                  <a:txBody>
                    <a:bodyPr/>
                    <a:lstStyle/>
                    <a:p>
                      <a:endParaRPr lang="en-US" dirty="0"/>
                    </a:p>
                  </a:txBody>
                  <a:tcPr>
                    <a:solidFill>
                      <a:srgbClr val="FAE7E8"/>
                    </a:solidFill>
                  </a:tcPr>
                </a:tc>
                <a:tc>
                  <a:txBody>
                    <a:bodyPr/>
                    <a:lstStyle/>
                    <a:p>
                      <a:endParaRPr lang="en-US" dirty="0"/>
                    </a:p>
                  </a:txBody>
                  <a:tcPr>
                    <a:solidFill>
                      <a:srgbClr val="FAE7E8"/>
                    </a:solidFill>
                  </a:tcPr>
                </a:tc>
                <a:extLst>
                  <a:ext uri="{0D108BD9-81ED-4DB2-BD59-A6C34878D82A}">
                    <a16:rowId xmlns:a16="http://schemas.microsoft.com/office/drawing/2014/main" val="2995971880"/>
                  </a:ext>
                </a:extLst>
              </a:tr>
              <a:tr h="53049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21949266"/>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806811593"/>
              </p:ext>
            </p:extLst>
          </p:nvPr>
        </p:nvGraphicFramePr>
        <p:xfrm>
          <a:off x="1207407" y="5216756"/>
          <a:ext cx="292100" cy="279400"/>
        </p:xfrm>
        <a:graphic>
          <a:graphicData uri="http://schemas.openxmlformats.org/presentationml/2006/ole">
            <mc:AlternateContent xmlns:mc="http://schemas.openxmlformats.org/markup-compatibility/2006">
              <mc:Choice xmlns:v="urn:schemas-microsoft-com:vml" Requires="v">
                <p:oleObj spid="_x0000_s17462" name="Equation" r:id="rId51" imgW="291960" imgH="279360" progId="Equation.DSMT4">
                  <p:embed/>
                </p:oleObj>
              </mc:Choice>
              <mc:Fallback>
                <p:oleObj name="Equation" r:id="rId51" imgW="291960" imgH="279360" progId="Equation.DSMT4">
                  <p:embed/>
                  <p:pic>
                    <p:nvPicPr>
                      <p:cNvPr id="0" name=""/>
                      <p:cNvPicPr/>
                      <p:nvPr/>
                    </p:nvPicPr>
                    <p:blipFill>
                      <a:blip r:embed="rId52"/>
                      <a:stretch>
                        <a:fillRect/>
                      </a:stretch>
                    </p:blipFill>
                    <p:spPr>
                      <a:xfrm>
                        <a:off x="1207407" y="5216756"/>
                        <a:ext cx="292100" cy="2794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26644469"/>
              </p:ext>
            </p:extLst>
          </p:nvPr>
        </p:nvGraphicFramePr>
        <p:xfrm>
          <a:off x="4250871" y="5219704"/>
          <a:ext cx="736600" cy="241300"/>
        </p:xfrm>
        <a:graphic>
          <a:graphicData uri="http://schemas.openxmlformats.org/presentationml/2006/ole">
            <mc:AlternateContent xmlns:mc="http://schemas.openxmlformats.org/markup-compatibility/2006">
              <mc:Choice xmlns:v="urn:schemas-microsoft-com:vml" Requires="v">
                <p:oleObj spid="_x0000_s17463" name="Equation" r:id="rId53" imgW="736560" imgH="241200" progId="Equation.DSMT4">
                  <p:embed/>
                </p:oleObj>
              </mc:Choice>
              <mc:Fallback>
                <p:oleObj name="Equation" r:id="rId53" imgW="736560" imgH="241200" progId="Equation.DSMT4">
                  <p:embed/>
                  <p:pic>
                    <p:nvPicPr>
                      <p:cNvPr id="0" name=""/>
                      <p:cNvPicPr/>
                      <p:nvPr/>
                    </p:nvPicPr>
                    <p:blipFill>
                      <a:blip r:embed="rId54"/>
                      <a:stretch>
                        <a:fillRect/>
                      </a:stretch>
                    </p:blipFill>
                    <p:spPr>
                      <a:xfrm>
                        <a:off x="4250871" y="5219704"/>
                        <a:ext cx="736600" cy="241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71122296"/>
              </p:ext>
            </p:extLst>
          </p:nvPr>
        </p:nvGraphicFramePr>
        <p:xfrm>
          <a:off x="1181100" y="5668963"/>
          <a:ext cx="1651000" cy="304800"/>
        </p:xfrm>
        <a:graphic>
          <a:graphicData uri="http://schemas.openxmlformats.org/presentationml/2006/ole">
            <mc:AlternateContent xmlns:mc="http://schemas.openxmlformats.org/markup-compatibility/2006">
              <mc:Choice xmlns:v="urn:schemas-microsoft-com:vml" Requires="v">
                <p:oleObj spid="_x0000_s17464" name="Equation" r:id="rId55" imgW="1650960" imgH="304560" progId="Equation.DSMT4">
                  <p:embed/>
                </p:oleObj>
              </mc:Choice>
              <mc:Fallback>
                <p:oleObj name="Equation" r:id="rId55" imgW="1650960" imgH="304560" progId="Equation.DSMT4">
                  <p:embed/>
                  <p:pic>
                    <p:nvPicPr>
                      <p:cNvPr id="0" name=""/>
                      <p:cNvPicPr/>
                      <p:nvPr/>
                    </p:nvPicPr>
                    <p:blipFill>
                      <a:blip r:embed="rId56"/>
                      <a:stretch>
                        <a:fillRect/>
                      </a:stretch>
                    </p:blipFill>
                    <p:spPr>
                      <a:xfrm>
                        <a:off x="1181100" y="5668963"/>
                        <a:ext cx="1651000" cy="3048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60880023"/>
              </p:ext>
            </p:extLst>
          </p:nvPr>
        </p:nvGraphicFramePr>
        <p:xfrm>
          <a:off x="4103688" y="5654675"/>
          <a:ext cx="1524000" cy="304800"/>
        </p:xfrm>
        <a:graphic>
          <a:graphicData uri="http://schemas.openxmlformats.org/presentationml/2006/ole">
            <mc:AlternateContent xmlns:mc="http://schemas.openxmlformats.org/markup-compatibility/2006">
              <mc:Choice xmlns:v="urn:schemas-microsoft-com:vml" Requires="v">
                <p:oleObj spid="_x0000_s17465" name="Equation" r:id="rId57" imgW="1523880" imgH="304560" progId="Equation.DSMT4">
                  <p:embed/>
                </p:oleObj>
              </mc:Choice>
              <mc:Fallback>
                <p:oleObj name="Equation" r:id="rId57" imgW="1523880" imgH="304560" progId="Equation.DSMT4">
                  <p:embed/>
                  <p:pic>
                    <p:nvPicPr>
                      <p:cNvPr id="0" name=""/>
                      <p:cNvPicPr/>
                      <p:nvPr/>
                    </p:nvPicPr>
                    <p:blipFill>
                      <a:blip r:embed="rId58"/>
                      <a:stretch>
                        <a:fillRect/>
                      </a:stretch>
                    </p:blipFill>
                    <p:spPr>
                      <a:xfrm>
                        <a:off x="4103688" y="5654675"/>
                        <a:ext cx="1524000" cy="304800"/>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D82DECF1-26D6-42F8-A021-0B378F0AFB4F}"/>
              </a:ext>
            </a:extLst>
          </p:cNvPr>
          <p:cNvSpPr>
            <a:spLocks noGrp="1"/>
          </p:cNvSpPr>
          <p:nvPr>
            <p:ph sz="quarter" idx="14"/>
          </p:nvPr>
        </p:nvSpPr>
        <p:spPr>
          <a:xfrm>
            <a:off x="873842" y="6237707"/>
            <a:ext cx="3594919" cy="283184"/>
          </a:xfrm>
        </p:spPr>
        <p:txBody>
          <a:bodyPr/>
          <a:lstStyle/>
          <a:p>
            <a:r>
              <a:rPr lang="en-IN" sz="1200" i="1" dirty="0"/>
              <a:t>Notes: </a:t>
            </a:r>
            <a:r>
              <a:rPr lang="en-IN" sz="1200" dirty="0"/>
              <a:t>* represents significance at the 5% level.</a:t>
            </a:r>
          </a:p>
        </p:txBody>
      </p:sp>
      <p:sp>
        <p:nvSpPr>
          <p:cNvPr id="11" name="Slide Number Placeholder 10">
            <a:extLst>
              <a:ext uri="{FF2B5EF4-FFF2-40B4-BE49-F238E27FC236}">
                <a16:creationId xmlns:a16="http://schemas.microsoft.com/office/drawing/2014/main" id="{208FB849-A1EE-4618-A895-E92D8F1E8E44}"/>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162608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9201-A7D3-4F05-8190-2EFF6D0965B9}"/>
              </a:ext>
            </a:extLst>
          </p:cNvPr>
          <p:cNvSpPr>
            <a:spLocks noGrp="1"/>
          </p:cNvSpPr>
          <p:nvPr>
            <p:ph type="title"/>
          </p:nvPr>
        </p:nvSpPr>
        <p:spPr>
          <a:xfrm>
            <a:off x="342900" y="192490"/>
            <a:ext cx="8458200" cy="903231"/>
          </a:xfrm>
        </p:spPr>
        <p:txBody>
          <a:bodyPr>
            <a:normAutofit fontScale="90000"/>
          </a:bodyPr>
          <a:lstStyle/>
          <a:p>
            <a:r>
              <a:rPr lang="en-IN" dirty="0"/>
              <a:t>8.1: Regression Models with Interaction Variables </a:t>
            </a:r>
            <a:r>
              <a:rPr lang="en-IN" sz="1100" b="0" dirty="0"/>
              <a:t>19</a:t>
            </a:r>
            <a:endParaRPr lang="en-US" dirty="0"/>
          </a:p>
        </p:txBody>
      </p:sp>
      <p:sp>
        <p:nvSpPr>
          <p:cNvPr id="3" name="Content Placeholder 2">
            <a:extLst>
              <a:ext uri="{FF2B5EF4-FFF2-40B4-BE49-F238E27FC236}">
                <a16:creationId xmlns:a16="http://schemas.microsoft.com/office/drawing/2014/main" id="{65DC6CA5-CCBD-4790-B8B5-4850922FEA91}"/>
              </a:ext>
            </a:extLst>
          </p:cNvPr>
          <p:cNvSpPr>
            <a:spLocks noGrp="1"/>
          </p:cNvSpPr>
          <p:nvPr>
            <p:ph sz="quarter" idx="11"/>
          </p:nvPr>
        </p:nvSpPr>
        <p:spPr>
          <a:xfrm>
            <a:off x="342900" y="1276709"/>
            <a:ext cx="8458200" cy="1230517"/>
          </a:xfrm>
        </p:spPr>
        <p:txBody>
          <a:bodyPr/>
          <a:lstStyle/>
          <a:p>
            <a:pPr marL="292608" indent="-292608">
              <a:buFont typeface="Arial" panose="020B0604020202020204" pitchFamily="34" charset="0"/>
              <a:buChar char="•"/>
            </a:pPr>
            <a:r>
              <a:rPr lang="en-US" sz="2200" dirty="0"/>
              <a:t>Example.</a:t>
            </a:r>
          </a:p>
          <a:p>
            <a:pPr marL="292608" indent="-292608">
              <a:buFont typeface="Arial" panose="020B0604020202020204" pitchFamily="34" charset="0"/>
              <a:buChar char="•"/>
            </a:pPr>
            <a:r>
              <a:rPr lang="en-US" sz="2200" dirty="0"/>
              <a:t>Fix size and grad, the effect of experience on salary depends on gender.</a:t>
            </a:r>
          </a:p>
        </p:txBody>
      </p:sp>
      <p:pic>
        <p:nvPicPr>
          <p:cNvPr id="8" name="Picture 7" descr="A line graph of salary versus experience plots 2 positive slopes representing male and female.">
            <a:extLst>
              <a:ext uri="{FF2B5EF4-FFF2-40B4-BE49-F238E27FC236}">
                <a16:creationId xmlns:a16="http://schemas.microsoft.com/office/drawing/2014/main" id="{5D3F5EC8-4EAA-4670-BB33-661D1330D5EC}"/>
              </a:ext>
            </a:extLst>
          </p:cNvPr>
          <p:cNvPicPr>
            <a:picLocks noChangeAspect="1"/>
          </p:cNvPicPr>
          <p:nvPr/>
        </p:nvPicPr>
        <p:blipFill>
          <a:blip r:embed="rId2"/>
          <a:stretch>
            <a:fillRect/>
          </a:stretch>
        </p:blipFill>
        <p:spPr>
          <a:xfrm>
            <a:off x="1531606" y="2645893"/>
            <a:ext cx="6080789" cy="3540039"/>
          </a:xfrm>
          <a:prstGeom prst="rect">
            <a:avLst/>
          </a:prstGeom>
        </p:spPr>
      </p:pic>
      <p:sp>
        <p:nvSpPr>
          <p:cNvPr id="4" name="Text Placeholder 3">
            <a:extLst>
              <a:ext uri="{FF2B5EF4-FFF2-40B4-BE49-F238E27FC236}">
                <a16:creationId xmlns:a16="http://schemas.microsoft.com/office/drawing/2014/main" id="{7913C241-A63A-49F8-80F0-5102934B4D83}"/>
              </a:ext>
            </a:extLst>
          </p:cNvPr>
          <p:cNvSpPr>
            <a:spLocks noGrp="1"/>
          </p:cNvSpPr>
          <p:nvPr>
            <p:ph type="body" sz="quarter" idx="12"/>
          </p:nvPr>
        </p:nvSpPr>
        <p:spPr>
          <a:xfrm>
            <a:off x="2971268" y="6324600"/>
            <a:ext cx="3201464" cy="190500"/>
          </a:xfrm>
        </p:spPr>
        <p:txBody>
          <a:bodyPr anchor="ctr"/>
          <a:lstStyle/>
          <a:p>
            <a:r>
              <a:rPr lang="en-US" sz="1200" dirty="0">
                <a:hlinkClick r:id="rId3" action="ppaction://hlinksldjump"/>
              </a:rPr>
              <a:t>Access the text alternative for slide images.</a:t>
            </a:r>
          </a:p>
        </p:txBody>
      </p:sp>
      <p:sp>
        <p:nvSpPr>
          <p:cNvPr id="6" name="Slide Number Placeholder 5">
            <a:extLst>
              <a:ext uri="{FF2B5EF4-FFF2-40B4-BE49-F238E27FC236}">
                <a16:creationId xmlns:a16="http://schemas.microsoft.com/office/drawing/2014/main" id="{B6A272CF-1FFD-411F-BAC6-06ACA3EACAFB}"/>
              </a:ext>
            </a:extLst>
          </p:cNvPr>
          <p:cNvSpPr>
            <a:spLocks noGrp="1"/>
          </p:cNvSpPr>
          <p:nvPr>
            <p:ph type="sldNum" sz="quarter" idx="4"/>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3486591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00AA-57F1-4B68-86A6-3E2817BB721F}"/>
              </a:ext>
            </a:extLst>
          </p:cNvPr>
          <p:cNvSpPr>
            <a:spLocks noGrp="1"/>
          </p:cNvSpPr>
          <p:nvPr>
            <p:ph type="title"/>
          </p:nvPr>
        </p:nvSpPr>
        <p:spPr/>
        <p:txBody>
          <a:bodyPr>
            <a:normAutofit fontScale="90000"/>
          </a:bodyPr>
          <a:lstStyle/>
          <a:p>
            <a:r>
              <a:rPr lang="en-IN" dirty="0"/>
              <a:t>8.2: Regression Models for Nonlinear Relationships </a:t>
            </a:r>
            <a:r>
              <a:rPr lang="en-IN" sz="1100" b="0" dirty="0"/>
              <a:t>1</a:t>
            </a:r>
            <a:endParaRPr lang="en-US" sz="1100" b="0" dirty="0"/>
          </a:p>
        </p:txBody>
      </p:sp>
      <p:sp>
        <p:nvSpPr>
          <p:cNvPr id="3" name="Content Placeholder 2">
            <a:extLst>
              <a:ext uri="{FF2B5EF4-FFF2-40B4-BE49-F238E27FC236}">
                <a16:creationId xmlns:a16="http://schemas.microsoft.com/office/drawing/2014/main" id="{DFE1B746-7937-4A06-9DF2-5F193183AB13}"/>
              </a:ext>
            </a:extLst>
          </p:cNvPr>
          <p:cNvSpPr>
            <a:spLocks noGrp="1"/>
          </p:cNvSpPr>
          <p:nvPr>
            <p:ph sz="quarter" idx="11"/>
          </p:nvPr>
        </p:nvSpPr>
        <p:spPr>
          <a:xfrm>
            <a:off x="342900" y="1276710"/>
            <a:ext cx="8458200" cy="670078"/>
          </a:xfrm>
        </p:spPr>
        <p:txBody>
          <a:bodyPr/>
          <a:lstStyle/>
          <a:p>
            <a:pPr marL="292608" indent="-292608">
              <a:buFont typeface="Arial" panose="020B0604020202020204" pitchFamily="34" charset="0"/>
              <a:buChar char="•"/>
            </a:pPr>
            <a:r>
              <a:rPr lang="en-US" sz="2000" dirty="0"/>
              <a:t>Linear regression is often justified on the basis of its computational simplicity.</a:t>
            </a:r>
          </a:p>
        </p:txBody>
      </p:sp>
      <p:sp>
        <p:nvSpPr>
          <p:cNvPr id="4" name="Content Placeholder 3">
            <a:extLst>
              <a:ext uri="{FF2B5EF4-FFF2-40B4-BE49-F238E27FC236}">
                <a16:creationId xmlns:a16="http://schemas.microsoft.com/office/drawing/2014/main" id="{FCC743C3-D6CF-40EC-A9DD-484BD59FCA9F}"/>
              </a:ext>
            </a:extLst>
          </p:cNvPr>
          <p:cNvSpPr>
            <a:spLocks noGrp="1"/>
          </p:cNvSpPr>
          <p:nvPr>
            <p:ph sz="quarter" idx="14"/>
          </p:nvPr>
        </p:nvSpPr>
        <p:spPr>
          <a:xfrm>
            <a:off x="342900" y="2041001"/>
            <a:ext cx="8458200" cy="392484"/>
          </a:xfrm>
        </p:spPr>
        <p:txBody>
          <a:bodyPr/>
          <a:lstStyle/>
          <a:p>
            <a:pPr marL="292608" indent="-292608">
              <a:buFont typeface="Arial" panose="020B0604020202020204" pitchFamily="34" charset="0"/>
              <a:buChar char="•"/>
            </a:pPr>
            <a:r>
              <a:rPr lang="en-US" sz="2000" dirty="0"/>
              <a:t>An implication of the a simple linear regression model is that if </a:t>
            </a:r>
            <a:r>
              <a:rPr lang="en-US" sz="2000" i="1" dirty="0"/>
              <a:t>x </a:t>
            </a:r>
            <a:r>
              <a:rPr lang="en-US" sz="2000" dirty="0"/>
              <a:t>goes</a:t>
            </a:r>
            <a:endParaRPr lang="en-US" sz="2000" i="1" dirty="0"/>
          </a:p>
        </p:txBody>
      </p:sp>
      <p:sp>
        <p:nvSpPr>
          <p:cNvPr id="5" name="Content Placeholder 4">
            <a:extLst>
              <a:ext uri="{FF2B5EF4-FFF2-40B4-BE49-F238E27FC236}">
                <a16:creationId xmlns:a16="http://schemas.microsoft.com/office/drawing/2014/main" id="{99D8911E-D33B-441E-AA3C-EDA4C82469AB}"/>
              </a:ext>
            </a:extLst>
          </p:cNvPr>
          <p:cNvSpPr>
            <a:spLocks noGrp="1"/>
          </p:cNvSpPr>
          <p:nvPr>
            <p:ph sz="quarter" idx="15"/>
          </p:nvPr>
        </p:nvSpPr>
        <p:spPr>
          <a:xfrm>
            <a:off x="342900" y="2487992"/>
            <a:ext cx="5792429" cy="358450"/>
          </a:xfrm>
        </p:spPr>
        <p:txBody>
          <a:bodyPr tIns="0" rIns="0"/>
          <a:lstStyle/>
          <a:p>
            <a:pPr marL="292608">
              <a:spcBef>
                <a:spcPts val="0"/>
              </a:spcBef>
            </a:pPr>
            <a:r>
              <a:rPr lang="en-US" sz="2000" dirty="0"/>
              <a:t>up by one unit, then the expected </a:t>
            </a:r>
            <a:r>
              <a:rPr lang="en-US" sz="2000" i="1" dirty="0"/>
              <a:t>y</a:t>
            </a:r>
            <a:r>
              <a:rPr lang="en-US" sz="2000" dirty="0"/>
              <a:t> changes by</a:t>
            </a:r>
          </a:p>
        </p:txBody>
      </p:sp>
      <p:graphicFrame>
        <p:nvGraphicFramePr>
          <p:cNvPr id="12" name="Object 11">
            <a:extLst>
              <a:ext uri="{FF2B5EF4-FFF2-40B4-BE49-F238E27FC236}">
                <a16:creationId xmlns:a16="http://schemas.microsoft.com/office/drawing/2014/main" id="{13307E7F-686D-4994-86DD-5D9AC50C10D3}"/>
              </a:ext>
            </a:extLst>
          </p:cNvPr>
          <p:cNvGraphicFramePr>
            <a:graphicFrameLocks noChangeAspect="1"/>
          </p:cNvGraphicFramePr>
          <p:nvPr>
            <p:extLst>
              <p:ext uri="{D42A27DB-BD31-4B8C-83A1-F6EECF244321}">
                <p14:modId xmlns:p14="http://schemas.microsoft.com/office/powerpoint/2010/main" val="1008554341"/>
              </p:ext>
            </p:extLst>
          </p:nvPr>
        </p:nvGraphicFramePr>
        <p:xfrm>
          <a:off x="6181621" y="2495247"/>
          <a:ext cx="279400" cy="363220"/>
        </p:xfrm>
        <a:graphic>
          <a:graphicData uri="http://schemas.openxmlformats.org/presentationml/2006/ole">
            <mc:AlternateContent xmlns:mc="http://schemas.openxmlformats.org/markup-compatibility/2006">
              <mc:Choice xmlns:v="urn:schemas-microsoft-com:vml" Requires="v">
                <p:oleObj spid="_x0000_s18435" name="Equation" r:id="rId3" imgW="253800" imgH="330120" progId="Equation.DSMT4">
                  <p:embed/>
                </p:oleObj>
              </mc:Choice>
              <mc:Fallback>
                <p:oleObj name="Equation" r:id="rId3" imgW="253800" imgH="330120" progId="Equation.DSMT4">
                  <p:embed/>
                  <p:pic>
                    <p:nvPicPr>
                      <p:cNvPr id="2" name="Object 1">
                        <a:extLst>
                          <a:ext uri="{FF2B5EF4-FFF2-40B4-BE49-F238E27FC236}">
                            <a16:creationId xmlns:a16="http://schemas.microsoft.com/office/drawing/2014/main" id="{D8B2E2C3-ADC5-47C1-9DC3-03AA02E9B452}"/>
                          </a:ext>
                        </a:extLst>
                      </p:cNvPr>
                      <p:cNvPicPr/>
                      <p:nvPr/>
                    </p:nvPicPr>
                    <p:blipFill>
                      <a:blip r:embed="rId4"/>
                      <a:stretch>
                        <a:fillRect/>
                      </a:stretch>
                    </p:blipFill>
                    <p:spPr>
                      <a:xfrm>
                        <a:off x="6181621" y="2495247"/>
                        <a:ext cx="279400" cy="36322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6E74939-97F4-464D-94E6-A670345EA375}"/>
              </a:ext>
            </a:extLst>
          </p:cNvPr>
          <p:cNvSpPr>
            <a:spLocks noGrp="1"/>
          </p:cNvSpPr>
          <p:nvPr>
            <p:ph sz="quarter" idx="16"/>
          </p:nvPr>
        </p:nvSpPr>
        <p:spPr>
          <a:xfrm>
            <a:off x="6581466" y="2486996"/>
            <a:ext cx="1825113" cy="359446"/>
          </a:xfrm>
        </p:spPr>
        <p:txBody>
          <a:bodyPr lIns="0" tIns="0" rIns="0" bIns="0"/>
          <a:lstStyle/>
          <a:p>
            <a:r>
              <a:rPr lang="en-US" sz="2000" dirty="0"/>
              <a:t>regardless of </a:t>
            </a:r>
            <a:r>
              <a:rPr lang="en-US" sz="2000" i="1" dirty="0"/>
              <a:t>x</a:t>
            </a:r>
            <a:r>
              <a:rPr lang="en-US" sz="2000" dirty="0"/>
              <a:t>.</a:t>
            </a:r>
          </a:p>
        </p:txBody>
      </p:sp>
      <p:sp>
        <p:nvSpPr>
          <p:cNvPr id="7" name="Content Placeholder 6">
            <a:extLst>
              <a:ext uri="{FF2B5EF4-FFF2-40B4-BE49-F238E27FC236}">
                <a16:creationId xmlns:a16="http://schemas.microsoft.com/office/drawing/2014/main" id="{ADB938EB-36E6-4DB8-9DE8-32AD71D8D2CB}"/>
              </a:ext>
            </a:extLst>
          </p:cNvPr>
          <p:cNvSpPr>
            <a:spLocks noGrp="1"/>
          </p:cNvSpPr>
          <p:nvPr>
            <p:ph sz="quarter" idx="17"/>
          </p:nvPr>
        </p:nvSpPr>
        <p:spPr>
          <a:xfrm>
            <a:off x="342900" y="2931012"/>
            <a:ext cx="8458200" cy="2484480"/>
          </a:xfrm>
        </p:spPr>
        <p:txBody>
          <a:bodyPr tIns="0"/>
          <a:lstStyle/>
          <a:p>
            <a:pPr marL="292608" indent="-292608">
              <a:buFont typeface="Arial" panose="020B0604020202020204" pitchFamily="34" charset="0"/>
              <a:buChar char="•"/>
            </a:pPr>
            <a:r>
              <a:rPr lang="en-US" sz="2000" dirty="0"/>
              <a:t>However, in many applications, the relationship between the variables cannot be represented by a straight line.</a:t>
            </a:r>
          </a:p>
          <a:p>
            <a:pPr marL="292608" indent="-292608">
              <a:buFont typeface="Arial" panose="020B0604020202020204" pitchFamily="34" charset="0"/>
              <a:buChar char="•"/>
            </a:pPr>
            <a:r>
              <a:rPr lang="en-US" sz="2000" dirty="0"/>
              <a:t>The linearity assumption discussed places the restriction of linearity on the parameters and not on the variables.</a:t>
            </a:r>
          </a:p>
          <a:p>
            <a:pPr marL="292608" indent="-292608">
              <a:buFont typeface="Arial" panose="020B0604020202020204" pitchFamily="34" charset="0"/>
              <a:buChar char="•"/>
            </a:pPr>
            <a:r>
              <a:rPr lang="en-US" sz="2000" dirty="0"/>
              <a:t>We can capture many interesting nonlinear relationships, within the framework of the linear regression model, by simple transformations of the response and/or the predictor variables.</a:t>
            </a:r>
          </a:p>
        </p:txBody>
      </p:sp>
      <p:sp>
        <p:nvSpPr>
          <p:cNvPr id="11" name="Slide Number Placeholder 10">
            <a:extLst>
              <a:ext uri="{FF2B5EF4-FFF2-40B4-BE49-F238E27FC236}">
                <a16:creationId xmlns:a16="http://schemas.microsoft.com/office/drawing/2014/main" id="{25D6DE5E-0BC8-4C96-B85E-53DED3725AB3}"/>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382107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3A300-CB62-4786-98D6-FBC4AFA6E45D}"/>
              </a:ext>
            </a:extLst>
          </p:cNvPr>
          <p:cNvSpPr>
            <a:spLocks noGrp="1"/>
          </p:cNvSpPr>
          <p:nvPr>
            <p:ph type="title"/>
          </p:nvPr>
        </p:nvSpPr>
        <p:spPr/>
        <p:txBody>
          <a:bodyPr>
            <a:normAutofit fontScale="90000"/>
          </a:bodyPr>
          <a:lstStyle/>
          <a:p>
            <a:r>
              <a:rPr lang="en-IN" sz="3600" dirty="0"/>
              <a:t>8.2: Regression Models for Nonlinear Relationships </a:t>
            </a:r>
            <a:r>
              <a:rPr lang="en-IN" sz="1100" b="0" dirty="0"/>
              <a:t>2</a:t>
            </a:r>
            <a:endParaRPr lang="en-US" sz="1100" dirty="0"/>
          </a:p>
        </p:txBody>
      </p:sp>
      <p:sp>
        <p:nvSpPr>
          <p:cNvPr id="3" name="Content Placeholder 2">
            <a:extLst>
              <a:ext uri="{FF2B5EF4-FFF2-40B4-BE49-F238E27FC236}">
                <a16:creationId xmlns:a16="http://schemas.microsoft.com/office/drawing/2014/main" id="{5C66E54C-DD0A-4014-B1E5-890B6581907C}"/>
              </a:ext>
            </a:extLst>
          </p:cNvPr>
          <p:cNvSpPr>
            <a:spLocks noGrp="1"/>
          </p:cNvSpPr>
          <p:nvPr>
            <p:ph sz="quarter" idx="11"/>
          </p:nvPr>
        </p:nvSpPr>
        <p:spPr>
          <a:xfrm>
            <a:off x="342900" y="1276710"/>
            <a:ext cx="8458200" cy="3708246"/>
          </a:xfrm>
        </p:spPr>
        <p:txBody>
          <a:bodyPr/>
          <a:lstStyle/>
          <a:p>
            <a:pPr marL="292608" indent="-292608">
              <a:buFont typeface="Arial" panose="020B0604020202020204" pitchFamily="34" charset="0"/>
              <a:buChar char="•"/>
            </a:pPr>
            <a:r>
              <a:rPr lang="en-US" sz="2000" dirty="0"/>
              <a:t>From microeconomics, you may have learned that a firm’s (or industry’s) average cost curve tends to be “U-shaped.”</a:t>
            </a:r>
          </a:p>
          <a:p>
            <a:pPr marL="292608" indent="-292608">
              <a:buFont typeface="Arial" panose="020B0604020202020204" pitchFamily="34" charset="0"/>
              <a:buChar char="•"/>
            </a:pPr>
            <a:r>
              <a:rPr lang="en-US" sz="2000" dirty="0"/>
              <a:t>Due to economies of scale, the average cost </a:t>
            </a:r>
            <a:r>
              <a:rPr lang="en-US" sz="2000" i="1" dirty="0"/>
              <a:t>y</a:t>
            </a:r>
            <a:r>
              <a:rPr lang="en-US" sz="2000" dirty="0"/>
              <a:t> of a firm initially decreases as output </a:t>
            </a:r>
            <a:r>
              <a:rPr lang="en-US" sz="2000" i="1" dirty="0"/>
              <a:t>x</a:t>
            </a:r>
            <a:r>
              <a:rPr lang="en-US" sz="2000" dirty="0"/>
              <a:t> increases.</a:t>
            </a:r>
          </a:p>
          <a:p>
            <a:pPr marL="292608" indent="-292608">
              <a:buFont typeface="Arial" panose="020B0604020202020204" pitchFamily="34" charset="0"/>
              <a:buChar char="•"/>
            </a:pPr>
            <a:r>
              <a:rPr lang="en-US" sz="2000" dirty="0"/>
              <a:t>However, as </a:t>
            </a:r>
            <a:r>
              <a:rPr lang="en-US" sz="2000" i="1" dirty="0"/>
              <a:t>x</a:t>
            </a:r>
            <a:r>
              <a:rPr lang="en-US" sz="2000" dirty="0"/>
              <a:t> increases beyond a certain point, its impact on </a:t>
            </a:r>
            <a:r>
              <a:rPr lang="en-US" sz="2000" i="1" dirty="0"/>
              <a:t>y</a:t>
            </a:r>
            <a:r>
              <a:rPr lang="en-US" sz="2000" dirty="0"/>
              <a:t> turns positive.</a:t>
            </a:r>
          </a:p>
          <a:p>
            <a:pPr marL="292608" indent="-292608">
              <a:buFont typeface="Arial" panose="020B0604020202020204" pitchFamily="34" charset="0"/>
              <a:buChar char="•"/>
            </a:pPr>
            <a:r>
              <a:rPr lang="en-US" sz="2000" dirty="0"/>
              <a:t>Other applications show the influence of the predictor variable initially positive but then turning negative, leading to an “inverted U-shape.”</a:t>
            </a:r>
          </a:p>
          <a:p>
            <a:pPr marL="292608" indent="-292608">
              <a:buFont typeface="Arial" panose="020B0604020202020204" pitchFamily="34" charset="0"/>
              <a:buChar char="•"/>
            </a:pPr>
            <a:r>
              <a:rPr lang="en-US" sz="2000" dirty="0"/>
              <a:t>The </a:t>
            </a:r>
            <a:r>
              <a:rPr lang="en-US" sz="2000" b="1" dirty="0"/>
              <a:t>quadratic regression model</a:t>
            </a:r>
            <a:r>
              <a:rPr lang="en-US" sz="2000" dirty="0"/>
              <a:t> is appropriate when the slope, capturing the influence of </a:t>
            </a:r>
            <a:r>
              <a:rPr lang="en-US" sz="2000" i="1" dirty="0"/>
              <a:t>x </a:t>
            </a:r>
            <a:r>
              <a:rPr lang="en-US" sz="2000" dirty="0"/>
              <a:t>on </a:t>
            </a:r>
            <a:r>
              <a:rPr lang="en-US" sz="2000" i="1" dirty="0"/>
              <a:t>y, </a:t>
            </a:r>
            <a:r>
              <a:rPr lang="en-US" sz="2000" dirty="0"/>
              <a:t>changes in magnitude as well as sign.</a:t>
            </a:r>
          </a:p>
        </p:txBody>
      </p:sp>
      <p:graphicFrame>
        <p:nvGraphicFramePr>
          <p:cNvPr id="9" name="Object 8">
            <a:extLst>
              <a:ext uri="{FF2B5EF4-FFF2-40B4-BE49-F238E27FC236}">
                <a16:creationId xmlns:a16="http://schemas.microsoft.com/office/drawing/2014/main" id="{D5B8E828-4FEE-489F-8879-E31E043C4110}"/>
              </a:ext>
            </a:extLst>
          </p:cNvPr>
          <p:cNvGraphicFramePr>
            <a:graphicFrameLocks noChangeAspect="1"/>
          </p:cNvGraphicFramePr>
          <p:nvPr>
            <p:extLst>
              <p:ext uri="{D42A27DB-BD31-4B8C-83A1-F6EECF244321}">
                <p14:modId xmlns:p14="http://schemas.microsoft.com/office/powerpoint/2010/main" val="975797412"/>
              </p:ext>
            </p:extLst>
          </p:nvPr>
        </p:nvGraphicFramePr>
        <p:xfrm>
          <a:off x="3397250" y="5154613"/>
          <a:ext cx="2349500" cy="355600"/>
        </p:xfrm>
        <a:graphic>
          <a:graphicData uri="http://schemas.openxmlformats.org/presentationml/2006/ole">
            <mc:AlternateContent xmlns:mc="http://schemas.openxmlformats.org/markup-compatibility/2006">
              <mc:Choice xmlns:v="urn:schemas-microsoft-com:vml" Requires="v">
                <p:oleObj spid="_x0000_s19459" name="Equation" r:id="rId3" imgW="2349360" imgH="355320" progId="Equation.DSMT4">
                  <p:embed/>
                </p:oleObj>
              </mc:Choice>
              <mc:Fallback>
                <p:oleObj name="Equation" r:id="rId3" imgW="2349360" imgH="355320" progId="Equation.DSMT4">
                  <p:embed/>
                  <p:pic>
                    <p:nvPicPr>
                      <p:cNvPr id="2" name="Object 1">
                        <a:extLst>
                          <a:ext uri="{FF2B5EF4-FFF2-40B4-BE49-F238E27FC236}">
                            <a16:creationId xmlns:a16="http://schemas.microsoft.com/office/drawing/2014/main" id="{BCCC5E01-DD87-4D7C-B424-B2F4F24CC2A8}"/>
                          </a:ext>
                        </a:extLst>
                      </p:cNvPr>
                      <p:cNvPicPr/>
                      <p:nvPr/>
                    </p:nvPicPr>
                    <p:blipFill>
                      <a:blip r:embed="rId4"/>
                      <a:stretch>
                        <a:fillRect/>
                      </a:stretch>
                    </p:blipFill>
                    <p:spPr>
                      <a:xfrm>
                        <a:off x="3397250" y="5154613"/>
                        <a:ext cx="2349500" cy="3556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8E109414-3D71-40FF-A295-AC844C0B246E}"/>
              </a:ext>
            </a:extLst>
          </p:cNvPr>
          <p:cNvSpPr>
            <a:spLocks noGrp="1"/>
          </p:cNvSpPr>
          <p:nvPr>
            <p:ph sz="quarter" idx="14"/>
          </p:nvPr>
        </p:nvSpPr>
        <p:spPr>
          <a:xfrm>
            <a:off x="342900" y="5680125"/>
            <a:ext cx="8458200" cy="415359"/>
          </a:xfrm>
        </p:spPr>
        <p:txBody>
          <a:bodyPr/>
          <a:lstStyle/>
          <a:p>
            <a:pPr marL="292608" indent="-292608">
              <a:buFont typeface="Arial" panose="020B0604020202020204" pitchFamily="34" charset="0"/>
              <a:buChar char="•"/>
            </a:pPr>
            <a:r>
              <a:rPr lang="en-US" sz="2000" dirty="0"/>
              <a:t>The model can be extended to include multiple predictor variables.</a:t>
            </a:r>
          </a:p>
        </p:txBody>
      </p:sp>
      <p:sp>
        <p:nvSpPr>
          <p:cNvPr id="7" name="Slide Number Placeholder 6">
            <a:extLst>
              <a:ext uri="{FF2B5EF4-FFF2-40B4-BE49-F238E27FC236}">
                <a16:creationId xmlns:a16="http://schemas.microsoft.com/office/drawing/2014/main" id="{AA6A550F-CB53-4AFF-91EA-B3E9D2EE123D}"/>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1015928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9201-A7D3-4F05-8190-2EFF6D0965B9}"/>
              </a:ext>
            </a:extLst>
          </p:cNvPr>
          <p:cNvSpPr>
            <a:spLocks noGrp="1"/>
          </p:cNvSpPr>
          <p:nvPr>
            <p:ph type="title"/>
          </p:nvPr>
        </p:nvSpPr>
        <p:spPr>
          <a:xfrm>
            <a:off x="342900" y="183159"/>
            <a:ext cx="8458200" cy="903231"/>
          </a:xfrm>
        </p:spPr>
        <p:txBody>
          <a:bodyPr>
            <a:normAutofit fontScale="90000"/>
          </a:bodyPr>
          <a:lstStyle/>
          <a:p>
            <a:r>
              <a:rPr lang="en-IN" dirty="0"/>
              <a:t>8.2: Regression Models for Nonlinear Relationships </a:t>
            </a:r>
            <a:r>
              <a:rPr lang="en-IN" sz="1100" b="0" dirty="0"/>
              <a:t>3</a:t>
            </a:r>
            <a:endParaRPr lang="en-US" dirty="0"/>
          </a:p>
        </p:txBody>
      </p:sp>
      <p:pic>
        <p:nvPicPr>
          <p:cNvPr id="5" name="Picture 4" descr="A scatterplot of y versus x plots data points for beta 2 greater than 0. The data points and the regression line follow a concave upward trend.">
            <a:extLst>
              <a:ext uri="{FF2B5EF4-FFF2-40B4-BE49-F238E27FC236}">
                <a16:creationId xmlns:a16="http://schemas.microsoft.com/office/drawing/2014/main" id="{84A7FD27-C85D-44A0-AF82-6F2E9830CDD7}"/>
              </a:ext>
            </a:extLst>
          </p:cNvPr>
          <p:cNvPicPr>
            <a:picLocks noChangeAspect="1"/>
          </p:cNvPicPr>
          <p:nvPr/>
        </p:nvPicPr>
        <p:blipFill>
          <a:blip r:embed="rId2"/>
          <a:stretch>
            <a:fillRect/>
          </a:stretch>
        </p:blipFill>
        <p:spPr>
          <a:xfrm>
            <a:off x="493197" y="1910525"/>
            <a:ext cx="3887784" cy="3303110"/>
          </a:xfrm>
          <a:prstGeom prst="rect">
            <a:avLst/>
          </a:prstGeom>
        </p:spPr>
      </p:pic>
      <p:pic>
        <p:nvPicPr>
          <p:cNvPr id="8" name="Picture 7" descr="A scatterplot of y versus x plots data points for beta 2 less than 0. The data points and the regression line follow a concave downward trend.">
            <a:extLst>
              <a:ext uri="{FF2B5EF4-FFF2-40B4-BE49-F238E27FC236}">
                <a16:creationId xmlns:a16="http://schemas.microsoft.com/office/drawing/2014/main" id="{BB2B528F-5A56-4DF2-A0AC-FC185AB574F8}"/>
              </a:ext>
            </a:extLst>
          </p:cNvPr>
          <p:cNvPicPr>
            <a:picLocks noChangeAspect="1"/>
          </p:cNvPicPr>
          <p:nvPr/>
        </p:nvPicPr>
        <p:blipFill>
          <a:blip r:embed="rId3"/>
          <a:stretch>
            <a:fillRect/>
          </a:stretch>
        </p:blipFill>
        <p:spPr>
          <a:xfrm>
            <a:off x="4523012" y="1924285"/>
            <a:ext cx="4278088" cy="3289350"/>
          </a:xfrm>
          <a:prstGeom prst="rect">
            <a:avLst/>
          </a:prstGeom>
        </p:spPr>
      </p:pic>
      <p:sp>
        <p:nvSpPr>
          <p:cNvPr id="6" name="Slide Number Placeholder 5">
            <a:extLst>
              <a:ext uri="{FF2B5EF4-FFF2-40B4-BE49-F238E27FC236}">
                <a16:creationId xmlns:a16="http://schemas.microsoft.com/office/drawing/2014/main" id="{B6A272CF-1FFD-411F-BAC6-06ACA3EACAFB}"/>
              </a:ext>
            </a:extLst>
          </p:cNvPr>
          <p:cNvSpPr>
            <a:spLocks noGrp="1"/>
          </p:cNvSpPr>
          <p:nvPr>
            <p:ph type="sldNum" sz="quarter" idx="4"/>
          </p:nvPr>
        </p:nvSpPr>
        <p:spPr>
          <a:xfrm>
            <a:off x="8626412" y="6664200"/>
            <a:ext cx="355840" cy="161396"/>
          </a:xfrm>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4279195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CDC2-CC16-4313-9FF3-E92F42A9C29A}"/>
              </a:ext>
            </a:extLst>
          </p:cNvPr>
          <p:cNvSpPr>
            <a:spLocks noGrp="1"/>
          </p:cNvSpPr>
          <p:nvPr>
            <p:ph type="title"/>
          </p:nvPr>
        </p:nvSpPr>
        <p:spPr/>
        <p:txBody>
          <a:bodyPr>
            <a:normAutofit fontScale="90000"/>
          </a:bodyPr>
          <a:lstStyle/>
          <a:p>
            <a:r>
              <a:rPr lang="en-IN" dirty="0"/>
              <a:t>8.2: Regression Models for Nonlinear Relationships </a:t>
            </a:r>
            <a:r>
              <a:rPr lang="en-IN" sz="1100" b="0" dirty="0"/>
              <a:t>4</a:t>
            </a:r>
            <a:endParaRPr lang="en-US" dirty="0"/>
          </a:p>
        </p:txBody>
      </p:sp>
      <p:sp>
        <p:nvSpPr>
          <p:cNvPr id="18" name="Content Placeholder 17">
            <a:extLst>
              <a:ext uri="{FF2B5EF4-FFF2-40B4-BE49-F238E27FC236}">
                <a16:creationId xmlns:a16="http://schemas.microsoft.com/office/drawing/2014/main" id="{F293938C-0CED-4D62-B077-CE74D967DD8B}"/>
              </a:ext>
            </a:extLst>
          </p:cNvPr>
          <p:cNvSpPr>
            <a:spLocks noGrp="1"/>
          </p:cNvSpPr>
          <p:nvPr>
            <p:ph sz="quarter" idx="11"/>
          </p:nvPr>
        </p:nvSpPr>
        <p:spPr>
          <a:xfrm>
            <a:off x="342900" y="1276710"/>
            <a:ext cx="6987048" cy="434103"/>
          </a:xfrm>
        </p:spPr>
        <p:txBody>
          <a:bodyPr/>
          <a:lstStyle/>
          <a:p>
            <a:r>
              <a:rPr lang="en-US" sz="2200" dirty="0"/>
              <a:t>Use O</a:t>
            </a:r>
            <a:r>
              <a:rPr lang="en-US" sz="100" dirty="0"/>
              <a:t> </a:t>
            </a:r>
            <a:r>
              <a:rPr lang="en-US" sz="2200" dirty="0"/>
              <a:t>L</a:t>
            </a:r>
            <a:r>
              <a:rPr lang="en-US" sz="100" dirty="0"/>
              <a:t> </a:t>
            </a:r>
            <a:r>
              <a:rPr lang="en-US" sz="2200" dirty="0"/>
              <a:t>S to obtain the sample regression equation.</a:t>
            </a:r>
          </a:p>
        </p:txBody>
      </p:sp>
      <p:graphicFrame>
        <p:nvGraphicFramePr>
          <p:cNvPr id="37" name="Object 36">
            <a:extLst>
              <a:ext uri="{FF2B5EF4-FFF2-40B4-BE49-F238E27FC236}">
                <a16:creationId xmlns:a16="http://schemas.microsoft.com/office/drawing/2014/main" id="{DCECCA10-DE0C-4FAB-9F40-827EF5B15645}"/>
              </a:ext>
            </a:extLst>
          </p:cNvPr>
          <p:cNvGraphicFramePr>
            <a:graphicFrameLocks noChangeAspect="1"/>
          </p:cNvGraphicFramePr>
          <p:nvPr>
            <p:extLst>
              <p:ext uri="{D42A27DB-BD31-4B8C-83A1-F6EECF244321}">
                <p14:modId xmlns:p14="http://schemas.microsoft.com/office/powerpoint/2010/main" val="1146580324"/>
              </p:ext>
            </p:extLst>
          </p:nvPr>
        </p:nvGraphicFramePr>
        <p:xfrm>
          <a:off x="3573463" y="1822450"/>
          <a:ext cx="1997075" cy="392113"/>
        </p:xfrm>
        <a:graphic>
          <a:graphicData uri="http://schemas.openxmlformats.org/presentationml/2006/ole">
            <mc:AlternateContent xmlns:mc="http://schemas.openxmlformats.org/markup-compatibility/2006">
              <mc:Choice xmlns:v="urn:schemas-microsoft-com:vml" Requires="v">
                <p:oleObj spid="_x0000_s20493" name="Equation" r:id="rId3" imgW="1815840" imgH="355320" progId="Equation.DSMT4">
                  <p:embed/>
                </p:oleObj>
              </mc:Choice>
              <mc:Fallback>
                <p:oleObj name="Equation" r:id="rId3" imgW="1815840" imgH="355320" progId="Equation.DSMT4">
                  <p:embed/>
                  <p:pic>
                    <p:nvPicPr>
                      <p:cNvPr id="2" name="Object 1">
                        <a:extLst>
                          <a:ext uri="{FF2B5EF4-FFF2-40B4-BE49-F238E27FC236}">
                            <a16:creationId xmlns:a16="http://schemas.microsoft.com/office/drawing/2014/main" id="{4416C0DF-BE9C-47D7-ACAC-4878C29A2B98}"/>
                          </a:ext>
                        </a:extLst>
                      </p:cNvPr>
                      <p:cNvPicPr/>
                      <p:nvPr/>
                    </p:nvPicPr>
                    <p:blipFill>
                      <a:blip r:embed="rId4"/>
                      <a:stretch>
                        <a:fillRect/>
                      </a:stretch>
                    </p:blipFill>
                    <p:spPr>
                      <a:xfrm>
                        <a:off x="3573463" y="1822450"/>
                        <a:ext cx="1997075" cy="392113"/>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8D96BE69-B661-429D-985C-A7050F86DAEB}"/>
              </a:ext>
            </a:extLst>
          </p:cNvPr>
          <p:cNvSpPr>
            <a:spLocks noGrp="1"/>
          </p:cNvSpPr>
          <p:nvPr>
            <p:ph sz="quarter" idx="14"/>
          </p:nvPr>
        </p:nvSpPr>
        <p:spPr>
          <a:xfrm>
            <a:off x="342901" y="2374998"/>
            <a:ext cx="2194382" cy="434103"/>
          </a:xfrm>
        </p:spPr>
        <p:txBody>
          <a:bodyPr tIns="0"/>
          <a:lstStyle/>
          <a:p>
            <a:r>
              <a:rPr lang="en-US" sz="2200" dirty="0"/>
              <a:t>Cannot interpret</a:t>
            </a:r>
          </a:p>
        </p:txBody>
      </p:sp>
      <p:graphicFrame>
        <p:nvGraphicFramePr>
          <p:cNvPr id="38" name="Object 37">
            <a:extLst>
              <a:ext uri="{FF2B5EF4-FFF2-40B4-BE49-F238E27FC236}">
                <a16:creationId xmlns:a16="http://schemas.microsoft.com/office/drawing/2014/main" id="{0842D126-DAF8-4139-9087-EB1CFE0822B5}"/>
              </a:ext>
            </a:extLst>
          </p:cNvPr>
          <p:cNvGraphicFramePr>
            <a:graphicFrameLocks noChangeAspect="1"/>
          </p:cNvGraphicFramePr>
          <p:nvPr>
            <p:extLst>
              <p:ext uri="{D42A27DB-BD31-4B8C-83A1-F6EECF244321}">
                <p14:modId xmlns:p14="http://schemas.microsoft.com/office/powerpoint/2010/main" val="3511568024"/>
              </p:ext>
            </p:extLst>
          </p:nvPr>
        </p:nvGraphicFramePr>
        <p:xfrm>
          <a:off x="2542130" y="2387984"/>
          <a:ext cx="223520" cy="363220"/>
        </p:xfrm>
        <a:graphic>
          <a:graphicData uri="http://schemas.openxmlformats.org/presentationml/2006/ole">
            <mc:AlternateContent xmlns:mc="http://schemas.openxmlformats.org/markup-compatibility/2006">
              <mc:Choice xmlns:v="urn:schemas-microsoft-com:vml" Requires="v">
                <p:oleObj spid="_x0000_s20494" name="Equation" r:id="rId5" imgW="203040" imgH="330120" progId="Equation.DSMT4">
                  <p:embed/>
                </p:oleObj>
              </mc:Choice>
              <mc:Fallback>
                <p:oleObj name="Equation" r:id="rId5" imgW="203040" imgH="330120" progId="Equation.DSMT4">
                  <p:embed/>
                  <p:pic>
                    <p:nvPicPr>
                      <p:cNvPr id="4" name="Object 3">
                        <a:extLst>
                          <a:ext uri="{FF2B5EF4-FFF2-40B4-BE49-F238E27FC236}">
                            <a16:creationId xmlns:a16="http://schemas.microsoft.com/office/drawing/2014/main" id="{7C13FE87-4F11-4904-B65E-B59C069910CC}"/>
                          </a:ext>
                        </a:extLst>
                      </p:cNvPr>
                      <p:cNvPicPr/>
                      <p:nvPr/>
                    </p:nvPicPr>
                    <p:blipFill>
                      <a:blip r:embed="rId6"/>
                      <a:stretch>
                        <a:fillRect/>
                      </a:stretch>
                    </p:blipFill>
                    <p:spPr>
                      <a:xfrm>
                        <a:off x="2542130" y="2387984"/>
                        <a:ext cx="223520" cy="363220"/>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98B92442-177B-4EE8-890A-64A3351469E2}"/>
              </a:ext>
            </a:extLst>
          </p:cNvPr>
          <p:cNvSpPr>
            <a:spLocks noGrp="1"/>
          </p:cNvSpPr>
          <p:nvPr>
            <p:ph sz="quarter" idx="15"/>
          </p:nvPr>
        </p:nvSpPr>
        <p:spPr>
          <a:xfrm>
            <a:off x="2850124" y="2334248"/>
            <a:ext cx="3305279" cy="423704"/>
          </a:xfrm>
        </p:spPr>
        <p:txBody>
          <a:bodyPr lIns="0"/>
          <a:lstStyle/>
          <a:p>
            <a:r>
              <a:rPr lang="en-US" sz="2200" dirty="0"/>
              <a:t>in the usual way, focus on</a:t>
            </a:r>
          </a:p>
        </p:txBody>
      </p:sp>
      <p:graphicFrame>
        <p:nvGraphicFramePr>
          <p:cNvPr id="39" name="Object 38">
            <a:extLst>
              <a:ext uri="{FF2B5EF4-FFF2-40B4-BE49-F238E27FC236}">
                <a16:creationId xmlns:a16="http://schemas.microsoft.com/office/drawing/2014/main" id="{7ACE93BE-FDBD-4CB2-A48B-779ED22EEBBE}"/>
              </a:ext>
            </a:extLst>
          </p:cNvPr>
          <p:cNvGraphicFramePr>
            <a:graphicFrameLocks noChangeAspect="1"/>
          </p:cNvGraphicFramePr>
          <p:nvPr>
            <p:extLst>
              <p:ext uri="{D42A27DB-BD31-4B8C-83A1-F6EECF244321}">
                <p14:modId xmlns:p14="http://schemas.microsoft.com/office/powerpoint/2010/main" val="1285677711"/>
              </p:ext>
            </p:extLst>
          </p:nvPr>
        </p:nvGraphicFramePr>
        <p:xfrm>
          <a:off x="6155403" y="2392517"/>
          <a:ext cx="322263" cy="363538"/>
        </p:xfrm>
        <a:graphic>
          <a:graphicData uri="http://schemas.openxmlformats.org/presentationml/2006/ole">
            <mc:AlternateContent xmlns:mc="http://schemas.openxmlformats.org/markup-compatibility/2006">
              <mc:Choice xmlns:v="urn:schemas-microsoft-com:vml" Requires="v">
                <p:oleObj spid="_x0000_s20495" name="Equation" r:id="rId7" imgW="291960" imgH="330120" progId="Equation.DSMT4">
                  <p:embed/>
                </p:oleObj>
              </mc:Choice>
              <mc:Fallback>
                <p:oleObj name="Equation" r:id="rId7" imgW="291960" imgH="330120" progId="Equation.DSMT4">
                  <p:embed/>
                  <p:pic>
                    <p:nvPicPr>
                      <p:cNvPr id="38" name="Object 37">
                        <a:extLst>
                          <a:ext uri="{FF2B5EF4-FFF2-40B4-BE49-F238E27FC236}">
                            <a16:creationId xmlns:a16="http://schemas.microsoft.com/office/drawing/2014/main" id="{0842D126-DAF8-4139-9087-EB1CFE0822B5}"/>
                          </a:ext>
                        </a:extLst>
                      </p:cNvPr>
                      <p:cNvPicPr/>
                      <p:nvPr/>
                    </p:nvPicPr>
                    <p:blipFill>
                      <a:blip r:embed="rId8"/>
                      <a:stretch>
                        <a:fillRect/>
                      </a:stretch>
                    </p:blipFill>
                    <p:spPr>
                      <a:xfrm>
                        <a:off x="6155403" y="2392517"/>
                        <a:ext cx="322263" cy="363538"/>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FD3BB3F3-C600-41AD-8C6C-7D1E285E99CA}"/>
              </a:ext>
            </a:extLst>
          </p:cNvPr>
          <p:cNvSpPr>
            <a:spLocks noGrp="1"/>
          </p:cNvSpPr>
          <p:nvPr>
            <p:ph sz="quarter" idx="16"/>
          </p:nvPr>
        </p:nvSpPr>
        <p:spPr>
          <a:xfrm>
            <a:off x="342900" y="2831572"/>
            <a:ext cx="3240957" cy="413076"/>
          </a:xfrm>
        </p:spPr>
        <p:txBody>
          <a:bodyPr rIns="0"/>
          <a:lstStyle/>
          <a:p>
            <a:r>
              <a:rPr lang="en-US" sz="2200" dirty="0"/>
              <a:t>The partial effect of </a:t>
            </a:r>
            <a:r>
              <a:rPr lang="en-US" sz="2200" i="1" dirty="0"/>
              <a:t>x</a:t>
            </a:r>
            <a:r>
              <a:rPr lang="en-US" sz="2200" dirty="0"/>
              <a:t> on</a:t>
            </a:r>
          </a:p>
        </p:txBody>
      </p:sp>
      <p:graphicFrame>
        <p:nvGraphicFramePr>
          <p:cNvPr id="40" name="Object 39">
            <a:extLst>
              <a:ext uri="{FF2B5EF4-FFF2-40B4-BE49-F238E27FC236}">
                <a16:creationId xmlns:a16="http://schemas.microsoft.com/office/drawing/2014/main" id="{5B26592A-AD32-4173-BC97-3A6F0C81ACAC}"/>
              </a:ext>
            </a:extLst>
          </p:cNvPr>
          <p:cNvGraphicFramePr>
            <a:graphicFrameLocks noChangeAspect="1"/>
          </p:cNvGraphicFramePr>
          <p:nvPr>
            <p:extLst>
              <p:ext uri="{D42A27DB-BD31-4B8C-83A1-F6EECF244321}">
                <p14:modId xmlns:p14="http://schemas.microsoft.com/office/powerpoint/2010/main" val="2696552456"/>
              </p:ext>
            </p:extLst>
          </p:nvPr>
        </p:nvGraphicFramePr>
        <p:xfrm>
          <a:off x="3586927" y="2931452"/>
          <a:ext cx="190500" cy="304800"/>
        </p:xfrm>
        <a:graphic>
          <a:graphicData uri="http://schemas.openxmlformats.org/presentationml/2006/ole">
            <mc:AlternateContent xmlns:mc="http://schemas.openxmlformats.org/markup-compatibility/2006">
              <mc:Choice xmlns:v="urn:schemas-microsoft-com:vml" Requires="v">
                <p:oleObj spid="_x0000_s20496" name="Equation" r:id="rId9" imgW="190440" imgH="304560" progId="Equation.DSMT4">
                  <p:embed/>
                </p:oleObj>
              </mc:Choice>
              <mc:Fallback>
                <p:oleObj name="Equation" r:id="rId9" imgW="190440" imgH="304560" progId="Equation.DSMT4">
                  <p:embed/>
                  <p:pic>
                    <p:nvPicPr>
                      <p:cNvPr id="5" name="Object 4">
                        <a:extLst>
                          <a:ext uri="{FF2B5EF4-FFF2-40B4-BE49-F238E27FC236}">
                            <a16:creationId xmlns:a16="http://schemas.microsoft.com/office/drawing/2014/main" id="{64591BDE-2F13-4911-821C-4B9B1B39B68F}"/>
                          </a:ext>
                        </a:extLst>
                      </p:cNvPr>
                      <p:cNvPicPr/>
                      <p:nvPr/>
                    </p:nvPicPr>
                    <p:blipFill>
                      <a:blip r:embed="rId10"/>
                      <a:stretch>
                        <a:fillRect/>
                      </a:stretch>
                    </p:blipFill>
                    <p:spPr>
                      <a:xfrm>
                        <a:off x="3586927" y="2931452"/>
                        <a:ext cx="190500" cy="304800"/>
                      </a:xfrm>
                      <a:prstGeom prst="rect">
                        <a:avLst/>
                      </a:prstGeom>
                    </p:spPr>
                  </p:pic>
                </p:oleObj>
              </mc:Fallback>
            </mc:AlternateContent>
          </a:graphicData>
        </a:graphic>
      </p:graphicFrame>
      <p:sp>
        <p:nvSpPr>
          <p:cNvPr id="24" name="Content Placeholder 23">
            <a:extLst>
              <a:ext uri="{FF2B5EF4-FFF2-40B4-BE49-F238E27FC236}">
                <a16:creationId xmlns:a16="http://schemas.microsoft.com/office/drawing/2014/main" id="{E2B7E85E-54B8-4E1D-A039-0E0263F31368}"/>
              </a:ext>
            </a:extLst>
          </p:cNvPr>
          <p:cNvSpPr>
            <a:spLocks noGrp="1"/>
          </p:cNvSpPr>
          <p:nvPr>
            <p:ph sz="quarter" idx="17"/>
          </p:nvPr>
        </p:nvSpPr>
        <p:spPr>
          <a:xfrm>
            <a:off x="3912015" y="2876332"/>
            <a:ext cx="3069356" cy="383062"/>
          </a:xfrm>
        </p:spPr>
        <p:txBody>
          <a:bodyPr lIns="0" tIns="0" rIns="0" bIns="0"/>
          <a:lstStyle/>
          <a:p>
            <a:r>
              <a:rPr lang="en-US" sz="2200" dirty="0"/>
              <a:t>can be approximated by</a:t>
            </a:r>
          </a:p>
        </p:txBody>
      </p:sp>
      <p:graphicFrame>
        <p:nvGraphicFramePr>
          <p:cNvPr id="41" name="Object 40">
            <a:extLst>
              <a:ext uri="{FF2B5EF4-FFF2-40B4-BE49-F238E27FC236}">
                <a16:creationId xmlns:a16="http://schemas.microsoft.com/office/drawing/2014/main" id="{7A2AFB97-FD94-45C8-8C58-FEB2466F9B5A}"/>
              </a:ext>
            </a:extLst>
          </p:cNvPr>
          <p:cNvGraphicFramePr>
            <a:graphicFrameLocks noChangeAspect="1"/>
          </p:cNvGraphicFramePr>
          <p:nvPr>
            <p:extLst>
              <p:ext uri="{D42A27DB-BD31-4B8C-83A1-F6EECF244321}">
                <p14:modId xmlns:p14="http://schemas.microsoft.com/office/powerpoint/2010/main" val="2889659773"/>
              </p:ext>
            </p:extLst>
          </p:nvPr>
        </p:nvGraphicFramePr>
        <p:xfrm>
          <a:off x="7075488" y="2873375"/>
          <a:ext cx="876300" cy="330200"/>
        </p:xfrm>
        <a:graphic>
          <a:graphicData uri="http://schemas.openxmlformats.org/presentationml/2006/ole">
            <mc:AlternateContent xmlns:mc="http://schemas.openxmlformats.org/markup-compatibility/2006">
              <mc:Choice xmlns:v="urn:schemas-microsoft-com:vml" Requires="v">
                <p:oleObj spid="_x0000_s20497" name="Equation" r:id="rId11" imgW="876240" imgH="330120" progId="Equation.DSMT4">
                  <p:embed/>
                </p:oleObj>
              </mc:Choice>
              <mc:Fallback>
                <p:oleObj name="Equation" r:id="rId11" imgW="876240" imgH="330120" progId="Equation.DSMT4">
                  <p:embed/>
                  <p:pic>
                    <p:nvPicPr>
                      <p:cNvPr id="6" name="Object 5">
                        <a:extLst>
                          <a:ext uri="{FF2B5EF4-FFF2-40B4-BE49-F238E27FC236}">
                            <a16:creationId xmlns:a16="http://schemas.microsoft.com/office/drawing/2014/main" id="{00066EF2-2EE2-43AE-927F-223DB19371B3}"/>
                          </a:ext>
                        </a:extLst>
                      </p:cNvPr>
                      <p:cNvPicPr/>
                      <p:nvPr/>
                    </p:nvPicPr>
                    <p:blipFill>
                      <a:blip r:embed="rId12"/>
                      <a:stretch>
                        <a:fillRect/>
                      </a:stretch>
                    </p:blipFill>
                    <p:spPr>
                      <a:xfrm>
                        <a:off x="7075488" y="2873375"/>
                        <a:ext cx="876300" cy="3302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62BBFEC5-80D2-45AF-A59B-E2D921C9813A}"/>
              </a:ext>
            </a:extLst>
          </p:cNvPr>
          <p:cNvGraphicFramePr>
            <a:graphicFrameLocks noChangeAspect="1"/>
          </p:cNvGraphicFramePr>
          <p:nvPr>
            <p:extLst>
              <p:ext uri="{D42A27DB-BD31-4B8C-83A1-F6EECF244321}">
                <p14:modId xmlns:p14="http://schemas.microsoft.com/office/powerpoint/2010/main" val="352265202"/>
              </p:ext>
            </p:extLst>
          </p:nvPr>
        </p:nvGraphicFramePr>
        <p:xfrm>
          <a:off x="434260" y="3405157"/>
          <a:ext cx="209550" cy="335280"/>
        </p:xfrm>
        <a:graphic>
          <a:graphicData uri="http://schemas.openxmlformats.org/presentationml/2006/ole">
            <mc:AlternateContent xmlns:mc="http://schemas.openxmlformats.org/markup-compatibility/2006">
              <mc:Choice xmlns:v="urn:schemas-microsoft-com:vml" Requires="v">
                <p:oleObj spid="_x0000_s20498" name="Equation" r:id="rId13" imgW="190440" imgH="304560" progId="Equation.DSMT4">
                  <p:embed/>
                </p:oleObj>
              </mc:Choice>
              <mc:Fallback>
                <p:oleObj name="Equation" r:id="rId13" imgW="190440" imgH="304560" progId="Equation.DSMT4">
                  <p:embed/>
                  <p:pic>
                    <p:nvPicPr>
                      <p:cNvPr id="7" name="Object 6">
                        <a:extLst>
                          <a:ext uri="{FF2B5EF4-FFF2-40B4-BE49-F238E27FC236}">
                            <a16:creationId xmlns:a16="http://schemas.microsoft.com/office/drawing/2014/main" id="{3623C067-87CA-44B0-85A5-EA5DAF494087}"/>
                          </a:ext>
                        </a:extLst>
                      </p:cNvPr>
                      <p:cNvPicPr/>
                      <p:nvPr/>
                    </p:nvPicPr>
                    <p:blipFill>
                      <a:blip r:embed="rId14"/>
                      <a:stretch>
                        <a:fillRect/>
                      </a:stretch>
                    </p:blipFill>
                    <p:spPr>
                      <a:xfrm>
                        <a:off x="434260" y="3405157"/>
                        <a:ext cx="209550" cy="335280"/>
                      </a:xfrm>
                      <a:prstGeom prst="rect">
                        <a:avLst/>
                      </a:prstGeom>
                    </p:spPr>
                  </p:pic>
                </p:oleObj>
              </mc:Fallback>
            </mc:AlternateContent>
          </a:graphicData>
        </a:graphic>
      </p:graphicFrame>
      <p:sp>
        <p:nvSpPr>
          <p:cNvPr id="25" name="Content Placeholder 24">
            <a:extLst>
              <a:ext uri="{FF2B5EF4-FFF2-40B4-BE49-F238E27FC236}">
                <a16:creationId xmlns:a16="http://schemas.microsoft.com/office/drawing/2014/main" id="{9A3568A7-5002-40E1-91EB-019818336887}"/>
              </a:ext>
            </a:extLst>
          </p:cNvPr>
          <p:cNvSpPr>
            <a:spLocks noGrp="1"/>
          </p:cNvSpPr>
          <p:nvPr>
            <p:ph sz="quarter" idx="18"/>
          </p:nvPr>
        </p:nvSpPr>
        <p:spPr>
          <a:xfrm>
            <a:off x="711607" y="3393391"/>
            <a:ext cx="4125864" cy="383062"/>
          </a:xfrm>
        </p:spPr>
        <p:txBody>
          <a:bodyPr lIns="0" tIns="0" rIns="0" bIns="0"/>
          <a:lstStyle/>
          <a:p>
            <a:r>
              <a:rPr lang="en-US" sz="2200" dirty="0"/>
              <a:t>reaches a maximum/minimum at</a:t>
            </a:r>
          </a:p>
        </p:txBody>
      </p:sp>
      <p:graphicFrame>
        <p:nvGraphicFramePr>
          <p:cNvPr id="43" name="Object 42">
            <a:extLst>
              <a:ext uri="{FF2B5EF4-FFF2-40B4-BE49-F238E27FC236}">
                <a16:creationId xmlns:a16="http://schemas.microsoft.com/office/drawing/2014/main" id="{AF30AAF3-3BEC-4367-B748-1E90EB71C889}"/>
              </a:ext>
            </a:extLst>
          </p:cNvPr>
          <p:cNvGraphicFramePr>
            <a:graphicFrameLocks noChangeAspect="1"/>
          </p:cNvGraphicFramePr>
          <p:nvPr>
            <p:extLst>
              <p:ext uri="{D42A27DB-BD31-4B8C-83A1-F6EECF244321}">
                <p14:modId xmlns:p14="http://schemas.microsoft.com/office/powerpoint/2010/main" val="4193963248"/>
              </p:ext>
            </p:extLst>
          </p:nvPr>
        </p:nvGraphicFramePr>
        <p:xfrm>
          <a:off x="4933114" y="3311558"/>
          <a:ext cx="937387" cy="522478"/>
        </p:xfrm>
        <a:graphic>
          <a:graphicData uri="http://schemas.openxmlformats.org/presentationml/2006/ole">
            <mc:AlternateContent xmlns:mc="http://schemas.openxmlformats.org/markup-compatibility/2006">
              <mc:Choice xmlns:v="urn:schemas-microsoft-com:vml" Requires="v">
                <p:oleObj spid="_x0000_s20499" name="Equation" r:id="rId15" imgW="774360" imgH="431640" progId="Equation.DSMT4">
                  <p:embed/>
                </p:oleObj>
              </mc:Choice>
              <mc:Fallback>
                <p:oleObj name="Equation" r:id="rId15" imgW="774360" imgH="431640" progId="Equation.DSMT4">
                  <p:embed/>
                  <p:pic>
                    <p:nvPicPr>
                      <p:cNvPr id="8" name="Object 7">
                        <a:extLst>
                          <a:ext uri="{FF2B5EF4-FFF2-40B4-BE49-F238E27FC236}">
                            <a16:creationId xmlns:a16="http://schemas.microsoft.com/office/drawing/2014/main" id="{995367CF-F9F8-413A-9014-A8CFDC4A50DD}"/>
                          </a:ext>
                        </a:extLst>
                      </p:cNvPr>
                      <p:cNvPicPr/>
                      <p:nvPr/>
                    </p:nvPicPr>
                    <p:blipFill>
                      <a:blip r:embed="rId16"/>
                      <a:stretch>
                        <a:fillRect/>
                      </a:stretch>
                    </p:blipFill>
                    <p:spPr>
                      <a:xfrm>
                        <a:off x="4933114" y="3311558"/>
                        <a:ext cx="937387" cy="522478"/>
                      </a:xfrm>
                      <a:prstGeom prst="rect">
                        <a:avLst/>
                      </a:prstGeom>
                    </p:spPr>
                  </p:pic>
                </p:oleObj>
              </mc:Fallback>
            </mc:AlternateContent>
          </a:graphicData>
        </a:graphic>
      </p:graphicFrame>
      <p:sp>
        <p:nvSpPr>
          <p:cNvPr id="26" name="Content Placeholder 25">
            <a:extLst>
              <a:ext uri="{FF2B5EF4-FFF2-40B4-BE49-F238E27FC236}">
                <a16:creationId xmlns:a16="http://schemas.microsoft.com/office/drawing/2014/main" id="{6ECED4C4-20B0-46CC-847B-61201591AFCC}"/>
              </a:ext>
            </a:extLst>
          </p:cNvPr>
          <p:cNvSpPr>
            <a:spLocks noGrp="1"/>
          </p:cNvSpPr>
          <p:nvPr>
            <p:ph sz="quarter" idx="19"/>
          </p:nvPr>
        </p:nvSpPr>
        <p:spPr>
          <a:xfrm>
            <a:off x="342900" y="3864889"/>
            <a:ext cx="2415047" cy="383062"/>
          </a:xfrm>
        </p:spPr>
        <p:txBody>
          <a:bodyPr tIns="0" rIns="0"/>
          <a:lstStyle/>
          <a:p>
            <a:pPr marL="292608" indent="-292608">
              <a:buFont typeface="Arial" panose="020B0604020202020204" pitchFamily="34" charset="0"/>
              <a:buChar char="•"/>
            </a:pPr>
            <a:r>
              <a:rPr lang="en-US" sz="2200" dirty="0"/>
              <a:t>Maximum when</a:t>
            </a:r>
          </a:p>
        </p:txBody>
      </p:sp>
      <p:graphicFrame>
        <p:nvGraphicFramePr>
          <p:cNvPr id="44" name="Object 43">
            <a:extLst>
              <a:ext uri="{FF2B5EF4-FFF2-40B4-BE49-F238E27FC236}">
                <a16:creationId xmlns:a16="http://schemas.microsoft.com/office/drawing/2014/main" id="{598A2DEA-B68D-41A7-9356-6546285C309D}"/>
              </a:ext>
            </a:extLst>
          </p:cNvPr>
          <p:cNvGraphicFramePr>
            <a:graphicFrameLocks noChangeAspect="1"/>
          </p:cNvGraphicFramePr>
          <p:nvPr>
            <p:extLst>
              <p:ext uri="{D42A27DB-BD31-4B8C-83A1-F6EECF244321}">
                <p14:modId xmlns:p14="http://schemas.microsoft.com/office/powerpoint/2010/main" val="3634473198"/>
              </p:ext>
            </p:extLst>
          </p:nvPr>
        </p:nvGraphicFramePr>
        <p:xfrm>
          <a:off x="2817883" y="3884439"/>
          <a:ext cx="754380" cy="363220"/>
        </p:xfrm>
        <a:graphic>
          <a:graphicData uri="http://schemas.openxmlformats.org/presentationml/2006/ole">
            <mc:AlternateContent xmlns:mc="http://schemas.openxmlformats.org/markup-compatibility/2006">
              <mc:Choice xmlns:v="urn:schemas-microsoft-com:vml" Requires="v">
                <p:oleObj spid="_x0000_s20500" name="Equation" r:id="rId17" imgW="685800" imgH="330120" progId="Equation.DSMT4">
                  <p:embed/>
                </p:oleObj>
              </mc:Choice>
              <mc:Fallback>
                <p:oleObj name="Equation" r:id="rId17" imgW="685800" imgH="330120" progId="Equation.DSMT4">
                  <p:embed/>
                  <p:pic>
                    <p:nvPicPr>
                      <p:cNvPr id="9" name="Object 8">
                        <a:extLst>
                          <a:ext uri="{FF2B5EF4-FFF2-40B4-BE49-F238E27FC236}">
                            <a16:creationId xmlns:a16="http://schemas.microsoft.com/office/drawing/2014/main" id="{03167E70-09A9-48D6-AC98-1516C4EEB56D}"/>
                          </a:ext>
                        </a:extLst>
                      </p:cNvPr>
                      <p:cNvPicPr/>
                      <p:nvPr/>
                    </p:nvPicPr>
                    <p:blipFill>
                      <a:blip r:embed="rId18"/>
                      <a:stretch>
                        <a:fillRect/>
                      </a:stretch>
                    </p:blipFill>
                    <p:spPr>
                      <a:xfrm>
                        <a:off x="2817883" y="3884439"/>
                        <a:ext cx="754380" cy="363220"/>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DA78277F-6056-45D2-B8AF-E3E75C6F1F65}"/>
              </a:ext>
            </a:extLst>
          </p:cNvPr>
          <p:cNvSpPr>
            <a:spLocks noGrp="1"/>
          </p:cNvSpPr>
          <p:nvPr>
            <p:ph sz="quarter" idx="20"/>
          </p:nvPr>
        </p:nvSpPr>
        <p:spPr>
          <a:xfrm>
            <a:off x="339991" y="4385789"/>
            <a:ext cx="2432705" cy="363190"/>
          </a:xfrm>
        </p:spPr>
        <p:txBody>
          <a:bodyPr tIns="0"/>
          <a:lstStyle/>
          <a:p>
            <a:pPr marL="292608" indent="-292608">
              <a:buFont typeface="Arial" panose="020B0604020202020204" pitchFamily="34" charset="0"/>
              <a:buChar char="•"/>
            </a:pPr>
            <a:r>
              <a:rPr lang="en-US" sz="2200" dirty="0"/>
              <a:t>Minimum when</a:t>
            </a:r>
          </a:p>
        </p:txBody>
      </p:sp>
      <p:graphicFrame>
        <p:nvGraphicFramePr>
          <p:cNvPr id="49" name="Object 48">
            <a:extLst>
              <a:ext uri="{FF2B5EF4-FFF2-40B4-BE49-F238E27FC236}">
                <a16:creationId xmlns:a16="http://schemas.microsoft.com/office/drawing/2014/main" id="{C8AF1608-D901-492C-A7E5-F03E3D9E9BC1}"/>
              </a:ext>
            </a:extLst>
          </p:cNvPr>
          <p:cNvGraphicFramePr>
            <a:graphicFrameLocks noChangeAspect="1"/>
          </p:cNvGraphicFramePr>
          <p:nvPr>
            <p:extLst>
              <p:ext uri="{D42A27DB-BD31-4B8C-83A1-F6EECF244321}">
                <p14:modId xmlns:p14="http://schemas.microsoft.com/office/powerpoint/2010/main" val="4017190206"/>
              </p:ext>
            </p:extLst>
          </p:nvPr>
        </p:nvGraphicFramePr>
        <p:xfrm>
          <a:off x="2804548" y="4390066"/>
          <a:ext cx="768350" cy="363220"/>
        </p:xfrm>
        <a:graphic>
          <a:graphicData uri="http://schemas.openxmlformats.org/presentationml/2006/ole">
            <mc:AlternateContent xmlns:mc="http://schemas.openxmlformats.org/markup-compatibility/2006">
              <mc:Choice xmlns:v="urn:schemas-microsoft-com:vml" Requires="v">
                <p:oleObj spid="_x0000_s20501" name="Equation" r:id="rId19" imgW="698400" imgH="330120" progId="Equation.DSMT4">
                  <p:embed/>
                </p:oleObj>
              </mc:Choice>
              <mc:Fallback>
                <p:oleObj name="Equation" r:id="rId19" imgW="698400" imgH="330120" progId="Equation.DSMT4">
                  <p:embed/>
                  <p:pic>
                    <p:nvPicPr>
                      <p:cNvPr id="44" name="Object 43">
                        <a:extLst>
                          <a:ext uri="{FF2B5EF4-FFF2-40B4-BE49-F238E27FC236}">
                            <a16:creationId xmlns:a16="http://schemas.microsoft.com/office/drawing/2014/main" id="{598A2DEA-B68D-41A7-9356-6546285C309D}"/>
                          </a:ext>
                        </a:extLst>
                      </p:cNvPr>
                      <p:cNvPicPr/>
                      <p:nvPr/>
                    </p:nvPicPr>
                    <p:blipFill>
                      <a:blip r:embed="rId20"/>
                      <a:stretch>
                        <a:fillRect/>
                      </a:stretch>
                    </p:blipFill>
                    <p:spPr>
                      <a:xfrm>
                        <a:off x="2804548" y="4390066"/>
                        <a:ext cx="768350" cy="363220"/>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5F6C6B96-57A8-4479-AF40-8E6A7502C597}"/>
              </a:ext>
            </a:extLst>
          </p:cNvPr>
          <p:cNvSpPr>
            <a:spLocks noGrp="1"/>
          </p:cNvSpPr>
          <p:nvPr>
            <p:ph sz="quarter" idx="21"/>
          </p:nvPr>
        </p:nvSpPr>
        <p:spPr>
          <a:xfrm>
            <a:off x="339990" y="4839607"/>
            <a:ext cx="4777699" cy="410819"/>
          </a:xfrm>
        </p:spPr>
        <p:txBody>
          <a:bodyPr/>
          <a:lstStyle/>
          <a:p>
            <a:pPr marL="292608" indent="-292608">
              <a:buFont typeface="Arial" panose="020B0604020202020204" pitchFamily="34" charset="0"/>
              <a:buChar char="•"/>
            </a:pPr>
            <a:r>
              <a:rPr lang="en-US" sz="2200" dirty="0"/>
              <a:t>Maximum/minimum reached when</a:t>
            </a:r>
          </a:p>
        </p:txBody>
      </p:sp>
      <p:graphicFrame>
        <p:nvGraphicFramePr>
          <p:cNvPr id="47" name="Object 46">
            <a:extLst>
              <a:ext uri="{FF2B5EF4-FFF2-40B4-BE49-F238E27FC236}">
                <a16:creationId xmlns:a16="http://schemas.microsoft.com/office/drawing/2014/main" id="{1DED2CFC-4FB0-457B-BB86-2C9CD6489B0C}"/>
              </a:ext>
            </a:extLst>
          </p:cNvPr>
          <p:cNvGraphicFramePr>
            <a:graphicFrameLocks noChangeAspect="1"/>
          </p:cNvGraphicFramePr>
          <p:nvPr>
            <p:extLst>
              <p:ext uri="{D42A27DB-BD31-4B8C-83A1-F6EECF244321}">
                <p14:modId xmlns:p14="http://schemas.microsoft.com/office/powerpoint/2010/main" val="533452299"/>
              </p:ext>
            </p:extLst>
          </p:nvPr>
        </p:nvGraphicFramePr>
        <p:xfrm>
          <a:off x="5188401" y="4907651"/>
          <a:ext cx="391160" cy="363220"/>
        </p:xfrm>
        <a:graphic>
          <a:graphicData uri="http://schemas.openxmlformats.org/presentationml/2006/ole">
            <mc:AlternateContent xmlns:mc="http://schemas.openxmlformats.org/markup-compatibility/2006">
              <mc:Choice xmlns:v="urn:schemas-microsoft-com:vml" Requires="v">
                <p:oleObj spid="_x0000_s20502" name="Equation" r:id="rId21" imgW="355320" imgH="330120" progId="Equation.DSMT4">
                  <p:embed/>
                </p:oleObj>
              </mc:Choice>
              <mc:Fallback>
                <p:oleObj name="Equation" r:id="rId21" imgW="355320" imgH="330120" progId="Equation.DSMT4">
                  <p:embed/>
                  <p:pic>
                    <p:nvPicPr>
                      <p:cNvPr id="10" name="Object 9">
                        <a:extLst>
                          <a:ext uri="{FF2B5EF4-FFF2-40B4-BE49-F238E27FC236}">
                            <a16:creationId xmlns:a16="http://schemas.microsoft.com/office/drawing/2014/main" id="{66E42142-97D3-4AD8-9D59-8734243FCCB5}"/>
                          </a:ext>
                        </a:extLst>
                      </p:cNvPr>
                      <p:cNvPicPr/>
                      <p:nvPr/>
                    </p:nvPicPr>
                    <p:blipFill>
                      <a:blip r:embed="rId22"/>
                      <a:stretch>
                        <a:fillRect/>
                      </a:stretch>
                    </p:blipFill>
                    <p:spPr>
                      <a:xfrm>
                        <a:off x="5188401" y="4907651"/>
                        <a:ext cx="391160" cy="363220"/>
                      </a:xfrm>
                      <a:prstGeom prst="rect">
                        <a:avLst/>
                      </a:prstGeom>
                    </p:spPr>
                  </p:pic>
                </p:oleObj>
              </mc:Fallback>
            </mc:AlternateContent>
          </a:graphicData>
        </a:graphic>
      </p:graphicFrame>
      <p:sp>
        <p:nvSpPr>
          <p:cNvPr id="29" name="Content Placeholder 28">
            <a:extLst>
              <a:ext uri="{FF2B5EF4-FFF2-40B4-BE49-F238E27FC236}">
                <a16:creationId xmlns:a16="http://schemas.microsoft.com/office/drawing/2014/main" id="{6A7A32FF-8EA4-4087-A8F0-29A6D036A0E9}"/>
              </a:ext>
            </a:extLst>
          </p:cNvPr>
          <p:cNvSpPr>
            <a:spLocks noGrp="1"/>
          </p:cNvSpPr>
          <p:nvPr>
            <p:ph sz="quarter" idx="22"/>
          </p:nvPr>
        </p:nvSpPr>
        <p:spPr>
          <a:xfrm>
            <a:off x="5666337" y="4842071"/>
            <a:ext cx="2820864" cy="431048"/>
          </a:xfrm>
        </p:spPr>
        <p:txBody>
          <a:bodyPr lIns="0"/>
          <a:lstStyle/>
          <a:p>
            <a:pPr marL="0" lvl="1" indent="0">
              <a:buNone/>
            </a:pPr>
            <a:r>
              <a:rPr lang="en-US" sz="2200" dirty="0"/>
              <a:t>is positive/negative.</a:t>
            </a:r>
          </a:p>
        </p:txBody>
      </p:sp>
      <p:sp>
        <p:nvSpPr>
          <p:cNvPr id="30" name="Content Placeholder 29">
            <a:extLst>
              <a:ext uri="{FF2B5EF4-FFF2-40B4-BE49-F238E27FC236}">
                <a16:creationId xmlns:a16="http://schemas.microsoft.com/office/drawing/2014/main" id="{70539316-88AC-4D6C-A13A-A06CB06B7869}"/>
              </a:ext>
            </a:extLst>
          </p:cNvPr>
          <p:cNvSpPr>
            <a:spLocks noGrp="1"/>
          </p:cNvSpPr>
          <p:nvPr>
            <p:ph sz="quarter" idx="23"/>
          </p:nvPr>
        </p:nvSpPr>
        <p:spPr>
          <a:xfrm>
            <a:off x="339991" y="5325342"/>
            <a:ext cx="1857519" cy="441277"/>
          </a:xfrm>
        </p:spPr>
        <p:txBody>
          <a:bodyPr rIns="0"/>
          <a:lstStyle/>
          <a:p>
            <a:r>
              <a:rPr lang="en-US" sz="2200" dirty="0"/>
              <a:t>Use adjusted</a:t>
            </a:r>
          </a:p>
        </p:txBody>
      </p:sp>
      <p:graphicFrame>
        <p:nvGraphicFramePr>
          <p:cNvPr id="48" name="Object 47">
            <a:extLst>
              <a:ext uri="{FF2B5EF4-FFF2-40B4-BE49-F238E27FC236}">
                <a16:creationId xmlns:a16="http://schemas.microsoft.com/office/drawing/2014/main" id="{19E9B988-22B5-410F-A02C-CE86DBB269F1}"/>
              </a:ext>
            </a:extLst>
          </p:cNvPr>
          <p:cNvGraphicFramePr>
            <a:graphicFrameLocks noChangeAspect="1"/>
          </p:cNvGraphicFramePr>
          <p:nvPr>
            <p:extLst>
              <p:ext uri="{D42A27DB-BD31-4B8C-83A1-F6EECF244321}">
                <p14:modId xmlns:p14="http://schemas.microsoft.com/office/powerpoint/2010/main" val="555658299"/>
              </p:ext>
            </p:extLst>
          </p:nvPr>
        </p:nvGraphicFramePr>
        <p:xfrm>
          <a:off x="2255948" y="5368005"/>
          <a:ext cx="353441" cy="338074"/>
        </p:xfrm>
        <a:graphic>
          <a:graphicData uri="http://schemas.openxmlformats.org/presentationml/2006/ole">
            <mc:AlternateContent xmlns:mc="http://schemas.openxmlformats.org/markup-compatibility/2006">
              <mc:Choice xmlns:v="urn:schemas-microsoft-com:vml" Requires="v">
                <p:oleObj spid="_x0000_s20503" name="Equation" r:id="rId23" imgW="291960" imgH="279360" progId="Equation.DSMT4">
                  <p:embed/>
                </p:oleObj>
              </mc:Choice>
              <mc:Fallback>
                <p:oleObj name="Equation" r:id="rId23" imgW="291960" imgH="279360" progId="Equation.DSMT4">
                  <p:embed/>
                  <p:pic>
                    <p:nvPicPr>
                      <p:cNvPr id="11" name="Object 10">
                        <a:extLst>
                          <a:ext uri="{FF2B5EF4-FFF2-40B4-BE49-F238E27FC236}">
                            <a16:creationId xmlns:a16="http://schemas.microsoft.com/office/drawing/2014/main" id="{A6B36A25-FC2A-484D-BBD3-2E37F7F59077}"/>
                          </a:ext>
                        </a:extLst>
                      </p:cNvPr>
                      <p:cNvPicPr/>
                      <p:nvPr/>
                    </p:nvPicPr>
                    <p:blipFill>
                      <a:blip r:embed="rId24"/>
                      <a:stretch>
                        <a:fillRect/>
                      </a:stretch>
                    </p:blipFill>
                    <p:spPr>
                      <a:xfrm>
                        <a:off x="2255948" y="5368005"/>
                        <a:ext cx="353441" cy="338074"/>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356AA18D-EEAD-4B7B-8F12-BE3002EC7935}"/>
              </a:ext>
            </a:extLst>
          </p:cNvPr>
          <p:cNvSpPr>
            <a:spLocks noGrp="1"/>
          </p:cNvSpPr>
          <p:nvPr>
            <p:ph sz="quarter" idx="24"/>
          </p:nvPr>
        </p:nvSpPr>
        <p:spPr>
          <a:xfrm>
            <a:off x="2697876" y="5395214"/>
            <a:ext cx="5118767" cy="372615"/>
          </a:xfrm>
        </p:spPr>
        <p:txBody>
          <a:bodyPr lIns="0" tIns="0" rIns="0" bIns="0"/>
          <a:lstStyle/>
          <a:p>
            <a:r>
              <a:rPr lang="en-US" sz="2200" dirty="0"/>
              <a:t>to compare linear and quadratic models.</a:t>
            </a:r>
          </a:p>
        </p:txBody>
      </p:sp>
      <p:sp>
        <p:nvSpPr>
          <p:cNvPr id="17" name="Slide Number Placeholder 16">
            <a:extLst>
              <a:ext uri="{FF2B5EF4-FFF2-40B4-BE49-F238E27FC236}">
                <a16:creationId xmlns:a16="http://schemas.microsoft.com/office/drawing/2014/main" id="{7421AE3D-75B8-41E4-B04B-A81A292C9505}"/>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261748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EA8A-A324-438C-8CEC-8AD36ECB55BB}"/>
              </a:ext>
            </a:extLst>
          </p:cNvPr>
          <p:cNvSpPr>
            <a:spLocks noGrp="1"/>
          </p:cNvSpPr>
          <p:nvPr>
            <p:ph type="title"/>
          </p:nvPr>
        </p:nvSpPr>
        <p:spPr/>
        <p:txBody>
          <a:bodyPr>
            <a:normAutofit fontScale="90000"/>
          </a:bodyPr>
          <a:lstStyle/>
          <a:p>
            <a:r>
              <a:rPr lang="en-IN" dirty="0"/>
              <a:t>8.2: Regression Models for Nonlinear Relationships </a:t>
            </a:r>
            <a:r>
              <a:rPr lang="en-IN" sz="1100" b="0" dirty="0"/>
              <a:t>5</a:t>
            </a:r>
            <a:endParaRPr lang="en-US" dirty="0"/>
          </a:p>
        </p:txBody>
      </p:sp>
      <p:sp>
        <p:nvSpPr>
          <p:cNvPr id="3" name="Content Placeholder 2">
            <a:extLst>
              <a:ext uri="{FF2B5EF4-FFF2-40B4-BE49-F238E27FC236}">
                <a16:creationId xmlns:a16="http://schemas.microsoft.com/office/drawing/2014/main" id="{EAE945DC-77A4-4644-B438-DC89C17B8B3F}"/>
              </a:ext>
            </a:extLst>
          </p:cNvPr>
          <p:cNvSpPr>
            <a:spLocks noGrp="1"/>
          </p:cNvSpPr>
          <p:nvPr>
            <p:ph sz="quarter" idx="11"/>
          </p:nvPr>
        </p:nvSpPr>
        <p:spPr>
          <a:xfrm>
            <a:off x="342900" y="1276710"/>
            <a:ext cx="8458200" cy="891303"/>
          </a:xfrm>
        </p:spPr>
        <p:txBody>
          <a:bodyPr/>
          <a:lstStyle/>
          <a:p>
            <a:pPr marL="292608" indent="-292608">
              <a:buFont typeface="Arial" panose="020B0604020202020204" pitchFamily="34" charset="0"/>
              <a:buChar char="•"/>
            </a:pPr>
            <a:r>
              <a:rPr lang="en-IN" sz="1800" dirty="0"/>
              <a:t>Example: It is widely believed that wages of workers decline as they get older. A young worker can expect wages to rise with age only up to a certain point, beyond which wages begin to fall.</a:t>
            </a:r>
          </a:p>
        </p:txBody>
      </p:sp>
      <p:graphicFrame>
        <p:nvGraphicFramePr>
          <p:cNvPr id="8" name="Table 8">
            <a:extLst>
              <a:ext uri="{FF2B5EF4-FFF2-40B4-BE49-F238E27FC236}">
                <a16:creationId xmlns:a16="http://schemas.microsoft.com/office/drawing/2014/main" id="{7E8FE978-65E5-4D7B-8F29-CC83690D8436}"/>
              </a:ext>
            </a:extLst>
          </p:cNvPr>
          <p:cNvGraphicFramePr>
            <a:graphicFrameLocks noGrp="1"/>
          </p:cNvGraphicFramePr>
          <p:nvPr/>
        </p:nvGraphicFramePr>
        <p:xfrm>
          <a:off x="2034302" y="2234193"/>
          <a:ext cx="5045904" cy="1666690"/>
        </p:xfrm>
        <a:graphic>
          <a:graphicData uri="http://schemas.openxmlformats.org/drawingml/2006/table">
            <a:tbl>
              <a:tblPr firstRow="1" bandRow="1">
                <a:tableStyleId>{5C22544A-7EE6-4342-B048-85BDC9FD1C3A}</a:tableStyleId>
              </a:tblPr>
              <a:tblGrid>
                <a:gridCol w="1681968">
                  <a:extLst>
                    <a:ext uri="{9D8B030D-6E8A-4147-A177-3AD203B41FA5}">
                      <a16:colId xmlns:a16="http://schemas.microsoft.com/office/drawing/2014/main" val="2044756549"/>
                    </a:ext>
                  </a:extLst>
                </a:gridCol>
                <a:gridCol w="1681968">
                  <a:extLst>
                    <a:ext uri="{9D8B030D-6E8A-4147-A177-3AD203B41FA5}">
                      <a16:colId xmlns:a16="http://schemas.microsoft.com/office/drawing/2014/main" val="4039400770"/>
                    </a:ext>
                  </a:extLst>
                </a:gridCol>
                <a:gridCol w="1681968">
                  <a:extLst>
                    <a:ext uri="{9D8B030D-6E8A-4147-A177-3AD203B41FA5}">
                      <a16:colId xmlns:a16="http://schemas.microsoft.com/office/drawing/2014/main" val="2119779973"/>
                    </a:ext>
                  </a:extLst>
                </a:gridCol>
              </a:tblGrid>
              <a:tr h="330622">
                <a:tc>
                  <a:txBody>
                    <a:bodyPr/>
                    <a:lstStyle/>
                    <a:p>
                      <a:endParaRPr lang="en-US" sz="1800"/>
                    </a:p>
                  </a:txBody>
                  <a:tcPr marL="75689" marR="75689" marT="29509" marB="29509"/>
                </a:tc>
                <a:tc>
                  <a:txBody>
                    <a:bodyPr/>
                    <a:lstStyle/>
                    <a:p>
                      <a:endParaRPr lang="en-US" sz="180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294048070"/>
                  </a:ext>
                </a:extLst>
              </a:tr>
              <a:tr h="330622">
                <a:tc>
                  <a:txBody>
                    <a:bodyPr/>
                    <a:lstStyle/>
                    <a:p>
                      <a:endParaRPr lang="en-US" sz="1800"/>
                    </a:p>
                  </a:txBody>
                  <a:tcPr marL="75689" marR="75689" marT="29509" marB="29509"/>
                </a:tc>
                <a:tc>
                  <a:txBody>
                    <a:bodyPr/>
                    <a:lstStyle/>
                    <a:p>
                      <a:endParaRPr lang="en-US" sz="180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199001135"/>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a:p>
                  </a:txBody>
                  <a:tcPr marL="75689" marR="75689" marT="29509" marB="29509"/>
                </a:tc>
                <a:extLst>
                  <a:ext uri="{0D108BD9-81ED-4DB2-BD59-A6C34878D82A}">
                    <a16:rowId xmlns:a16="http://schemas.microsoft.com/office/drawing/2014/main" val="3873985291"/>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dirty="0"/>
                    </a:p>
                  </a:txBody>
                  <a:tcPr marL="75689" marR="75689" marT="29509" marB="29509"/>
                </a:tc>
                <a:extLst>
                  <a:ext uri="{0D108BD9-81ED-4DB2-BD59-A6C34878D82A}">
                    <a16:rowId xmlns:a16="http://schemas.microsoft.com/office/drawing/2014/main" val="3102525254"/>
                  </a:ext>
                </a:extLst>
              </a:tr>
              <a:tr h="330622">
                <a:tc>
                  <a:txBody>
                    <a:bodyPr/>
                    <a:lstStyle/>
                    <a:p>
                      <a:endParaRPr lang="en-US" sz="1800"/>
                    </a:p>
                  </a:txBody>
                  <a:tcPr marL="75689" marR="75689" marT="29509" marB="29509"/>
                </a:tc>
                <a:tc>
                  <a:txBody>
                    <a:bodyPr/>
                    <a:lstStyle/>
                    <a:p>
                      <a:endParaRPr lang="en-US" sz="1800" dirty="0"/>
                    </a:p>
                  </a:txBody>
                  <a:tcPr marL="75689" marR="75689" marT="29509" marB="29509"/>
                </a:tc>
                <a:tc>
                  <a:txBody>
                    <a:bodyPr/>
                    <a:lstStyle/>
                    <a:p>
                      <a:endParaRPr lang="en-US" sz="1800" dirty="0"/>
                    </a:p>
                  </a:txBody>
                  <a:tcPr marL="75689" marR="75689" marT="29509" marB="29509"/>
                </a:tc>
                <a:extLst>
                  <a:ext uri="{0D108BD9-81ED-4DB2-BD59-A6C34878D82A}">
                    <a16:rowId xmlns:a16="http://schemas.microsoft.com/office/drawing/2014/main" val="1358931718"/>
                  </a:ext>
                </a:extLst>
              </a:tr>
            </a:tbl>
          </a:graphicData>
        </a:graphic>
      </p:graphicFrame>
      <p:graphicFrame>
        <p:nvGraphicFramePr>
          <p:cNvPr id="10" name="Object 9">
            <a:extLst>
              <a:ext uri="{FF2B5EF4-FFF2-40B4-BE49-F238E27FC236}">
                <a16:creationId xmlns:a16="http://schemas.microsoft.com/office/drawing/2014/main" id="{82FE81F9-F6BE-45C0-AC9C-9BA948F80CE5}"/>
              </a:ext>
            </a:extLst>
          </p:cNvPr>
          <p:cNvGraphicFramePr>
            <a:graphicFrameLocks noChangeAspect="1"/>
          </p:cNvGraphicFramePr>
          <p:nvPr>
            <p:extLst>
              <p:ext uri="{D42A27DB-BD31-4B8C-83A1-F6EECF244321}">
                <p14:modId xmlns:p14="http://schemas.microsoft.com/office/powerpoint/2010/main" val="3065344409"/>
              </p:ext>
            </p:extLst>
          </p:nvPr>
        </p:nvGraphicFramePr>
        <p:xfrm>
          <a:off x="2390775" y="2239963"/>
          <a:ext cx="673100" cy="292100"/>
        </p:xfrm>
        <a:graphic>
          <a:graphicData uri="http://schemas.openxmlformats.org/presentationml/2006/ole">
            <mc:AlternateContent xmlns:mc="http://schemas.openxmlformats.org/markup-compatibility/2006">
              <mc:Choice xmlns:v="urn:schemas-microsoft-com:vml" Requires="v">
                <p:oleObj spid="_x0000_s21521" name="Equation" r:id="rId3" imgW="672840" imgH="291960" progId="Equation.DSMT4">
                  <p:embed/>
                </p:oleObj>
              </mc:Choice>
              <mc:Fallback>
                <p:oleObj name="Equation" r:id="rId3" imgW="672840" imgH="291960" progId="Equation.DSMT4">
                  <p:embed/>
                  <p:pic>
                    <p:nvPicPr>
                      <p:cNvPr id="10" name="Object 9">
                        <a:extLst>
                          <a:ext uri="{FF2B5EF4-FFF2-40B4-BE49-F238E27FC236}">
                            <a16:creationId xmlns:a16="http://schemas.microsoft.com/office/drawing/2014/main" id="{82FE81F9-F6BE-45C0-AC9C-9BA948F80CE5}"/>
                          </a:ext>
                        </a:extLst>
                      </p:cNvPr>
                      <p:cNvPicPr/>
                      <p:nvPr/>
                    </p:nvPicPr>
                    <p:blipFill>
                      <a:blip r:embed="rId4"/>
                      <a:stretch>
                        <a:fillRect/>
                      </a:stretch>
                    </p:blipFill>
                    <p:spPr>
                      <a:xfrm>
                        <a:off x="2390775" y="2239963"/>
                        <a:ext cx="673100" cy="292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317340A-3821-4CBF-900F-B332E4054789}"/>
              </a:ext>
            </a:extLst>
          </p:cNvPr>
          <p:cNvGraphicFramePr>
            <a:graphicFrameLocks noChangeAspect="1"/>
          </p:cNvGraphicFramePr>
          <p:nvPr>
            <p:extLst>
              <p:ext uri="{D42A27DB-BD31-4B8C-83A1-F6EECF244321}">
                <p14:modId xmlns:p14="http://schemas.microsoft.com/office/powerpoint/2010/main" val="3767471119"/>
              </p:ext>
            </p:extLst>
          </p:nvPr>
        </p:nvGraphicFramePr>
        <p:xfrm>
          <a:off x="4075113" y="2273300"/>
          <a:ext cx="1079500" cy="241300"/>
        </p:xfrm>
        <a:graphic>
          <a:graphicData uri="http://schemas.openxmlformats.org/presentationml/2006/ole">
            <mc:AlternateContent xmlns:mc="http://schemas.openxmlformats.org/markup-compatibility/2006">
              <mc:Choice xmlns:v="urn:schemas-microsoft-com:vml" Requires="v">
                <p:oleObj spid="_x0000_s21522" name="Equation" r:id="rId5" imgW="1079280" imgH="241200" progId="Equation.DSMT4">
                  <p:embed/>
                </p:oleObj>
              </mc:Choice>
              <mc:Fallback>
                <p:oleObj name="Equation" r:id="rId5" imgW="1079280" imgH="241200" progId="Equation.DSMT4">
                  <p:embed/>
                  <p:pic>
                    <p:nvPicPr>
                      <p:cNvPr id="11" name="Object 10">
                        <a:extLst>
                          <a:ext uri="{FF2B5EF4-FFF2-40B4-BE49-F238E27FC236}">
                            <a16:creationId xmlns:a16="http://schemas.microsoft.com/office/drawing/2014/main" id="{5317340A-3821-4CBF-900F-B332E4054789}"/>
                          </a:ext>
                        </a:extLst>
                      </p:cNvPr>
                      <p:cNvPicPr/>
                      <p:nvPr/>
                    </p:nvPicPr>
                    <p:blipFill>
                      <a:blip r:embed="rId6"/>
                      <a:stretch>
                        <a:fillRect/>
                      </a:stretch>
                    </p:blipFill>
                    <p:spPr>
                      <a:xfrm>
                        <a:off x="4075113" y="2273300"/>
                        <a:ext cx="1079500" cy="2413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4B113D9-5B6E-408D-B9B0-232E623DD759}"/>
              </a:ext>
            </a:extLst>
          </p:cNvPr>
          <p:cNvGraphicFramePr>
            <a:graphicFrameLocks noChangeAspect="1"/>
          </p:cNvGraphicFramePr>
          <p:nvPr>
            <p:extLst>
              <p:ext uri="{D42A27DB-BD31-4B8C-83A1-F6EECF244321}">
                <p14:modId xmlns:p14="http://schemas.microsoft.com/office/powerpoint/2010/main" val="4153883254"/>
              </p:ext>
            </p:extLst>
          </p:nvPr>
        </p:nvGraphicFramePr>
        <p:xfrm>
          <a:off x="5988050" y="2247900"/>
          <a:ext cx="469900" cy="292100"/>
        </p:xfrm>
        <a:graphic>
          <a:graphicData uri="http://schemas.openxmlformats.org/presentationml/2006/ole">
            <mc:AlternateContent xmlns:mc="http://schemas.openxmlformats.org/markup-compatibility/2006">
              <mc:Choice xmlns:v="urn:schemas-microsoft-com:vml" Requires="v">
                <p:oleObj spid="_x0000_s21523" name="Equation" r:id="rId7" imgW="469800" imgH="291960" progId="Equation.DSMT4">
                  <p:embed/>
                </p:oleObj>
              </mc:Choice>
              <mc:Fallback>
                <p:oleObj name="Equation" r:id="rId7" imgW="469800" imgH="291960" progId="Equation.DSMT4">
                  <p:embed/>
                  <p:pic>
                    <p:nvPicPr>
                      <p:cNvPr id="12" name="Object 11">
                        <a:extLst>
                          <a:ext uri="{FF2B5EF4-FFF2-40B4-BE49-F238E27FC236}">
                            <a16:creationId xmlns:a16="http://schemas.microsoft.com/office/drawing/2014/main" id="{F4B113D9-5B6E-408D-B9B0-232E623DD759}"/>
                          </a:ext>
                        </a:extLst>
                      </p:cNvPr>
                      <p:cNvPicPr/>
                      <p:nvPr/>
                    </p:nvPicPr>
                    <p:blipFill>
                      <a:blip r:embed="rId8"/>
                      <a:stretch>
                        <a:fillRect/>
                      </a:stretch>
                    </p:blipFill>
                    <p:spPr>
                      <a:xfrm>
                        <a:off x="5988050" y="2247900"/>
                        <a:ext cx="469900" cy="292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033FA59B-6F9B-4C4F-B728-654DCB80DDC8}"/>
              </a:ext>
            </a:extLst>
          </p:cNvPr>
          <p:cNvGraphicFramePr>
            <a:graphicFrameLocks noChangeAspect="1"/>
          </p:cNvGraphicFramePr>
          <p:nvPr>
            <p:extLst>
              <p:ext uri="{D42A27DB-BD31-4B8C-83A1-F6EECF244321}">
                <p14:modId xmlns:p14="http://schemas.microsoft.com/office/powerpoint/2010/main" val="33986237"/>
              </p:ext>
            </p:extLst>
          </p:nvPr>
        </p:nvGraphicFramePr>
        <p:xfrm>
          <a:off x="2617788" y="2595563"/>
          <a:ext cx="279400" cy="241300"/>
        </p:xfrm>
        <a:graphic>
          <a:graphicData uri="http://schemas.openxmlformats.org/presentationml/2006/ole">
            <mc:AlternateContent xmlns:mc="http://schemas.openxmlformats.org/markup-compatibility/2006">
              <mc:Choice xmlns:v="urn:schemas-microsoft-com:vml" Requires="v">
                <p:oleObj spid="_x0000_s21524" name="Equation" r:id="rId9" imgW="279360" imgH="241200" progId="Equation.DSMT4">
                  <p:embed/>
                </p:oleObj>
              </mc:Choice>
              <mc:Fallback>
                <p:oleObj name="Equation" r:id="rId9" imgW="279360" imgH="241200" progId="Equation.DSMT4">
                  <p:embed/>
                  <p:pic>
                    <p:nvPicPr>
                      <p:cNvPr id="13" name="Object 12">
                        <a:extLst>
                          <a:ext uri="{FF2B5EF4-FFF2-40B4-BE49-F238E27FC236}">
                            <a16:creationId xmlns:a16="http://schemas.microsoft.com/office/drawing/2014/main" id="{033FA59B-6F9B-4C4F-B728-654DCB80DDC8}"/>
                          </a:ext>
                        </a:extLst>
                      </p:cNvPr>
                      <p:cNvPicPr/>
                      <p:nvPr/>
                    </p:nvPicPr>
                    <p:blipFill>
                      <a:blip r:embed="rId10"/>
                      <a:stretch>
                        <a:fillRect/>
                      </a:stretch>
                    </p:blipFill>
                    <p:spPr>
                      <a:xfrm>
                        <a:off x="2617788" y="2595563"/>
                        <a:ext cx="279400" cy="241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48E6213-38C0-4ACE-AF9D-AE3DCE1D7573}"/>
              </a:ext>
            </a:extLst>
          </p:cNvPr>
          <p:cNvGraphicFramePr>
            <a:graphicFrameLocks noChangeAspect="1"/>
          </p:cNvGraphicFramePr>
          <p:nvPr>
            <p:extLst>
              <p:ext uri="{D42A27DB-BD31-4B8C-83A1-F6EECF244321}">
                <p14:modId xmlns:p14="http://schemas.microsoft.com/office/powerpoint/2010/main" val="2217648754"/>
              </p:ext>
            </p:extLst>
          </p:nvPr>
        </p:nvGraphicFramePr>
        <p:xfrm>
          <a:off x="4618038" y="2587625"/>
          <a:ext cx="114300" cy="228600"/>
        </p:xfrm>
        <a:graphic>
          <a:graphicData uri="http://schemas.openxmlformats.org/presentationml/2006/ole">
            <mc:AlternateContent xmlns:mc="http://schemas.openxmlformats.org/markup-compatibility/2006">
              <mc:Choice xmlns:v="urn:schemas-microsoft-com:vml" Requires="v">
                <p:oleObj spid="_x0000_s21525" name="Equation" r:id="rId11" imgW="114120" imgH="228600" progId="Equation.DSMT4">
                  <p:embed/>
                </p:oleObj>
              </mc:Choice>
              <mc:Fallback>
                <p:oleObj name="Equation" r:id="rId11" imgW="114120" imgH="228600" progId="Equation.DSMT4">
                  <p:embed/>
                  <p:pic>
                    <p:nvPicPr>
                      <p:cNvPr id="14" name="Object 13">
                        <a:extLst>
                          <a:ext uri="{FF2B5EF4-FFF2-40B4-BE49-F238E27FC236}">
                            <a16:creationId xmlns:a16="http://schemas.microsoft.com/office/drawing/2014/main" id="{048E6213-38C0-4ACE-AF9D-AE3DCE1D7573}"/>
                          </a:ext>
                        </a:extLst>
                      </p:cNvPr>
                      <p:cNvPicPr/>
                      <p:nvPr/>
                    </p:nvPicPr>
                    <p:blipFill>
                      <a:blip r:embed="rId12"/>
                      <a:stretch>
                        <a:fillRect/>
                      </a:stretch>
                    </p:blipFill>
                    <p:spPr>
                      <a:xfrm>
                        <a:off x="4618038" y="2587625"/>
                        <a:ext cx="114300" cy="2286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255E0B7-14BB-4018-90EB-724BF37A1DAF}"/>
              </a:ext>
            </a:extLst>
          </p:cNvPr>
          <p:cNvGraphicFramePr>
            <a:graphicFrameLocks noChangeAspect="1"/>
          </p:cNvGraphicFramePr>
          <p:nvPr>
            <p:extLst>
              <p:ext uri="{D42A27DB-BD31-4B8C-83A1-F6EECF244321}">
                <p14:modId xmlns:p14="http://schemas.microsoft.com/office/powerpoint/2010/main" val="3565838060"/>
              </p:ext>
            </p:extLst>
          </p:nvPr>
        </p:nvGraphicFramePr>
        <p:xfrm>
          <a:off x="6091238" y="2595563"/>
          <a:ext cx="292100" cy="241300"/>
        </p:xfrm>
        <a:graphic>
          <a:graphicData uri="http://schemas.openxmlformats.org/presentationml/2006/ole">
            <mc:AlternateContent xmlns:mc="http://schemas.openxmlformats.org/markup-compatibility/2006">
              <mc:Choice xmlns:v="urn:schemas-microsoft-com:vml" Requires="v">
                <p:oleObj spid="_x0000_s21526" name="Equation" r:id="rId13" imgW="291960" imgH="241200" progId="Equation.DSMT4">
                  <p:embed/>
                </p:oleObj>
              </mc:Choice>
              <mc:Fallback>
                <p:oleObj name="Equation" r:id="rId13" imgW="291960" imgH="241200" progId="Equation.DSMT4">
                  <p:embed/>
                  <p:pic>
                    <p:nvPicPr>
                      <p:cNvPr id="15" name="Object 14">
                        <a:extLst>
                          <a:ext uri="{FF2B5EF4-FFF2-40B4-BE49-F238E27FC236}">
                            <a16:creationId xmlns:a16="http://schemas.microsoft.com/office/drawing/2014/main" id="{5255E0B7-14BB-4018-90EB-724BF37A1DAF}"/>
                          </a:ext>
                        </a:extLst>
                      </p:cNvPr>
                      <p:cNvPicPr/>
                      <p:nvPr/>
                    </p:nvPicPr>
                    <p:blipFill>
                      <a:blip r:embed="rId14"/>
                      <a:stretch>
                        <a:fillRect/>
                      </a:stretch>
                    </p:blipFill>
                    <p:spPr>
                      <a:xfrm>
                        <a:off x="6091238" y="2595563"/>
                        <a:ext cx="2921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00DD94FE-3201-49E6-AA97-DE68F1A575F7}"/>
              </a:ext>
            </a:extLst>
          </p:cNvPr>
          <p:cNvGraphicFramePr>
            <a:graphicFrameLocks noChangeAspect="1"/>
          </p:cNvGraphicFramePr>
          <p:nvPr>
            <p:extLst>
              <p:ext uri="{D42A27DB-BD31-4B8C-83A1-F6EECF244321}">
                <p14:modId xmlns:p14="http://schemas.microsoft.com/office/powerpoint/2010/main" val="4190408096"/>
              </p:ext>
            </p:extLst>
          </p:nvPr>
        </p:nvGraphicFramePr>
        <p:xfrm>
          <a:off x="2589213" y="2949575"/>
          <a:ext cx="304800" cy="241300"/>
        </p:xfrm>
        <a:graphic>
          <a:graphicData uri="http://schemas.openxmlformats.org/presentationml/2006/ole">
            <mc:AlternateContent xmlns:mc="http://schemas.openxmlformats.org/markup-compatibility/2006">
              <mc:Choice xmlns:v="urn:schemas-microsoft-com:vml" Requires="v">
                <p:oleObj spid="_x0000_s21527" name="Equation" r:id="rId15" imgW="304560" imgH="241200" progId="Equation.DSMT4">
                  <p:embed/>
                </p:oleObj>
              </mc:Choice>
              <mc:Fallback>
                <p:oleObj name="Equation" r:id="rId15" imgW="304560" imgH="241200" progId="Equation.DSMT4">
                  <p:embed/>
                  <p:pic>
                    <p:nvPicPr>
                      <p:cNvPr id="16" name="Object 15">
                        <a:extLst>
                          <a:ext uri="{FF2B5EF4-FFF2-40B4-BE49-F238E27FC236}">
                            <a16:creationId xmlns:a16="http://schemas.microsoft.com/office/drawing/2014/main" id="{00DD94FE-3201-49E6-AA97-DE68F1A575F7}"/>
                          </a:ext>
                        </a:extLst>
                      </p:cNvPr>
                      <p:cNvPicPr/>
                      <p:nvPr/>
                    </p:nvPicPr>
                    <p:blipFill>
                      <a:blip r:embed="rId16"/>
                      <a:stretch>
                        <a:fillRect/>
                      </a:stretch>
                    </p:blipFill>
                    <p:spPr>
                      <a:xfrm>
                        <a:off x="2589213" y="2949575"/>
                        <a:ext cx="304800" cy="2413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8C023CB0-9382-4794-ABAA-696CECC64041}"/>
              </a:ext>
            </a:extLst>
          </p:cNvPr>
          <p:cNvGraphicFramePr>
            <a:graphicFrameLocks noChangeAspect="1"/>
          </p:cNvGraphicFramePr>
          <p:nvPr>
            <p:extLst>
              <p:ext uri="{D42A27DB-BD31-4B8C-83A1-F6EECF244321}">
                <p14:modId xmlns:p14="http://schemas.microsoft.com/office/powerpoint/2010/main" val="169189604"/>
              </p:ext>
            </p:extLst>
          </p:nvPr>
        </p:nvGraphicFramePr>
        <p:xfrm>
          <a:off x="4606925" y="2921000"/>
          <a:ext cx="165100" cy="241300"/>
        </p:xfrm>
        <a:graphic>
          <a:graphicData uri="http://schemas.openxmlformats.org/presentationml/2006/ole">
            <mc:AlternateContent xmlns:mc="http://schemas.openxmlformats.org/markup-compatibility/2006">
              <mc:Choice xmlns:v="urn:schemas-microsoft-com:vml" Requires="v">
                <p:oleObj spid="_x0000_s21528" name="Equation" r:id="rId17" imgW="164880" imgH="241200" progId="Equation.DSMT4">
                  <p:embed/>
                </p:oleObj>
              </mc:Choice>
              <mc:Fallback>
                <p:oleObj name="Equation" r:id="rId17" imgW="164880" imgH="241200" progId="Equation.DSMT4">
                  <p:embed/>
                  <p:pic>
                    <p:nvPicPr>
                      <p:cNvPr id="17" name="Object 16">
                        <a:extLst>
                          <a:ext uri="{FF2B5EF4-FFF2-40B4-BE49-F238E27FC236}">
                            <a16:creationId xmlns:a16="http://schemas.microsoft.com/office/drawing/2014/main" id="{8C023CB0-9382-4794-ABAA-696CECC64041}"/>
                          </a:ext>
                        </a:extLst>
                      </p:cNvPr>
                      <p:cNvPicPr/>
                      <p:nvPr/>
                    </p:nvPicPr>
                    <p:blipFill>
                      <a:blip r:embed="rId18"/>
                      <a:stretch>
                        <a:fillRect/>
                      </a:stretch>
                    </p:blipFill>
                    <p:spPr>
                      <a:xfrm>
                        <a:off x="4606925" y="2921000"/>
                        <a:ext cx="1651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D6C7BE75-D1B5-49A3-A41D-8CFA1342FD46}"/>
              </a:ext>
            </a:extLst>
          </p:cNvPr>
          <p:cNvGraphicFramePr>
            <a:graphicFrameLocks noChangeAspect="1"/>
          </p:cNvGraphicFramePr>
          <p:nvPr>
            <p:extLst>
              <p:ext uri="{D42A27DB-BD31-4B8C-83A1-F6EECF244321}">
                <p14:modId xmlns:p14="http://schemas.microsoft.com/office/powerpoint/2010/main" val="465300279"/>
              </p:ext>
            </p:extLst>
          </p:nvPr>
        </p:nvGraphicFramePr>
        <p:xfrm>
          <a:off x="6107113" y="2955925"/>
          <a:ext cx="292100" cy="228600"/>
        </p:xfrm>
        <a:graphic>
          <a:graphicData uri="http://schemas.openxmlformats.org/presentationml/2006/ole">
            <mc:AlternateContent xmlns:mc="http://schemas.openxmlformats.org/markup-compatibility/2006">
              <mc:Choice xmlns:v="urn:schemas-microsoft-com:vml" Requires="v">
                <p:oleObj spid="_x0000_s21529" name="Equation" r:id="rId19" imgW="291960" imgH="228600" progId="Equation.DSMT4">
                  <p:embed/>
                </p:oleObj>
              </mc:Choice>
              <mc:Fallback>
                <p:oleObj name="Equation" r:id="rId19" imgW="291960" imgH="228600" progId="Equation.DSMT4">
                  <p:embed/>
                  <p:pic>
                    <p:nvPicPr>
                      <p:cNvPr id="19" name="Object 18">
                        <a:extLst>
                          <a:ext uri="{FF2B5EF4-FFF2-40B4-BE49-F238E27FC236}">
                            <a16:creationId xmlns:a16="http://schemas.microsoft.com/office/drawing/2014/main" id="{D6C7BE75-D1B5-49A3-A41D-8CFA1342FD46}"/>
                          </a:ext>
                        </a:extLst>
                      </p:cNvPr>
                      <p:cNvPicPr/>
                      <p:nvPr/>
                    </p:nvPicPr>
                    <p:blipFill>
                      <a:blip r:embed="rId20"/>
                      <a:stretch>
                        <a:fillRect/>
                      </a:stretch>
                    </p:blipFill>
                    <p:spPr>
                      <a:xfrm>
                        <a:off x="6107113" y="2955925"/>
                        <a:ext cx="292100" cy="2286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597BB0DF-7E9F-425B-97E0-B7450DA8CD8E}"/>
              </a:ext>
            </a:extLst>
          </p:cNvPr>
          <p:cNvGraphicFramePr>
            <a:graphicFrameLocks noChangeAspect="1"/>
          </p:cNvGraphicFramePr>
          <p:nvPr>
            <p:extLst>
              <p:ext uri="{D42A27DB-BD31-4B8C-83A1-F6EECF244321}">
                <p14:modId xmlns:p14="http://schemas.microsoft.com/office/powerpoint/2010/main" val="3306594979"/>
              </p:ext>
            </p:extLst>
          </p:nvPr>
        </p:nvGraphicFramePr>
        <p:xfrm>
          <a:off x="2697930" y="3242154"/>
          <a:ext cx="88900" cy="254000"/>
        </p:xfrm>
        <a:graphic>
          <a:graphicData uri="http://schemas.openxmlformats.org/presentationml/2006/ole">
            <mc:AlternateContent xmlns:mc="http://schemas.openxmlformats.org/markup-compatibility/2006">
              <mc:Choice xmlns:v="urn:schemas-microsoft-com:vml" Requires="v">
                <p:oleObj spid="_x0000_s21530" name="Equation" r:id="rId21" imgW="88560" imgH="253800" progId="Equation.DSMT4">
                  <p:embed/>
                </p:oleObj>
              </mc:Choice>
              <mc:Fallback>
                <p:oleObj name="Equation" r:id="rId21" imgW="88560" imgH="253800" progId="Equation.DSMT4">
                  <p:embed/>
                  <p:pic>
                    <p:nvPicPr>
                      <p:cNvPr id="20" name="Object 19">
                        <a:extLst>
                          <a:ext uri="{FF2B5EF4-FFF2-40B4-BE49-F238E27FC236}">
                            <a16:creationId xmlns:a16="http://schemas.microsoft.com/office/drawing/2014/main" id="{597BB0DF-7E9F-425B-97E0-B7450DA8CD8E}"/>
                          </a:ext>
                        </a:extLst>
                      </p:cNvPr>
                      <p:cNvPicPr/>
                      <p:nvPr/>
                    </p:nvPicPr>
                    <p:blipFill>
                      <a:blip r:embed="rId22"/>
                      <a:stretch>
                        <a:fillRect/>
                      </a:stretch>
                    </p:blipFill>
                    <p:spPr>
                      <a:xfrm>
                        <a:off x="2697930" y="3242154"/>
                        <a:ext cx="88900" cy="2540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6A6CBD3A-923D-4D7D-9F18-113FA6E0E43C}"/>
              </a:ext>
            </a:extLst>
          </p:cNvPr>
          <p:cNvGraphicFramePr>
            <a:graphicFrameLocks noChangeAspect="1"/>
          </p:cNvGraphicFramePr>
          <p:nvPr>
            <p:extLst>
              <p:ext uri="{D42A27DB-BD31-4B8C-83A1-F6EECF244321}">
                <p14:modId xmlns:p14="http://schemas.microsoft.com/office/powerpoint/2010/main" val="1174789276"/>
              </p:ext>
            </p:extLst>
          </p:nvPr>
        </p:nvGraphicFramePr>
        <p:xfrm>
          <a:off x="4644718" y="3245560"/>
          <a:ext cx="88900" cy="254000"/>
        </p:xfrm>
        <a:graphic>
          <a:graphicData uri="http://schemas.openxmlformats.org/presentationml/2006/ole">
            <mc:AlternateContent xmlns:mc="http://schemas.openxmlformats.org/markup-compatibility/2006">
              <mc:Choice xmlns:v="urn:schemas-microsoft-com:vml" Requires="v">
                <p:oleObj spid="_x0000_s21531" name="Equation" r:id="rId21" imgW="88560" imgH="253800" progId="Equation.DSMT4">
                  <p:embed/>
                </p:oleObj>
              </mc:Choice>
              <mc:Fallback>
                <p:oleObj name="Equation" r:id="rId21" imgW="88560" imgH="253800" progId="Equation.DSMT4">
                  <p:embed/>
                  <p:pic>
                    <p:nvPicPr>
                      <p:cNvPr id="21" name="Object 20">
                        <a:extLst>
                          <a:ext uri="{FF2B5EF4-FFF2-40B4-BE49-F238E27FC236}">
                            <a16:creationId xmlns:a16="http://schemas.microsoft.com/office/drawing/2014/main" id="{6A6CBD3A-923D-4D7D-9F18-113FA6E0E43C}"/>
                          </a:ext>
                        </a:extLst>
                      </p:cNvPr>
                      <p:cNvPicPr/>
                      <p:nvPr/>
                    </p:nvPicPr>
                    <p:blipFill>
                      <a:blip r:embed="rId22"/>
                      <a:stretch>
                        <a:fillRect/>
                      </a:stretch>
                    </p:blipFill>
                    <p:spPr>
                      <a:xfrm>
                        <a:off x="4644718" y="3245560"/>
                        <a:ext cx="88900" cy="2540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368AEA7B-2953-4CF9-9688-1EA96E187B24}"/>
              </a:ext>
            </a:extLst>
          </p:cNvPr>
          <p:cNvGraphicFramePr>
            <a:graphicFrameLocks noChangeAspect="1"/>
          </p:cNvGraphicFramePr>
          <p:nvPr>
            <p:extLst>
              <p:ext uri="{D42A27DB-BD31-4B8C-83A1-F6EECF244321}">
                <p14:modId xmlns:p14="http://schemas.microsoft.com/office/powerpoint/2010/main" val="1561971833"/>
              </p:ext>
            </p:extLst>
          </p:nvPr>
        </p:nvGraphicFramePr>
        <p:xfrm>
          <a:off x="6242695" y="3220980"/>
          <a:ext cx="88900" cy="254000"/>
        </p:xfrm>
        <a:graphic>
          <a:graphicData uri="http://schemas.openxmlformats.org/presentationml/2006/ole">
            <mc:AlternateContent xmlns:mc="http://schemas.openxmlformats.org/markup-compatibility/2006">
              <mc:Choice xmlns:v="urn:schemas-microsoft-com:vml" Requires="v">
                <p:oleObj spid="_x0000_s21532" name="Equation" r:id="rId21" imgW="88560" imgH="253800" progId="Equation.DSMT4">
                  <p:embed/>
                </p:oleObj>
              </mc:Choice>
              <mc:Fallback>
                <p:oleObj name="Equation" r:id="rId21" imgW="88560" imgH="253800" progId="Equation.DSMT4">
                  <p:embed/>
                  <p:pic>
                    <p:nvPicPr>
                      <p:cNvPr id="22" name="Object 21">
                        <a:extLst>
                          <a:ext uri="{FF2B5EF4-FFF2-40B4-BE49-F238E27FC236}">
                            <a16:creationId xmlns:a16="http://schemas.microsoft.com/office/drawing/2014/main" id="{368AEA7B-2953-4CF9-9688-1EA96E187B24}"/>
                          </a:ext>
                        </a:extLst>
                      </p:cNvPr>
                      <p:cNvPicPr/>
                      <p:nvPr/>
                    </p:nvPicPr>
                    <p:blipFill>
                      <a:blip r:embed="rId22"/>
                      <a:stretch>
                        <a:fillRect/>
                      </a:stretch>
                    </p:blipFill>
                    <p:spPr>
                      <a:xfrm>
                        <a:off x="6242695" y="3220980"/>
                        <a:ext cx="88900" cy="2540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A712BC64-7072-4461-8138-72A7FD732633}"/>
              </a:ext>
            </a:extLst>
          </p:cNvPr>
          <p:cNvGraphicFramePr>
            <a:graphicFrameLocks noChangeAspect="1"/>
          </p:cNvGraphicFramePr>
          <p:nvPr>
            <p:extLst>
              <p:ext uri="{D42A27DB-BD31-4B8C-83A1-F6EECF244321}">
                <p14:modId xmlns:p14="http://schemas.microsoft.com/office/powerpoint/2010/main" val="724411594"/>
              </p:ext>
            </p:extLst>
          </p:nvPr>
        </p:nvGraphicFramePr>
        <p:xfrm>
          <a:off x="2597832" y="3619500"/>
          <a:ext cx="292100" cy="228600"/>
        </p:xfrm>
        <a:graphic>
          <a:graphicData uri="http://schemas.openxmlformats.org/presentationml/2006/ole">
            <mc:AlternateContent xmlns:mc="http://schemas.openxmlformats.org/markup-compatibility/2006">
              <mc:Choice xmlns:v="urn:schemas-microsoft-com:vml" Requires="v">
                <p:oleObj spid="_x0000_s21533" name="Equation" r:id="rId23" imgW="291960" imgH="228600" progId="Equation.DSMT4">
                  <p:embed/>
                </p:oleObj>
              </mc:Choice>
              <mc:Fallback>
                <p:oleObj name="Equation" r:id="rId23" imgW="291960" imgH="228600" progId="Equation.DSMT4">
                  <p:embed/>
                  <p:pic>
                    <p:nvPicPr>
                      <p:cNvPr id="23" name="Object 22">
                        <a:extLst>
                          <a:ext uri="{FF2B5EF4-FFF2-40B4-BE49-F238E27FC236}">
                            <a16:creationId xmlns:a16="http://schemas.microsoft.com/office/drawing/2014/main" id="{A712BC64-7072-4461-8138-72A7FD732633}"/>
                          </a:ext>
                        </a:extLst>
                      </p:cNvPr>
                      <p:cNvPicPr/>
                      <p:nvPr/>
                    </p:nvPicPr>
                    <p:blipFill>
                      <a:blip r:embed="rId24"/>
                      <a:stretch>
                        <a:fillRect/>
                      </a:stretch>
                    </p:blipFill>
                    <p:spPr>
                      <a:xfrm>
                        <a:off x="2597832" y="3619500"/>
                        <a:ext cx="292100" cy="2286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E0EE3C2B-C917-4415-B70B-05884524AD40}"/>
              </a:ext>
            </a:extLst>
          </p:cNvPr>
          <p:cNvGraphicFramePr>
            <a:graphicFrameLocks noChangeAspect="1"/>
          </p:cNvGraphicFramePr>
          <p:nvPr>
            <p:extLst>
              <p:ext uri="{D42A27DB-BD31-4B8C-83A1-F6EECF244321}">
                <p14:modId xmlns:p14="http://schemas.microsoft.com/office/powerpoint/2010/main" val="25212270"/>
              </p:ext>
            </p:extLst>
          </p:nvPr>
        </p:nvGraphicFramePr>
        <p:xfrm>
          <a:off x="4631417" y="3605213"/>
          <a:ext cx="114300" cy="228600"/>
        </p:xfrm>
        <a:graphic>
          <a:graphicData uri="http://schemas.openxmlformats.org/presentationml/2006/ole">
            <mc:AlternateContent xmlns:mc="http://schemas.openxmlformats.org/markup-compatibility/2006">
              <mc:Choice xmlns:v="urn:schemas-microsoft-com:vml" Requires="v">
                <p:oleObj spid="_x0000_s21534" name="Equation" r:id="rId25" imgW="114120" imgH="228600" progId="Equation.DSMT4">
                  <p:embed/>
                </p:oleObj>
              </mc:Choice>
              <mc:Fallback>
                <p:oleObj name="Equation" r:id="rId25" imgW="114120" imgH="228600" progId="Equation.DSMT4">
                  <p:embed/>
                  <p:pic>
                    <p:nvPicPr>
                      <p:cNvPr id="24" name="Object 23">
                        <a:extLst>
                          <a:ext uri="{FF2B5EF4-FFF2-40B4-BE49-F238E27FC236}">
                            <a16:creationId xmlns:a16="http://schemas.microsoft.com/office/drawing/2014/main" id="{E0EE3C2B-C917-4415-B70B-05884524AD40}"/>
                          </a:ext>
                        </a:extLst>
                      </p:cNvPr>
                      <p:cNvPicPr/>
                      <p:nvPr/>
                    </p:nvPicPr>
                    <p:blipFill>
                      <a:blip r:embed="rId26"/>
                      <a:stretch>
                        <a:fillRect/>
                      </a:stretch>
                    </p:blipFill>
                    <p:spPr>
                      <a:xfrm>
                        <a:off x="4631417" y="3605213"/>
                        <a:ext cx="114300" cy="228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B90C0B20-221B-40D9-B655-7B5798EB2031}"/>
              </a:ext>
            </a:extLst>
          </p:cNvPr>
          <p:cNvGraphicFramePr>
            <a:graphicFrameLocks noChangeAspect="1"/>
          </p:cNvGraphicFramePr>
          <p:nvPr>
            <p:extLst>
              <p:ext uri="{D42A27DB-BD31-4B8C-83A1-F6EECF244321}">
                <p14:modId xmlns:p14="http://schemas.microsoft.com/office/powerpoint/2010/main" val="1667359341"/>
              </p:ext>
            </p:extLst>
          </p:nvPr>
        </p:nvGraphicFramePr>
        <p:xfrm>
          <a:off x="6164503" y="3628513"/>
          <a:ext cx="292100" cy="241300"/>
        </p:xfrm>
        <a:graphic>
          <a:graphicData uri="http://schemas.openxmlformats.org/presentationml/2006/ole">
            <mc:AlternateContent xmlns:mc="http://schemas.openxmlformats.org/markup-compatibility/2006">
              <mc:Choice xmlns:v="urn:schemas-microsoft-com:vml" Requires="v">
                <p:oleObj spid="_x0000_s21535" name="Equation" r:id="rId27" imgW="291960" imgH="241200" progId="Equation.DSMT4">
                  <p:embed/>
                </p:oleObj>
              </mc:Choice>
              <mc:Fallback>
                <p:oleObj name="Equation" r:id="rId27" imgW="291960" imgH="241200" progId="Equation.DSMT4">
                  <p:embed/>
                  <p:pic>
                    <p:nvPicPr>
                      <p:cNvPr id="25" name="Object 24">
                        <a:extLst>
                          <a:ext uri="{FF2B5EF4-FFF2-40B4-BE49-F238E27FC236}">
                            <a16:creationId xmlns:a16="http://schemas.microsoft.com/office/drawing/2014/main" id="{B90C0B20-221B-40D9-B655-7B5798EB2031}"/>
                          </a:ext>
                        </a:extLst>
                      </p:cNvPr>
                      <p:cNvPicPr/>
                      <p:nvPr/>
                    </p:nvPicPr>
                    <p:blipFill>
                      <a:blip r:embed="rId28"/>
                      <a:stretch>
                        <a:fillRect/>
                      </a:stretch>
                    </p:blipFill>
                    <p:spPr>
                      <a:xfrm>
                        <a:off x="6164503" y="3628513"/>
                        <a:ext cx="292100" cy="241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C3318AC-1EFA-44F7-B411-E4AA6B02EB6D}"/>
              </a:ext>
            </a:extLst>
          </p:cNvPr>
          <p:cNvSpPr>
            <a:spLocks noGrp="1"/>
          </p:cNvSpPr>
          <p:nvPr>
            <p:ph sz="quarter" idx="14"/>
          </p:nvPr>
        </p:nvSpPr>
        <p:spPr>
          <a:xfrm>
            <a:off x="342900" y="4189058"/>
            <a:ext cx="8458200" cy="2272677"/>
          </a:xfrm>
        </p:spPr>
        <p:txBody>
          <a:bodyPr/>
          <a:lstStyle/>
          <a:p>
            <a:pPr marL="250825" indent="-250825"/>
            <a:r>
              <a:rPr lang="en-US" sz="1800" dirty="0"/>
              <a:t>a. Plot Wage against Age and evaluate whether a linear or quadratic regression model better captures the relationship. Verify your choice by using the appropriate goodness-of-fit measure.</a:t>
            </a:r>
          </a:p>
          <a:p>
            <a:pPr marL="250825" indent="-250825"/>
            <a:r>
              <a:rPr lang="en-US" sz="1800" dirty="0"/>
              <a:t>b. Use the appropriate model to predict hourly wages of a college graduate with age equal to 30, 50, or 70.</a:t>
            </a:r>
          </a:p>
          <a:p>
            <a:pPr marL="250825" indent="-250825"/>
            <a:r>
              <a:rPr lang="en-US" sz="1800" dirty="0"/>
              <a:t>c. According to the model, at what age will a college graduate attain the highest wages?</a:t>
            </a:r>
          </a:p>
        </p:txBody>
      </p:sp>
      <p:sp>
        <p:nvSpPr>
          <p:cNvPr id="7" name="Slide Number Placeholder 6">
            <a:extLst>
              <a:ext uri="{FF2B5EF4-FFF2-40B4-BE49-F238E27FC236}">
                <a16:creationId xmlns:a16="http://schemas.microsoft.com/office/drawing/2014/main" id="{5F9084AC-9E6E-4479-A91A-C11D0218B0B3}"/>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4078207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55C8-16C3-4511-8630-E676A179297D}"/>
              </a:ext>
            </a:extLst>
          </p:cNvPr>
          <p:cNvSpPr>
            <a:spLocks noGrp="1"/>
          </p:cNvSpPr>
          <p:nvPr>
            <p:ph type="title"/>
          </p:nvPr>
        </p:nvSpPr>
        <p:spPr/>
        <p:txBody>
          <a:bodyPr>
            <a:normAutofit fontScale="90000"/>
          </a:bodyPr>
          <a:lstStyle/>
          <a:p>
            <a:r>
              <a:rPr lang="en-IN" dirty="0"/>
              <a:t>8.2: Regression Models for Nonlinear Relationships </a:t>
            </a:r>
            <a:r>
              <a:rPr lang="en-IN" sz="1100" b="0" dirty="0"/>
              <a:t>6</a:t>
            </a:r>
            <a:endParaRPr lang="en-US" dirty="0"/>
          </a:p>
        </p:txBody>
      </p:sp>
      <p:sp>
        <p:nvSpPr>
          <p:cNvPr id="3" name="Content Placeholder 2">
            <a:extLst>
              <a:ext uri="{FF2B5EF4-FFF2-40B4-BE49-F238E27FC236}">
                <a16:creationId xmlns:a16="http://schemas.microsoft.com/office/drawing/2014/main" id="{1272D69C-E798-42F4-B24F-24368025ED88}"/>
              </a:ext>
            </a:extLst>
          </p:cNvPr>
          <p:cNvSpPr>
            <a:spLocks noGrp="1"/>
          </p:cNvSpPr>
          <p:nvPr>
            <p:ph sz="quarter" idx="11"/>
          </p:nvPr>
        </p:nvSpPr>
        <p:spPr>
          <a:xfrm>
            <a:off x="342900" y="1276710"/>
            <a:ext cx="8458200" cy="375109"/>
          </a:xfrm>
        </p:spPr>
        <p:txBody>
          <a:bodyPr/>
          <a:lstStyle/>
          <a:p>
            <a:pPr marL="292608" indent="-292608">
              <a:buFont typeface="Arial" panose="020B0604020202020204" pitchFamily="34" charset="0"/>
              <a:buChar char="•"/>
            </a:pPr>
            <a:r>
              <a:rPr lang="en-US" sz="2000" dirty="0"/>
              <a:t>Example.</a:t>
            </a:r>
          </a:p>
        </p:txBody>
      </p:sp>
      <p:sp>
        <p:nvSpPr>
          <p:cNvPr id="4" name="Content Placeholder 3">
            <a:extLst>
              <a:ext uri="{FF2B5EF4-FFF2-40B4-BE49-F238E27FC236}">
                <a16:creationId xmlns:a16="http://schemas.microsoft.com/office/drawing/2014/main" id="{4BB0BB9B-ABE0-4092-8016-7BC2EF1E23A1}"/>
              </a:ext>
            </a:extLst>
          </p:cNvPr>
          <p:cNvSpPr>
            <a:spLocks noGrp="1"/>
          </p:cNvSpPr>
          <p:nvPr>
            <p:ph sz="quarter" idx="14"/>
          </p:nvPr>
        </p:nvSpPr>
        <p:spPr>
          <a:xfrm>
            <a:off x="342900" y="1732937"/>
            <a:ext cx="8458200" cy="405581"/>
          </a:xfrm>
        </p:spPr>
        <p:txBody>
          <a:bodyPr/>
          <a:lstStyle/>
          <a:p>
            <a:r>
              <a:rPr lang="en-US" sz="2000" dirty="0"/>
              <a:t>a. Scatterplot of wage verses age.</a:t>
            </a:r>
          </a:p>
        </p:txBody>
      </p:sp>
      <p:pic>
        <p:nvPicPr>
          <p:cNvPr id="9" name="Picture 8" descr="A scatterplot of wage versus age plots data points and 2 regression lines for linear and quadratic.">
            <a:extLst>
              <a:ext uri="{FF2B5EF4-FFF2-40B4-BE49-F238E27FC236}">
                <a16:creationId xmlns:a16="http://schemas.microsoft.com/office/drawing/2014/main" id="{9D6C8A2C-7889-4C2D-B233-EA37EAE196D6}"/>
              </a:ext>
            </a:extLst>
          </p:cNvPr>
          <p:cNvPicPr>
            <a:picLocks noChangeAspect="1"/>
          </p:cNvPicPr>
          <p:nvPr/>
        </p:nvPicPr>
        <p:blipFill>
          <a:blip r:embed="rId2"/>
          <a:stretch>
            <a:fillRect/>
          </a:stretch>
        </p:blipFill>
        <p:spPr>
          <a:xfrm>
            <a:off x="1376515" y="2287702"/>
            <a:ext cx="6390970" cy="3887713"/>
          </a:xfrm>
          <a:prstGeom prst="rect">
            <a:avLst/>
          </a:prstGeom>
        </p:spPr>
      </p:pic>
      <p:sp>
        <p:nvSpPr>
          <p:cNvPr id="5" name="Text Placeholder 4">
            <a:extLst>
              <a:ext uri="{FF2B5EF4-FFF2-40B4-BE49-F238E27FC236}">
                <a16:creationId xmlns:a16="http://schemas.microsoft.com/office/drawing/2014/main" id="{900787C5-037D-46EE-85C6-5A1C0D731844}"/>
              </a:ext>
            </a:extLst>
          </p:cNvPr>
          <p:cNvSpPr>
            <a:spLocks noGrp="1"/>
          </p:cNvSpPr>
          <p:nvPr>
            <p:ph type="body" sz="quarter" idx="12"/>
          </p:nvPr>
        </p:nvSpPr>
        <p:spPr>
          <a:xfrm>
            <a:off x="2971558" y="6324600"/>
            <a:ext cx="3200885" cy="190500"/>
          </a:xfrm>
        </p:spPr>
        <p:txBody>
          <a:bodyPr anchor="ctr"/>
          <a:lstStyle/>
          <a:p>
            <a:r>
              <a:rPr lang="en-US" sz="1200" dirty="0">
                <a:hlinkClick r:id="rId3" action="ppaction://hlinksldjump"/>
              </a:rPr>
              <a:t>Access the text alternative for slide images.</a:t>
            </a:r>
          </a:p>
        </p:txBody>
      </p:sp>
      <p:sp>
        <p:nvSpPr>
          <p:cNvPr id="7" name="Slide Number Placeholder 6">
            <a:extLst>
              <a:ext uri="{FF2B5EF4-FFF2-40B4-BE49-F238E27FC236}">
                <a16:creationId xmlns:a16="http://schemas.microsoft.com/office/drawing/2014/main" id="{35D18131-01B8-4064-AA3E-3A56D43E78D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01927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DD7E-0DBE-4D32-8A39-6D7BAEA61278}"/>
              </a:ext>
            </a:extLst>
          </p:cNvPr>
          <p:cNvSpPr>
            <a:spLocks noGrp="1"/>
          </p:cNvSpPr>
          <p:nvPr>
            <p:ph type="title"/>
          </p:nvPr>
        </p:nvSpPr>
        <p:spPr/>
        <p:txBody>
          <a:bodyPr>
            <a:normAutofit fontScale="90000"/>
          </a:bodyPr>
          <a:lstStyle/>
          <a:p>
            <a:r>
              <a:rPr lang="en-IN" sz="3400" dirty="0"/>
              <a:t>Introductory Case: Gender Gap in Manager Salaries</a:t>
            </a:r>
            <a:r>
              <a:rPr lang="en-US" sz="3400" dirty="0"/>
              <a:t> </a:t>
            </a:r>
            <a:r>
              <a:rPr lang="en-US" sz="1100" b="0" dirty="0"/>
              <a:t>1</a:t>
            </a:r>
          </a:p>
        </p:txBody>
      </p:sp>
      <p:sp>
        <p:nvSpPr>
          <p:cNvPr id="3" name="Content Placeholder 2">
            <a:extLst>
              <a:ext uri="{FF2B5EF4-FFF2-40B4-BE49-F238E27FC236}">
                <a16:creationId xmlns:a16="http://schemas.microsoft.com/office/drawing/2014/main" id="{694390AF-6B30-4C96-9C7D-C7B6193F2625}"/>
              </a:ext>
            </a:extLst>
          </p:cNvPr>
          <p:cNvSpPr>
            <a:spLocks noGrp="1"/>
          </p:cNvSpPr>
          <p:nvPr>
            <p:ph sz="quarter" idx="11"/>
          </p:nvPr>
        </p:nvSpPr>
        <p:spPr/>
        <p:txBody>
          <a:bodyPr/>
          <a:lstStyle/>
          <a:p>
            <a:pPr marL="292608" indent="-292608">
              <a:buFont typeface="Arial" panose="020B0604020202020204" pitchFamily="34" charset="0"/>
              <a:buChar char="•"/>
            </a:pPr>
            <a:r>
              <a:rPr lang="en-US" dirty="0"/>
              <a:t>The salary difference between men and women has shrunk over the years, particularly among younger workers, but it still persists.</a:t>
            </a:r>
          </a:p>
          <a:p>
            <a:pPr marL="292608" indent="-292608">
              <a:buFont typeface="Arial" panose="020B0604020202020204" pitchFamily="34" charset="0"/>
              <a:buChar char="•"/>
            </a:pPr>
            <a:r>
              <a:rPr lang="en-US" dirty="0"/>
              <a:t>According to a Pew Research Center analysis, women earned 82% of what men earned in 2021.</a:t>
            </a:r>
          </a:p>
          <a:p>
            <a:pPr marL="292608" indent="-292608">
              <a:buFont typeface="Arial" panose="020B0604020202020204" pitchFamily="34" charset="0"/>
              <a:buChar char="•"/>
            </a:pPr>
            <a:r>
              <a:rPr lang="en-US" dirty="0"/>
              <a:t>Ara Lily is completing her M</a:t>
            </a:r>
            <a:r>
              <a:rPr lang="en-US" sz="100" dirty="0"/>
              <a:t> </a:t>
            </a:r>
            <a:r>
              <a:rPr lang="en-US" dirty="0"/>
              <a:t>B</a:t>
            </a:r>
            <a:r>
              <a:rPr lang="en-US" sz="100" dirty="0"/>
              <a:t> </a:t>
            </a:r>
            <a:r>
              <a:rPr lang="en-US" dirty="0"/>
              <a:t>A degree from Bentley University, located just outside Boston.</a:t>
            </a:r>
          </a:p>
          <a:p>
            <a:pPr marL="292608" indent="-292608">
              <a:buFont typeface="Arial" panose="020B0604020202020204" pitchFamily="34" charset="0"/>
              <a:buChar char="•"/>
            </a:pPr>
            <a:r>
              <a:rPr lang="en-US" dirty="0"/>
              <a:t>She is upset that the gender gap in salaries continues to exist in the American workplace.</a:t>
            </a:r>
          </a:p>
          <a:p>
            <a:pPr marL="292608" indent="-292608">
              <a:buFont typeface="Arial" panose="020B0604020202020204" pitchFamily="34" charset="0"/>
              <a:buChar char="•"/>
            </a:pPr>
            <a:r>
              <a:rPr lang="en-US" dirty="0"/>
              <a:t>For a class project, she decides to analyze the gender gap in salaries of project managers.</a:t>
            </a:r>
          </a:p>
        </p:txBody>
      </p:sp>
      <p:sp>
        <p:nvSpPr>
          <p:cNvPr id="6" name="Slide Number Placeholder 5">
            <a:extLst>
              <a:ext uri="{FF2B5EF4-FFF2-40B4-BE49-F238E27FC236}">
                <a16:creationId xmlns:a16="http://schemas.microsoft.com/office/drawing/2014/main" id="{F890D505-167C-41A4-B762-BA90BF2F455E}"/>
              </a:ext>
            </a:extLst>
          </p:cNvPr>
          <p:cNvSpPr>
            <a:spLocks noGrp="1"/>
          </p:cNvSpPr>
          <p:nvPr>
            <p:ph type="sldNum" sz="quarter" idx="4"/>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175319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1602-876A-4D88-8403-DC0236823BEE}"/>
              </a:ext>
            </a:extLst>
          </p:cNvPr>
          <p:cNvSpPr>
            <a:spLocks noGrp="1"/>
          </p:cNvSpPr>
          <p:nvPr>
            <p:ph type="title"/>
          </p:nvPr>
        </p:nvSpPr>
        <p:spPr/>
        <p:txBody>
          <a:bodyPr>
            <a:normAutofit fontScale="90000"/>
          </a:bodyPr>
          <a:lstStyle/>
          <a:p>
            <a:r>
              <a:rPr lang="en-IN" dirty="0"/>
              <a:t>8.2: Regression Models for Nonlinear Relationships </a:t>
            </a:r>
            <a:r>
              <a:rPr lang="en-IN" sz="1100" b="0" dirty="0"/>
              <a:t>7</a:t>
            </a:r>
            <a:endParaRPr lang="en-US" dirty="0"/>
          </a:p>
        </p:txBody>
      </p:sp>
      <p:sp>
        <p:nvSpPr>
          <p:cNvPr id="3" name="Content Placeholder 2">
            <a:extLst>
              <a:ext uri="{FF2B5EF4-FFF2-40B4-BE49-F238E27FC236}">
                <a16:creationId xmlns:a16="http://schemas.microsoft.com/office/drawing/2014/main" id="{F130A37B-B4B3-46CC-BD23-16D1F1EDE753}"/>
              </a:ext>
            </a:extLst>
          </p:cNvPr>
          <p:cNvSpPr>
            <a:spLocks noGrp="1"/>
          </p:cNvSpPr>
          <p:nvPr>
            <p:ph sz="quarter" idx="11"/>
          </p:nvPr>
        </p:nvSpPr>
        <p:spPr>
          <a:xfrm>
            <a:off x="342901" y="1276710"/>
            <a:ext cx="2710016" cy="375109"/>
          </a:xfrm>
        </p:spPr>
        <p:txBody>
          <a:bodyPr/>
          <a:lstStyle/>
          <a:p>
            <a:pPr marL="292608" indent="-292608">
              <a:buFont typeface="Arial" panose="020B0604020202020204" pitchFamily="34" charset="0"/>
              <a:buChar char="•"/>
            </a:pPr>
            <a:r>
              <a:rPr lang="en-US" sz="2000" dirty="0"/>
              <a:t>Example.</a:t>
            </a:r>
          </a:p>
        </p:txBody>
      </p:sp>
      <p:sp>
        <p:nvSpPr>
          <p:cNvPr id="4" name="Content Placeholder 3">
            <a:extLst>
              <a:ext uri="{FF2B5EF4-FFF2-40B4-BE49-F238E27FC236}">
                <a16:creationId xmlns:a16="http://schemas.microsoft.com/office/drawing/2014/main" id="{75FFA309-1919-4BCB-A6F3-E1CFE26F044E}"/>
              </a:ext>
            </a:extLst>
          </p:cNvPr>
          <p:cNvSpPr>
            <a:spLocks noGrp="1"/>
          </p:cNvSpPr>
          <p:nvPr>
            <p:ph sz="quarter" idx="14"/>
          </p:nvPr>
        </p:nvSpPr>
        <p:spPr>
          <a:xfrm>
            <a:off x="342900" y="1709888"/>
            <a:ext cx="3993126" cy="387900"/>
          </a:xfrm>
        </p:spPr>
        <p:txBody>
          <a:bodyPr/>
          <a:lstStyle/>
          <a:p>
            <a:r>
              <a:rPr lang="en-US" sz="2000" dirty="0"/>
              <a:t>a. Models and regression output.</a:t>
            </a:r>
          </a:p>
        </p:txBody>
      </p:sp>
      <p:sp>
        <p:nvSpPr>
          <p:cNvPr id="5" name="Content Placeholder 4">
            <a:extLst>
              <a:ext uri="{FF2B5EF4-FFF2-40B4-BE49-F238E27FC236}">
                <a16:creationId xmlns:a16="http://schemas.microsoft.com/office/drawing/2014/main" id="{051679D1-F439-49CF-BDBA-EFD1B0F507B2}"/>
              </a:ext>
            </a:extLst>
          </p:cNvPr>
          <p:cNvSpPr>
            <a:spLocks noGrp="1"/>
          </p:cNvSpPr>
          <p:nvPr>
            <p:ph sz="quarter" idx="15"/>
          </p:nvPr>
        </p:nvSpPr>
        <p:spPr>
          <a:xfrm>
            <a:off x="608368" y="2172010"/>
            <a:ext cx="2990235" cy="408955"/>
          </a:xfrm>
        </p:spPr>
        <p:txBody>
          <a:bodyPr/>
          <a:lstStyle/>
          <a:p>
            <a:r>
              <a:rPr lang="en-US" sz="2000" dirty="0"/>
              <a:t>Linear regression model:</a:t>
            </a:r>
          </a:p>
        </p:txBody>
      </p:sp>
      <p:graphicFrame>
        <p:nvGraphicFramePr>
          <p:cNvPr id="23" name="Object 22">
            <a:extLst>
              <a:ext uri="{FF2B5EF4-FFF2-40B4-BE49-F238E27FC236}">
                <a16:creationId xmlns:a16="http://schemas.microsoft.com/office/drawing/2014/main" id="{02C0B641-28A5-4ABC-9A61-CE729B86B408}"/>
              </a:ext>
            </a:extLst>
          </p:cNvPr>
          <p:cNvGraphicFramePr>
            <a:graphicFrameLocks noChangeAspect="1"/>
          </p:cNvGraphicFramePr>
          <p:nvPr>
            <p:extLst>
              <p:ext uri="{D42A27DB-BD31-4B8C-83A1-F6EECF244321}">
                <p14:modId xmlns:p14="http://schemas.microsoft.com/office/powerpoint/2010/main" val="4154406128"/>
              </p:ext>
            </p:extLst>
          </p:nvPr>
        </p:nvGraphicFramePr>
        <p:xfrm>
          <a:off x="3633884" y="2219618"/>
          <a:ext cx="3963543" cy="333502"/>
        </p:xfrm>
        <a:graphic>
          <a:graphicData uri="http://schemas.openxmlformats.org/presentationml/2006/ole">
            <mc:AlternateContent xmlns:mc="http://schemas.openxmlformats.org/markup-compatibility/2006">
              <mc:Choice xmlns:v="urn:schemas-microsoft-com:vml" Requires="v">
                <p:oleObj spid="_x0000_s22551" name="Equation" r:id="rId3" imgW="3924000" imgH="330120" progId="Equation.DSMT4">
                  <p:embed/>
                </p:oleObj>
              </mc:Choice>
              <mc:Fallback>
                <p:oleObj name="Equation" r:id="rId3" imgW="3924000" imgH="330120" progId="Equation.DSMT4">
                  <p:embed/>
                  <p:pic>
                    <p:nvPicPr>
                      <p:cNvPr id="2" name="Object 1">
                        <a:extLst>
                          <a:ext uri="{FF2B5EF4-FFF2-40B4-BE49-F238E27FC236}">
                            <a16:creationId xmlns:a16="http://schemas.microsoft.com/office/drawing/2014/main" id="{D5BCA1B5-9475-4D37-8525-B1B155FA59E2}"/>
                          </a:ext>
                        </a:extLst>
                      </p:cNvPr>
                      <p:cNvPicPr/>
                      <p:nvPr/>
                    </p:nvPicPr>
                    <p:blipFill>
                      <a:blip r:embed="rId4"/>
                      <a:stretch>
                        <a:fillRect/>
                      </a:stretch>
                    </p:blipFill>
                    <p:spPr>
                      <a:xfrm>
                        <a:off x="3633884" y="2219618"/>
                        <a:ext cx="3963543" cy="33350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442DAED-A838-4137-80E6-49C590B37B85}"/>
              </a:ext>
            </a:extLst>
          </p:cNvPr>
          <p:cNvSpPr>
            <a:spLocks noGrp="1"/>
          </p:cNvSpPr>
          <p:nvPr>
            <p:ph sz="quarter" idx="16"/>
          </p:nvPr>
        </p:nvSpPr>
        <p:spPr>
          <a:xfrm>
            <a:off x="623122" y="2625091"/>
            <a:ext cx="3432687" cy="442573"/>
          </a:xfrm>
        </p:spPr>
        <p:txBody>
          <a:bodyPr/>
          <a:lstStyle/>
          <a:p>
            <a:r>
              <a:rPr lang="en-US" sz="2000" dirty="0"/>
              <a:t>Quadratic regression model:</a:t>
            </a:r>
          </a:p>
        </p:txBody>
      </p:sp>
      <p:graphicFrame>
        <p:nvGraphicFramePr>
          <p:cNvPr id="24" name="Object 23">
            <a:extLst>
              <a:ext uri="{FF2B5EF4-FFF2-40B4-BE49-F238E27FC236}">
                <a16:creationId xmlns:a16="http://schemas.microsoft.com/office/drawing/2014/main" id="{F34D3EF1-D6C2-4686-8739-B9E197DB3483}"/>
              </a:ext>
            </a:extLst>
          </p:cNvPr>
          <p:cNvGraphicFramePr>
            <a:graphicFrameLocks noChangeAspect="1"/>
          </p:cNvGraphicFramePr>
          <p:nvPr>
            <p:extLst>
              <p:ext uri="{D42A27DB-BD31-4B8C-83A1-F6EECF244321}">
                <p14:modId xmlns:p14="http://schemas.microsoft.com/office/powerpoint/2010/main" val="2287954222"/>
              </p:ext>
            </p:extLst>
          </p:nvPr>
        </p:nvGraphicFramePr>
        <p:xfrm>
          <a:off x="3981654" y="2674950"/>
          <a:ext cx="4851400" cy="355600"/>
        </p:xfrm>
        <a:graphic>
          <a:graphicData uri="http://schemas.openxmlformats.org/presentationml/2006/ole">
            <mc:AlternateContent xmlns:mc="http://schemas.openxmlformats.org/markup-compatibility/2006">
              <mc:Choice xmlns:v="urn:schemas-microsoft-com:vml" Requires="v">
                <p:oleObj spid="_x0000_s22552" name="Equation" r:id="rId5" imgW="4851360" imgH="355320" progId="Equation.DSMT4">
                  <p:embed/>
                </p:oleObj>
              </mc:Choice>
              <mc:Fallback>
                <p:oleObj name="Equation" r:id="rId5" imgW="4851360" imgH="355320" progId="Equation.DSMT4">
                  <p:embed/>
                  <p:pic>
                    <p:nvPicPr>
                      <p:cNvPr id="0" name=""/>
                      <p:cNvPicPr/>
                      <p:nvPr/>
                    </p:nvPicPr>
                    <p:blipFill>
                      <a:blip r:embed="rId6"/>
                      <a:stretch>
                        <a:fillRect/>
                      </a:stretch>
                    </p:blipFill>
                    <p:spPr>
                      <a:xfrm>
                        <a:off x="3981654" y="2674950"/>
                        <a:ext cx="4851400" cy="355600"/>
                      </a:xfrm>
                      <a:prstGeom prst="rect">
                        <a:avLst/>
                      </a:prstGeom>
                    </p:spPr>
                  </p:pic>
                </p:oleObj>
              </mc:Fallback>
            </mc:AlternateContent>
          </a:graphicData>
        </a:graphic>
      </p:graphicFrame>
      <p:graphicFrame>
        <p:nvGraphicFramePr>
          <p:cNvPr id="26" name="Table 26">
            <a:extLst>
              <a:ext uri="{FF2B5EF4-FFF2-40B4-BE49-F238E27FC236}">
                <a16:creationId xmlns:a16="http://schemas.microsoft.com/office/drawing/2014/main" id="{941E5FE2-4E70-458A-AE31-90EF904E03D9}"/>
              </a:ext>
            </a:extLst>
          </p:cNvPr>
          <p:cNvGraphicFramePr>
            <a:graphicFrameLocks noGrp="1"/>
          </p:cNvGraphicFramePr>
          <p:nvPr>
            <p:extLst>
              <p:ext uri="{D42A27DB-BD31-4B8C-83A1-F6EECF244321}">
                <p14:modId xmlns:p14="http://schemas.microsoft.com/office/powerpoint/2010/main" val="2282466909"/>
              </p:ext>
            </p:extLst>
          </p:nvPr>
        </p:nvGraphicFramePr>
        <p:xfrm>
          <a:off x="737053" y="3397764"/>
          <a:ext cx="7637689" cy="2225040"/>
        </p:xfrm>
        <a:graphic>
          <a:graphicData uri="http://schemas.openxmlformats.org/drawingml/2006/table">
            <a:tbl>
              <a:tblPr firstRow="1" bandRow="1">
                <a:tableStyleId>{5C22544A-7EE6-4342-B048-85BDC9FD1C3A}</a:tableStyleId>
              </a:tblPr>
              <a:tblGrid>
                <a:gridCol w="1367518">
                  <a:extLst>
                    <a:ext uri="{9D8B030D-6E8A-4147-A177-3AD203B41FA5}">
                      <a16:colId xmlns:a16="http://schemas.microsoft.com/office/drawing/2014/main" val="2482876791"/>
                    </a:ext>
                  </a:extLst>
                </a:gridCol>
                <a:gridCol w="2907933">
                  <a:extLst>
                    <a:ext uri="{9D8B030D-6E8A-4147-A177-3AD203B41FA5}">
                      <a16:colId xmlns:a16="http://schemas.microsoft.com/office/drawing/2014/main" val="3528504907"/>
                    </a:ext>
                  </a:extLst>
                </a:gridCol>
                <a:gridCol w="3362238">
                  <a:extLst>
                    <a:ext uri="{9D8B030D-6E8A-4147-A177-3AD203B41FA5}">
                      <a16:colId xmlns:a16="http://schemas.microsoft.com/office/drawing/2014/main" val="1873232088"/>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6442316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008084320"/>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53632748"/>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56510605"/>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5818306"/>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4478337"/>
                  </a:ext>
                </a:extLst>
              </a:tr>
            </a:tbl>
          </a:graphicData>
        </a:graphic>
      </p:graphicFrame>
      <p:graphicFrame>
        <p:nvGraphicFramePr>
          <p:cNvPr id="28" name="Object 27">
            <a:extLst>
              <a:ext uri="{FF2B5EF4-FFF2-40B4-BE49-F238E27FC236}">
                <a16:creationId xmlns:a16="http://schemas.microsoft.com/office/drawing/2014/main" id="{22DDF9F9-8877-4966-AC2D-9761EB958C99}"/>
              </a:ext>
            </a:extLst>
          </p:cNvPr>
          <p:cNvGraphicFramePr>
            <a:graphicFrameLocks noChangeAspect="1"/>
          </p:cNvGraphicFramePr>
          <p:nvPr>
            <p:extLst>
              <p:ext uri="{D42A27DB-BD31-4B8C-83A1-F6EECF244321}">
                <p14:modId xmlns:p14="http://schemas.microsoft.com/office/powerpoint/2010/main" val="3075586307"/>
              </p:ext>
            </p:extLst>
          </p:nvPr>
        </p:nvGraphicFramePr>
        <p:xfrm>
          <a:off x="877746" y="3444506"/>
          <a:ext cx="990600" cy="241300"/>
        </p:xfrm>
        <a:graphic>
          <a:graphicData uri="http://schemas.openxmlformats.org/presentationml/2006/ole">
            <mc:AlternateContent xmlns:mc="http://schemas.openxmlformats.org/markup-compatibility/2006">
              <mc:Choice xmlns:v="urn:schemas-microsoft-com:vml" Requires="v">
                <p:oleObj spid="_x0000_s22553" name="Equation" r:id="rId7" imgW="990360" imgH="241200" progId="Equation.DSMT4">
                  <p:embed/>
                </p:oleObj>
              </mc:Choice>
              <mc:Fallback>
                <p:oleObj name="Equation" r:id="rId7" imgW="990360" imgH="241200" progId="Equation.DSMT4">
                  <p:embed/>
                  <p:pic>
                    <p:nvPicPr>
                      <p:cNvPr id="5" name="Object 4">
                        <a:extLst>
                          <a:ext uri="{FF2B5EF4-FFF2-40B4-BE49-F238E27FC236}">
                            <a16:creationId xmlns:a16="http://schemas.microsoft.com/office/drawing/2014/main" id="{B85D8E59-7B58-4C44-8870-258FFC23C2F7}"/>
                          </a:ext>
                        </a:extLst>
                      </p:cNvPr>
                      <p:cNvPicPr/>
                      <p:nvPr/>
                    </p:nvPicPr>
                    <p:blipFill>
                      <a:blip r:embed="rId8"/>
                      <a:stretch>
                        <a:fillRect/>
                      </a:stretch>
                    </p:blipFill>
                    <p:spPr>
                      <a:xfrm>
                        <a:off x="877746" y="3444506"/>
                        <a:ext cx="990600" cy="2413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F07BB1A9-19AA-422A-BD56-270F8A9BC5D3}"/>
              </a:ext>
            </a:extLst>
          </p:cNvPr>
          <p:cNvGraphicFramePr>
            <a:graphicFrameLocks noChangeAspect="1"/>
          </p:cNvGraphicFramePr>
          <p:nvPr>
            <p:extLst>
              <p:ext uri="{D42A27DB-BD31-4B8C-83A1-F6EECF244321}">
                <p14:modId xmlns:p14="http://schemas.microsoft.com/office/powerpoint/2010/main" val="2204390010"/>
              </p:ext>
            </p:extLst>
          </p:nvPr>
        </p:nvGraphicFramePr>
        <p:xfrm>
          <a:off x="2186288" y="3449428"/>
          <a:ext cx="2679700" cy="292100"/>
        </p:xfrm>
        <a:graphic>
          <a:graphicData uri="http://schemas.openxmlformats.org/presentationml/2006/ole">
            <mc:AlternateContent xmlns:mc="http://schemas.openxmlformats.org/markup-compatibility/2006">
              <mc:Choice xmlns:v="urn:schemas-microsoft-com:vml" Requires="v">
                <p:oleObj spid="_x0000_s22554" name="Equation" r:id="rId9" imgW="2679480" imgH="291960" progId="Equation.DSMT4">
                  <p:embed/>
                </p:oleObj>
              </mc:Choice>
              <mc:Fallback>
                <p:oleObj name="Equation" r:id="rId9" imgW="2679480" imgH="291960" progId="Equation.DSMT4">
                  <p:embed/>
                  <p:pic>
                    <p:nvPicPr>
                      <p:cNvPr id="0" name=""/>
                      <p:cNvPicPr/>
                      <p:nvPr/>
                    </p:nvPicPr>
                    <p:blipFill>
                      <a:blip r:embed="rId10"/>
                      <a:stretch>
                        <a:fillRect/>
                      </a:stretch>
                    </p:blipFill>
                    <p:spPr>
                      <a:xfrm>
                        <a:off x="2186288" y="3449428"/>
                        <a:ext cx="2679700" cy="2921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CA468AB2-C5F8-49F8-B39D-E1811329353E}"/>
              </a:ext>
            </a:extLst>
          </p:cNvPr>
          <p:cNvGraphicFramePr>
            <a:graphicFrameLocks noChangeAspect="1"/>
          </p:cNvGraphicFramePr>
          <p:nvPr>
            <p:extLst>
              <p:ext uri="{D42A27DB-BD31-4B8C-83A1-F6EECF244321}">
                <p14:modId xmlns:p14="http://schemas.microsoft.com/office/powerpoint/2010/main" val="503577774"/>
              </p:ext>
            </p:extLst>
          </p:nvPr>
        </p:nvGraphicFramePr>
        <p:xfrm>
          <a:off x="5165670" y="3449428"/>
          <a:ext cx="3060700" cy="292100"/>
        </p:xfrm>
        <a:graphic>
          <a:graphicData uri="http://schemas.openxmlformats.org/presentationml/2006/ole">
            <mc:AlternateContent xmlns:mc="http://schemas.openxmlformats.org/markup-compatibility/2006">
              <mc:Choice xmlns:v="urn:schemas-microsoft-com:vml" Requires="v">
                <p:oleObj spid="_x0000_s22555" name="Equation" r:id="rId11" imgW="3060360" imgH="291960" progId="Equation.DSMT4">
                  <p:embed/>
                </p:oleObj>
              </mc:Choice>
              <mc:Fallback>
                <p:oleObj name="Equation" r:id="rId11" imgW="3060360" imgH="291960" progId="Equation.DSMT4">
                  <p:embed/>
                  <p:pic>
                    <p:nvPicPr>
                      <p:cNvPr id="0" name=""/>
                      <p:cNvPicPr/>
                      <p:nvPr/>
                    </p:nvPicPr>
                    <p:blipFill>
                      <a:blip r:embed="rId12"/>
                      <a:stretch>
                        <a:fillRect/>
                      </a:stretch>
                    </p:blipFill>
                    <p:spPr>
                      <a:xfrm>
                        <a:off x="5165670" y="3449428"/>
                        <a:ext cx="3060700" cy="2921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DB2B0095-B49B-42DB-A7F1-B515AEF80CAF}"/>
              </a:ext>
            </a:extLst>
          </p:cNvPr>
          <p:cNvGraphicFramePr>
            <a:graphicFrameLocks noChangeAspect="1"/>
          </p:cNvGraphicFramePr>
          <p:nvPr>
            <p:extLst>
              <p:ext uri="{D42A27DB-BD31-4B8C-83A1-F6EECF244321}">
                <p14:modId xmlns:p14="http://schemas.microsoft.com/office/powerpoint/2010/main" val="1539982998"/>
              </p:ext>
            </p:extLst>
          </p:nvPr>
        </p:nvGraphicFramePr>
        <p:xfrm>
          <a:off x="898071" y="3802514"/>
          <a:ext cx="939800" cy="292100"/>
        </p:xfrm>
        <a:graphic>
          <a:graphicData uri="http://schemas.openxmlformats.org/presentationml/2006/ole">
            <mc:AlternateContent xmlns:mc="http://schemas.openxmlformats.org/markup-compatibility/2006">
              <mc:Choice xmlns:v="urn:schemas-microsoft-com:vml" Requires="v">
                <p:oleObj spid="_x0000_s22556" name="Equation" r:id="rId13" imgW="939600" imgH="291960" progId="Equation.DSMT4">
                  <p:embed/>
                </p:oleObj>
              </mc:Choice>
              <mc:Fallback>
                <p:oleObj name="Equation" r:id="rId13" imgW="939600" imgH="291960" progId="Equation.DSMT4">
                  <p:embed/>
                  <p:pic>
                    <p:nvPicPr>
                      <p:cNvPr id="0" name=""/>
                      <p:cNvPicPr/>
                      <p:nvPr/>
                    </p:nvPicPr>
                    <p:blipFill>
                      <a:blip r:embed="rId14"/>
                      <a:stretch>
                        <a:fillRect/>
                      </a:stretch>
                    </p:blipFill>
                    <p:spPr>
                      <a:xfrm>
                        <a:off x="898071" y="3802514"/>
                        <a:ext cx="939800" cy="2921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B154ADD4-F575-469A-B082-FD9643C9440D}"/>
              </a:ext>
            </a:extLst>
          </p:cNvPr>
          <p:cNvGraphicFramePr>
            <a:graphicFrameLocks noChangeAspect="1"/>
          </p:cNvGraphicFramePr>
          <p:nvPr>
            <p:extLst>
              <p:ext uri="{D42A27DB-BD31-4B8C-83A1-F6EECF244321}">
                <p14:modId xmlns:p14="http://schemas.microsoft.com/office/powerpoint/2010/main" val="1778649856"/>
              </p:ext>
            </p:extLst>
          </p:nvPr>
        </p:nvGraphicFramePr>
        <p:xfrm>
          <a:off x="2682875" y="3810000"/>
          <a:ext cx="1685925" cy="277813"/>
        </p:xfrm>
        <a:graphic>
          <a:graphicData uri="http://schemas.openxmlformats.org/presentationml/2006/ole">
            <mc:AlternateContent xmlns:mc="http://schemas.openxmlformats.org/markup-compatibility/2006">
              <mc:Choice xmlns:v="urn:schemas-microsoft-com:vml" Requires="v">
                <p:oleObj spid="_x0000_s22557" name="Equation" r:id="rId15" imgW="1854000" imgH="304560" progId="Equation.DSMT4">
                  <p:embed/>
                </p:oleObj>
              </mc:Choice>
              <mc:Fallback>
                <p:oleObj name="Equation" r:id="rId15" imgW="1854000" imgH="304560" progId="Equation.DSMT4">
                  <p:embed/>
                  <p:pic>
                    <p:nvPicPr>
                      <p:cNvPr id="0" name=""/>
                      <p:cNvPicPr/>
                      <p:nvPr/>
                    </p:nvPicPr>
                    <p:blipFill>
                      <a:blip r:embed="rId16"/>
                      <a:stretch>
                        <a:fillRect/>
                      </a:stretch>
                    </p:blipFill>
                    <p:spPr>
                      <a:xfrm>
                        <a:off x="2682875" y="3810000"/>
                        <a:ext cx="1685925" cy="277813"/>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1B9CCE5C-1DBE-4972-BBDA-0AE7C59359C7}"/>
              </a:ext>
            </a:extLst>
          </p:cNvPr>
          <p:cNvGraphicFramePr>
            <a:graphicFrameLocks noChangeAspect="1"/>
          </p:cNvGraphicFramePr>
          <p:nvPr>
            <p:extLst>
              <p:ext uri="{D42A27DB-BD31-4B8C-83A1-F6EECF244321}">
                <p14:modId xmlns:p14="http://schemas.microsoft.com/office/powerpoint/2010/main" val="1778335940"/>
              </p:ext>
            </p:extLst>
          </p:nvPr>
        </p:nvGraphicFramePr>
        <p:xfrm>
          <a:off x="5861486" y="3810542"/>
          <a:ext cx="1639455" cy="277091"/>
        </p:xfrm>
        <a:graphic>
          <a:graphicData uri="http://schemas.openxmlformats.org/presentationml/2006/ole">
            <mc:AlternateContent xmlns:mc="http://schemas.openxmlformats.org/markup-compatibility/2006">
              <mc:Choice xmlns:v="urn:schemas-microsoft-com:vml" Requires="v">
                <p:oleObj spid="_x0000_s22558" name="Equation" r:id="rId17" imgW="1803240" imgH="304560" progId="Equation.DSMT4">
                  <p:embed/>
                </p:oleObj>
              </mc:Choice>
              <mc:Fallback>
                <p:oleObj name="Equation" r:id="rId17" imgW="1803240" imgH="304560" progId="Equation.DSMT4">
                  <p:embed/>
                  <p:pic>
                    <p:nvPicPr>
                      <p:cNvPr id="0" name=""/>
                      <p:cNvPicPr/>
                      <p:nvPr/>
                    </p:nvPicPr>
                    <p:blipFill>
                      <a:blip r:embed="rId18"/>
                      <a:stretch>
                        <a:fillRect/>
                      </a:stretch>
                    </p:blipFill>
                    <p:spPr>
                      <a:xfrm>
                        <a:off x="5861486" y="3810542"/>
                        <a:ext cx="1639455" cy="277091"/>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742B4BDF-9731-4111-A142-77F9C6CFB13D}"/>
              </a:ext>
            </a:extLst>
          </p:cNvPr>
          <p:cNvGraphicFramePr>
            <a:graphicFrameLocks noChangeAspect="1"/>
          </p:cNvGraphicFramePr>
          <p:nvPr>
            <p:extLst>
              <p:ext uri="{D42A27DB-BD31-4B8C-83A1-F6EECF244321}">
                <p14:modId xmlns:p14="http://schemas.microsoft.com/office/powerpoint/2010/main" val="1577633833"/>
              </p:ext>
            </p:extLst>
          </p:nvPr>
        </p:nvGraphicFramePr>
        <p:xfrm>
          <a:off x="869442" y="4154355"/>
          <a:ext cx="965200" cy="254000"/>
        </p:xfrm>
        <a:graphic>
          <a:graphicData uri="http://schemas.openxmlformats.org/presentationml/2006/ole">
            <mc:AlternateContent xmlns:mc="http://schemas.openxmlformats.org/markup-compatibility/2006">
              <mc:Choice xmlns:v="urn:schemas-microsoft-com:vml" Requires="v">
                <p:oleObj spid="_x0000_s22559" name="Equation" r:id="rId19" imgW="965160" imgH="253800" progId="Equation.DSMT4">
                  <p:embed/>
                </p:oleObj>
              </mc:Choice>
              <mc:Fallback>
                <p:oleObj name="Equation" r:id="rId19" imgW="965160" imgH="253800" progId="Equation.DSMT4">
                  <p:embed/>
                  <p:pic>
                    <p:nvPicPr>
                      <p:cNvPr id="0" name=""/>
                      <p:cNvPicPr/>
                      <p:nvPr/>
                    </p:nvPicPr>
                    <p:blipFill>
                      <a:blip r:embed="rId20"/>
                      <a:stretch>
                        <a:fillRect/>
                      </a:stretch>
                    </p:blipFill>
                    <p:spPr>
                      <a:xfrm>
                        <a:off x="869442" y="4154355"/>
                        <a:ext cx="965200" cy="2540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3245757E-20AF-48D1-8872-D3F861035E82}"/>
              </a:ext>
            </a:extLst>
          </p:cNvPr>
          <p:cNvGraphicFramePr>
            <a:graphicFrameLocks noChangeAspect="1"/>
          </p:cNvGraphicFramePr>
          <p:nvPr>
            <p:extLst>
              <p:ext uri="{D42A27DB-BD31-4B8C-83A1-F6EECF244321}">
                <p14:modId xmlns:p14="http://schemas.microsoft.com/office/powerpoint/2010/main" val="780521133"/>
              </p:ext>
            </p:extLst>
          </p:nvPr>
        </p:nvGraphicFramePr>
        <p:xfrm>
          <a:off x="2670175" y="4129088"/>
          <a:ext cx="1727200" cy="304800"/>
        </p:xfrm>
        <a:graphic>
          <a:graphicData uri="http://schemas.openxmlformats.org/presentationml/2006/ole">
            <mc:AlternateContent xmlns:mc="http://schemas.openxmlformats.org/markup-compatibility/2006">
              <mc:Choice xmlns:v="urn:schemas-microsoft-com:vml" Requires="v">
                <p:oleObj spid="_x0000_s22560" name="Equation" r:id="rId21" imgW="1726920" imgH="304560" progId="Equation.DSMT4">
                  <p:embed/>
                </p:oleObj>
              </mc:Choice>
              <mc:Fallback>
                <p:oleObj name="Equation" r:id="rId21" imgW="1726920" imgH="304560" progId="Equation.DSMT4">
                  <p:embed/>
                  <p:pic>
                    <p:nvPicPr>
                      <p:cNvPr id="0" name=""/>
                      <p:cNvPicPr/>
                      <p:nvPr/>
                    </p:nvPicPr>
                    <p:blipFill>
                      <a:blip r:embed="rId22"/>
                      <a:stretch>
                        <a:fillRect/>
                      </a:stretch>
                    </p:blipFill>
                    <p:spPr>
                      <a:xfrm>
                        <a:off x="2670175" y="4129088"/>
                        <a:ext cx="1727200" cy="3048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4606657-CC55-45D9-9B32-F0FEA5AAFA23}"/>
              </a:ext>
            </a:extLst>
          </p:cNvPr>
          <p:cNvGraphicFramePr>
            <a:graphicFrameLocks noChangeAspect="1"/>
          </p:cNvGraphicFramePr>
          <p:nvPr>
            <p:extLst>
              <p:ext uri="{D42A27DB-BD31-4B8C-83A1-F6EECF244321}">
                <p14:modId xmlns:p14="http://schemas.microsoft.com/office/powerpoint/2010/main" val="2922500298"/>
              </p:ext>
            </p:extLst>
          </p:nvPr>
        </p:nvGraphicFramePr>
        <p:xfrm>
          <a:off x="5832475" y="4151313"/>
          <a:ext cx="1727200" cy="304800"/>
        </p:xfrm>
        <a:graphic>
          <a:graphicData uri="http://schemas.openxmlformats.org/presentationml/2006/ole">
            <mc:AlternateContent xmlns:mc="http://schemas.openxmlformats.org/markup-compatibility/2006">
              <mc:Choice xmlns:v="urn:schemas-microsoft-com:vml" Requires="v">
                <p:oleObj spid="_x0000_s22561" name="Equation" r:id="rId23" imgW="1726920" imgH="304560" progId="Equation.DSMT4">
                  <p:embed/>
                </p:oleObj>
              </mc:Choice>
              <mc:Fallback>
                <p:oleObj name="Equation" r:id="rId23" imgW="1726920" imgH="304560" progId="Equation.DSMT4">
                  <p:embed/>
                  <p:pic>
                    <p:nvPicPr>
                      <p:cNvPr id="0" name=""/>
                      <p:cNvPicPr/>
                      <p:nvPr/>
                    </p:nvPicPr>
                    <p:blipFill>
                      <a:blip r:embed="rId24"/>
                      <a:stretch>
                        <a:fillRect/>
                      </a:stretch>
                    </p:blipFill>
                    <p:spPr>
                      <a:xfrm>
                        <a:off x="5832475" y="4151313"/>
                        <a:ext cx="1727200" cy="304800"/>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FD4AE6E2-51A6-452E-BBE2-58F22A7B883A}"/>
              </a:ext>
            </a:extLst>
          </p:cNvPr>
          <p:cNvGraphicFramePr>
            <a:graphicFrameLocks noChangeAspect="1"/>
          </p:cNvGraphicFramePr>
          <p:nvPr>
            <p:extLst>
              <p:ext uri="{D42A27DB-BD31-4B8C-83A1-F6EECF244321}">
                <p14:modId xmlns:p14="http://schemas.microsoft.com/office/powerpoint/2010/main" val="26020502"/>
              </p:ext>
            </p:extLst>
          </p:nvPr>
        </p:nvGraphicFramePr>
        <p:xfrm>
          <a:off x="892628" y="4557258"/>
          <a:ext cx="457200" cy="292100"/>
        </p:xfrm>
        <a:graphic>
          <a:graphicData uri="http://schemas.openxmlformats.org/presentationml/2006/ole">
            <mc:AlternateContent xmlns:mc="http://schemas.openxmlformats.org/markup-compatibility/2006">
              <mc:Choice xmlns:v="urn:schemas-microsoft-com:vml" Requires="v">
                <p:oleObj spid="_x0000_s22562" name="Equation" r:id="rId25" imgW="457200" imgH="291960" progId="Equation.DSMT4">
                  <p:embed/>
                </p:oleObj>
              </mc:Choice>
              <mc:Fallback>
                <p:oleObj name="Equation" r:id="rId25" imgW="457200" imgH="291960" progId="Equation.DSMT4">
                  <p:embed/>
                  <p:pic>
                    <p:nvPicPr>
                      <p:cNvPr id="0" name=""/>
                      <p:cNvPicPr/>
                      <p:nvPr/>
                    </p:nvPicPr>
                    <p:blipFill>
                      <a:blip r:embed="rId26"/>
                      <a:stretch>
                        <a:fillRect/>
                      </a:stretch>
                    </p:blipFill>
                    <p:spPr>
                      <a:xfrm>
                        <a:off x="892628" y="4557258"/>
                        <a:ext cx="457200" cy="2921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93A0C45B-1159-40BF-8BD3-D8FC4C6623A9}"/>
              </a:ext>
            </a:extLst>
          </p:cNvPr>
          <p:cNvGraphicFramePr>
            <a:graphicFrameLocks noChangeAspect="1"/>
          </p:cNvGraphicFramePr>
          <p:nvPr>
            <p:extLst>
              <p:ext uri="{D42A27DB-BD31-4B8C-83A1-F6EECF244321}">
                <p14:modId xmlns:p14="http://schemas.microsoft.com/office/powerpoint/2010/main" val="2595019345"/>
              </p:ext>
            </p:extLst>
          </p:nvPr>
        </p:nvGraphicFramePr>
        <p:xfrm>
          <a:off x="2644775" y="4541838"/>
          <a:ext cx="1727200" cy="304800"/>
        </p:xfrm>
        <a:graphic>
          <a:graphicData uri="http://schemas.openxmlformats.org/presentationml/2006/ole">
            <mc:AlternateContent xmlns:mc="http://schemas.openxmlformats.org/markup-compatibility/2006">
              <mc:Choice xmlns:v="urn:schemas-microsoft-com:vml" Requires="v">
                <p:oleObj spid="_x0000_s22563" name="Equation" r:id="rId27" imgW="1726920" imgH="304560" progId="Equation.DSMT4">
                  <p:embed/>
                </p:oleObj>
              </mc:Choice>
              <mc:Fallback>
                <p:oleObj name="Equation" r:id="rId27" imgW="1726920" imgH="304560" progId="Equation.DSMT4">
                  <p:embed/>
                  <p:pic>
                    <p:nvPicPr>
                      <p:cNvPr id="0" name=""/>
                      <p:cNvPicPr/>
                      <p:nvPr/>
                    </p:nvPicPr>
                    <p:blipFill>
                      <a:blip r:embed="rId28"/>
                      <a:stretch>
                        <a:fillRect/>
                      </a:stretch>
                    </p:blipFill>
                    <p:spPr>
                      <a:xfrm>
                        <a:off x="2644775" y="4541838"/>
                        <a:ext cx="1727200" cy="3048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63AAF14D-757D-436E-B7F2-4104B2E3BD18}"/>
              </a:ext>
            </a:extLst>
          </p:cNvPr>
          <p:cNvGraphicFramePr>
            <a:graphicFrameLocks noChangeAspect="1"/>
          </p:cNvGraphicFramePr>
          <p:nvPr>
            <p:extLst>
              <p:ext uri="{D42A27DB-BD31-4B8C-83A1-F6EECF244321}">
                <p14:modId xmlns:p14="http://schemas.microsoft.com/office/powerpoint/2010/main" val="3267480820"/>
              </p:ext>
            </p:extLst>
          </p:nvPr>
        </p:nvGraphicFramePr>
        <p:xfrm>
          <a:off x="5805488" y="4518025"/>
          <a:ext cx="1727200" cy="304800"/>
        </p:xfrm>
        <a:graphic>
          <a:graphicData uri="http://schemas.openxmlformats.org/presentationml/2006/ole">
            <mc:AlternateContent xmlns:mc="http://schemas.openxmlformats.org/markup-compatibility/2006">
              <mc:Choice xmlns:v="urn:schemas-microsoft-com:vml" Requires="v">
                <p:oleObj spid="_x0000_s22564" name="Equation" r:id="rId29" imgW="1726920" imgH="304560" progId="Equation.DSMT4">
                  <p:embed/>
                </p:oleObj>
              </mc:Choice>
              <mc:Fallback>
                <p:oleObj name="Equation" r:id="rId29" imgW="1726920" imgH="304560" progId="Equation.DSMT4">
                  <p:embed/>
                  <p:pic>
                    <p:nvPicPr>
                      <p:cNvPr id="0" name=""/>
                      <p:cNvPicPr/>
                      <p:nvPr/>
                    </p:nvPicPr>
                    <p:blipFill>
                      <a:blip r:embed="rId30"/>
                      <a:stretch>
                        <a:fillRect/>
                      </a:stretch>
                    </p:blipFill>
                    <p:spPr>
                      <a:xfrm>
                        <a:off x="5805488" y="4518025"/>
                        <a:ext cx="1727200" cy="3048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99AA17A8-335E-4A1F-BCB3-B2CFD4CB1506}"/>
              </a:ext>
            </a:extLst>
          </p:cNvPr>
          <p:cNvGraphicFramePr>
            <a:graphicFrameLocks noChangeAspect="1"/>
          </p:cNvGraphicFramePr>
          <p:nvPr>
            <p:extLst>
              <p:ext uri="{D42A27DB-BD31-4B8C-83A1-F6EECF244321}">
                <p14:modId xmlns:p14="http://schemas.microsoft.com/office/powerpoint/2010/main" val="2162821315"/>
              </p:ext>
            </p:extLst>
          </p:nvPr>
        </p:nvGraphicFramePr>
        <p:xfrm>
          <a:off x="910845" y="4920379"/>
          <a:ext cx="546100" cy="342900"/>
        </p:xfrm>
        <a:graphic>
          <a:graphicData uri="http://schemas.openxmlformats.org/presentationml/2006/ole">
            <mc:AlternateContent xmlns:mc="http://schemas.openxmlformats.org/markup-compatibility/2006">
              <mc:Choice xmlns:v="urn:schemas-microsoft-com:vml" Requires="v">
                <p:oleObj spid="_x0000_s22565" name="Equation" r:id="rId31" imgW="545760" imgH="342720" progId="Equation.DSMT4">
                  <p:embed/>
                </p:oleObj>
              </mc:Choice>
              <mc:Fallback>
                <p:oleObj name="Equation" r:id="rId31" imgW="545760" imgH="342720" progId="Equation.DSMT4">
                  <p:embed/>
                  <p:pic>
                    <p:nvPicPr>
                      <p:cNvPr id="0" name=""/>
                      <p:cNvPicPr/>
                      <p:nvPr/>
                    </p:nvPicPr>
                    <p:blipFill>
                      <a:blip r:embed="rId32"/>
                      <a:stretch>
                        <a:fillRect/>
                      </a:stretch>
                    </p:blipFill>
                    <p:spPr>
                      <a:xfrm>
                        <a:off x="910845" y="4920379"/>
                        <a:ext cx="546100" cy="3429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9F41CCE9-7724-493E-9D9B-1B1BB2B70E3A}"/>
              </a:ext>
            </a:extLst>
          </p:cNvPr>
          <p:cNvGraphicFramePr>
            <a:graphicFrameLocks noChangeAspect="1"/>
          </p:cNvGraphicFramePr>
          <p:nvPr>
            <p:extLst>
              <p:ext uri="{D42A27DB-BD31-4B8C-83A1-F6EECF244321}">
                <p14:modId xmlns:p14="http://schemas.microsoft.com/office/powerpoint/2010/main" val="383456102"/>
              </p:ext>
            </p:extLst>
          </p:nvPr>
        </p:nvGraphicFramePr>
        <p:xfrm>
          <a:off x="3204936" y="4958441"/>
          <a:ext cx="419100" cy="241300"/>
        </p:xfrm>
        <a:graphic>
          <a:graphicData uri="http://schemas.openxmlformats.org/presentationml/2006/ole">
            <mc:AlternateContent xmlns:mc="http://schemas.openxmlformats.org/markup-compatibility/2006">
              <mc:Choice xmlns:v="urn:schemas-microsoft-com:vml" Requires="v">
                <p:oleObj spid="_x0000_s22566" name="Equation" r:id="rId33" imgW="419040" imgH="241200" progId="Equation.DSMT4">
                  <p:embed/>
                </p:oleObj>
              </mc:Choice>
              <mc:Fallback>
                <p:oleObj name="Equation" r:id="rId33" imgW="419040" imgH="241200" progId="Equation.DSMT4">
                  <p:embed/>
                  <p:pic>
                    <p:nvPicPr>
                      <p:cNvPr id="0" name=""/>
                      <p:cNvPicPr/>
                      <p:nvPr/>
                    </p:nvPicPr>
                    <p:blipFill>
                      <a:blip r:embed="rId34"/>
                      <a:stretch>
                        <a:fillRect/>
                      </a:stretch>
                    </p:blipFill>
                    <p:spPr>
                      <a:xfrm>
                        <a:off x="3204936" y="4958441"/>
                        <a:ext cx="419100" cy="2413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6AC00B84-5BB2-48AA-B17D-09E12D9D9C47}"/>
              </a:ext>
            </a:extLst>
          </p:cNvPr>
          <p:cNvGraphicFramePr>
            <a:graphicFrameLocks noChangeAspect="1"/>
          </p:cNvGraphicFramePr>
          <p:nvPr>
            <p:extLst>
              <p:ext uri="{D42A27DB-BD31-4B8C-83A1-F6EECF244321}">
                <p14:modId xmlns:p14="http://schemas.microsoft.com/office/powerpoint/2010/main" val="741272806"/>
              </p:ext>
            </p:extLst>
          </p:nvPr>
        </p:nvGraphicFramePr>
        <p:xfrm>
          <a:off x="5659438" y="4937125"/>
          <a:ext cx="1879600" cy="304800"/>
        </p:xfrm>
        <a:graphic>
          <a:graphicData uri="http://schemas.openxmlformats.org/presentationml/2006/ole">
            <mc:AlternateContent xmlns:mc="http://schemas.openxmlformats.org/markup-compatibility/2006">
              <mc:Choice xmlns:v="urn:schemas-microsoft-com:vml" Requires="v">
                <p:oleObj spid="_x0000_s22567" name="Equation" r:id="rId35" imgW="1879560" imgH="304560" progId="Equation.DSMT4">
                  <p:embed/>
                </p:oleObj>
              </mc:Choice>
              <mc:Fallback>
                <p:oleObj name="Equation" r:id="rId35" imgW="1879560" imgH="304560" progId="Equation.DSMT4">
                  <p:embed/>
                  <p:pic>
                    <p:nvPicPr>
                      <p:cNvPr id="0" name=""/>
                      <p:cNvPicPr/>
                      <p:nvPr/>
                    </p:nvPicPr>
                    <p:blipFill>
                      <a:blip r:embed="rId36"/>
                      <a:stretch>
                        <a:fillRect/>
                      </a:stretch>
                    </p:blipFill>
                    <p:spPr>
                      <a:xfrm>
                        <a:off x="5659438" y="4937125"/>
                        <a:ext cx="1879600" cy="3048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34FF6BDA-DEC7-4806-9884-4D52D902D583}"/>
              </a:ext>
            </a:extLst>
          </p:cNvPr>
          <p:cNvGraphicFramePr>
            <a:graphicFrameLocks noChangeAspect="1"/>
          </p:cNvGraphicFramePr>
          <p:nvPr>
            <p:extLst>
              <p:ext uri="{D42A27DB-BD31-4B8C-83A1-F6EECF244321}">
                <p14:modId xmlns:p14="http://schemas.microsoft.com/office/powerpoint/2010/main" val="2016517124"/>
              </p:ext>
            </p:extLst>
          </p:nvPr>
        </p:nvGraphicFramePr>
        <p:xfrm>
          <a:off x="863600" y="5272086"/>
          <a:ext cx="1270000" cy="342900"/>
        </p:xfrm>
        <a:graphic>
          <a:graphicData uri="http://schemas.openxmlformats.org/presentationml/2006/ole">
            <mc:AlternateContent xmlns:mc="http://schemas.openxmlformats.org/markup-compatibility/2006">
              <mc:Choice xmlns:v="urn:schemas-microsoft-com:vml" Requires="v">
                <p:oleObj spid="_x0000_s22568" name="Equation" r:id="rId37" imgW="1269720" imgH="342720" progId="Equation.DSMT4">
                  <p:embed/>
                </p:oleObj>
              </mc:Choice>
              <mc:Fallback>
                <p:oleObj name="Equation" r:id="rId37" imgW="1269720" imgH="342720" progId="Equation.DSMT4">
                  <p:embed/>
                  <p:pic>
                    <p:nvPicPr>
                      <p:cNvPr id="0" name=""/>
                      <p:cNvPicPr/>
                      <p:nvPr/>
                    </p:nvPicPr>
                    <p:blipFill>
                      <a:blip r:embed="rId38"/>
                      <a:stretch>
                        <a:fillRect/>
                      </a:stretch>
                    </p:blipFill>
                    <p:spPr>
                      <a:xfrm>
                        <a:off x="863600" y="5272086"/>
                        <a:ext cx="1270000" cy="3429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572A9937-98D7-44AC-89D5-24DEC1B4E6FE}"/>
              </a:ext>
            </a:extLst>
          </p:cNvPr>
          <p:cNvGraphicFramePr>
            <a:graphicFrameLocks noChangeAspect="1"/>
          </p:cNvGraphicFramePr>
          <p:nvPr>
            <p:extLst>
              <p:ext uri="{D42A27DB-BD31-4B8C-83A1-F6EECF244321}">
                <p14:modId xmlns:p14="http://schemas.microsoft.com/office/powerpoint/2010/main" val="3439474667"/>
              </p:ext>
            </p:extLst>
          </p:nvPr>
        </p:nvGraphicFramePr>
        <p:xfrm>
          <a:off x="3046186" y="5292269"/>
          <a:ext cx="736600" cy="241300"/>
        </p:xfrm>
        <a:graphic>
          <a:graphicData uri="http://schemas.openxmlformats.org/presentationml/2006/ole">
            <mc:AlternateContent xmlns:mc="http://schemas.openxmlformats.org/markup-compatibility/2006">
              <mc:Choice xmlns:v="urn:schemas-microsoft-com:vml" Requires="v">
                <p:oleObj spid="_x0000_s22569" name="Equation" r:id="rId39" imgW="736560" imgH="241200" progId="Equation.DSMT4">
                  <p:embed/>
                </p:oleObj>
              </mc:Choice>
              <mc:Fallback>
                <p:oleObj name="Equation" r:id="rId39" imgW="736560" imgH="241200" progId="Equation.DSMT4">
                  <p:embed/>
                  <p:pic>
                    <p:nvPicPr>
                      <p:cNvPr id="0" name=""/>
                      <p:cNvPicPr/>
                      <p:nvPr/>
                    </p:nvPicPr>
                    <p:blipFill>
                      <a:blip r:embed="rId40"/>
                      <a:stretch>
                        <a:fillRect/>
                      </a:stretch>
                    </p:blipFill>
                    <p:spPr>
                      <a:xfrm>
                        <a:off x="3046186" y="5292269"/>
                        <a:ext cx="736600" cy="2413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F99D4748-15EA-4638-B8FE-55DE9B86257A}"/>
              </a:ext>
            </a:extLst>
          </p:cNvPr>
          <p:cNvGraphicFramePr>
            <a:graphicFrameLocks noChangeAspect="1"/>
          </p:cNvGraphicFramePr>
          <p:nvPr>
            <p:extLst>
              <p:ext uri="{D42A27DB-BD31-4B8C-83A1-F6EECF244321}">
                <p14:modId xmlns:p14="http://schemas.microsoft.com/office/powerpoint/2010/main" val="4227209426"/>
              </p:ext>
            </p:extLst>
          </p:nvPr>
        </p:nvGraphicFramePr>
        <p:xfrm>
          <a:off x="6311899" y="5306783"/>
          <a:ext cx="736600" cy="241300"/>
        </p:xfrm>
        <a:graphic>
          <a:graphicData uri="http://schemas.openxmlformats.org/presentationml/2006/ole">
            <mc:AlternateContent xmlns:mc="http://schemas.openxmlformats.org/markup-compatibility/2006">
              <mc:Choice xmlns:v="urn:schemas-microsoft-com:vml" Requires="v">
                <p:oleObj spid="_x0000_s22570" name="Equation" r:id="rId41" imgW="736560" imgH="241200" progId="Equation.DSMT4">
                  <p:embed/>
                </p:oleObj>
              </mc:Choice>
              <mc:Fallback>
                <p:oleObj name="Equation" r:id="rId41" imgW="736560" imgH="241200" progId="Equation.DSMT4">
                  <p:embed/>
                  <p:pic>
                    <p:nvPicPr>
                      <p:cNvPr id="0" name=""/>
                      <p:cNvPicPr/>
                      <p:nvPr/>
                    </p:nvPicPr>
                    <p:blipFill>
                      <a:blip r:embed="rId42"/>
                      <a:stretch>
                        <a:fillRect/>
                      </a:stretch>
                    </p:blipFill>
                    <p:spPr>
                      <a:xfrm>
                        <a:off x="6311899" y="5306783"/>
                        <a:ext cx="736600" cy="241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F597396-9D54-454E-9F52-09A6631FAC82}"/>
              </a:ext>
            </a:extLst>
          </p:cNvPr>
          <p:cNvSpPr>
            <a:spLocks noGrp="1"/>
          </p:cNvSpPr>
          <p:nvPr>
            <p:ph sz="quarter" idx="17"/>
          </p:nvPr>
        </p:nvSpPr>
        <p:spPr>
          <a:xfrm>
            <a:off x="342900" y="5946212"/>
            <a:ext cx="8534400" cy="242376"/>
          </a:xfrm>
        </p:spPr>
        <p:txBody>
          <a:bodyPr/>
          <a:lstStyle/>
          <a:p>
            <a:r>
              <a:rPr lang="en-IN" sz="1200" i="1" dirty="0"/>
              <a:t>Notes: </a:t>
            </a:r>
            <a:r>
              <a:rPr lang="en-IN" sz="1200" dirty="0"/>
              <a:t>Parameter estimates are in the main body of the table with the </a:t>
            </a:r>
            <a:r>
              <a:rPr lang="en-IN" sz="1200" i="1" dirty="0"/>
              <a:t>p</a:t>
            </a:r>
            <a:r>
              <a:rPr lang="en-IN" sz="1200" dirty="0"/>
              <a:t>-values in parentheses; N</a:t>
            </a:r>
            <a:r>
              <a:rPr lang="en-IN" sz="100" dirty="0"/>
              <a:t> </a:t>
            </a:r>
            <a:r>
              <a:rPr lang="en-IN" sz="1200" dirty="0"/>
              <a:t>A denotes not applicable;</a:t>
            </a:r>
          </a:p>
        </p:txBody>
      </p:sp>
      <p:sp>
        <p:nvSpPr>
          <p:cNvPr id="8" name="Content Placeholder 7">
            <a:extLst>
              <a:ext uri="{FF2B5EF4-FFF2-40B4-BE49-F238E27FC236}">
                <a16:creationId xmlns:a16="http://schemas.microsoft.com/office/drawing/2014/main" id="{85542257-247D-4B48-81F0-BB98CE5EED09}"/>
              </a:ext>
            </a:extLst>
          </p:cNvPr>
          <p:cNvSpPr>
            <a:spLocks noGrp="1"/>
          </p:cNvSpPr>
          <p:nvPr>
            <p:ph sz="quarter" idx="18"/>
          </p:nvPr>
        </p:nvSpPr>
        <p:spPr>
          <a:xfrm>
            <a:off x="342900" y="6253480"/>
            <a:ext cx="5103554" cy="179431"/>
          </a:xfrm>
        </p:spPr>
        <p:txBody>
          <a:bodyPr tIns="0" rIns="0"/>
          <a:lstStyle/>
          <a:p>
            <a:r>
              <a:rPr lang="en-IN" sz="1200" dirty="0"/>
              <a:t>* represents significance at the 5% level. The last row presents adjusted</a:t>
            </a:r>
          </a:p>
        </p:txBody>
      </p:sp>
      <p:graphicFrame>
        <p:nvGraphicFramePr>
          <p:cNvPr id="25" name="Object 24">
            <a:extLst>
              <a:ext uri="{FF2B5EF4-FFF2-40B4-BE49-F238E27FC236}">
                <a16:creationId xmlns:a16="http://schemas.microsoft.com/office/drawing/2014/main" id="{8AC44745-46B9-4525-849F-6A0A20E98CA9}"/>
              </a:ext>
            </a:extLst>
          </p:cNvPr>
          <p:cNvGraphicFramePr>
            <a:graphicFrameLocks noChangeAspect="1"/>
          </p:cNvGraphicFramePr>
          <p:nvPr>
            <p:extLst>
              <p:ext uri="{D42A27DB-BD31-4B8C-83A1-F6EECF244321}">
                <p14:modId xmlns:p14="http://schemas.microsoft.com/office/powerpoint/2010/main" val="2283746585"/>
              </p:ext>
            </p:extLst>
          </p:nvPr>
        </p:nvGraphicFramePr>
        <p:xfrm>
          <a:off x="5346700" y="6242077"/>
          <a:ext cx="199508" cy="190834"/>
        </p:xfrm>
        <a:graphic>
          <a:graphicData uri="http://schemas.openxmlformats.org/presentationml/2006/ole">
            <mc:AlternateContent xmlns:mc="http://schemas.openxmlformats.org/markup-compatibility/2006">
              <mc:Choice xmlns:v="urn:schemas-microsoft-com:vml" Requires="v">
                <p:oleObj spid="_x0000_s22571" name="Equation" r:id="rId43" imgW="291960" imgH="279360" progId="Equation.DSMT4">
                  <p:embed/>
                </p:oleObj>
              </mc:Choice>
              <mc:Fallback>
                <p:oleObj name="Equation" r:id="rId43" imgW="291960" imgH="279360" progId="Equation.DSMT4">
                  <p:embed/>
                  <p:pic>
                    <p:nvPicPr>
                      <p:cNvPr id="0" name=""/>
                      <p:cNvPicPr/>
                      <p:nvPr/>
                    </p:nvPicPr>
                    <p:blipFill>
                      <a:blip r:embed="rId44"/>
                      <a:stretch>
                        <a:fillRect/>
                      </a:stretch>
                    </p:blipFill>
                    <p:spPr>
                      <a:xfrm>
                        <a:off x="5346700" y="6242077"/>
                        <a:ext cx="199508" cy="190834"/>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0680B1BB-4AB3-4AE3-A90D-26EDD4C36D1A}"/>
              </a:ext>
            </a:extLst>
          </p:cNvPr>
          <p:cNvSpPr>
            <a:spLocks noGrp="1"/>
          </p:cNvSpPr>
          <p:nvPr>
            <p:ph sz="quarter" idx="19"/>
          </p:nvPr>
        </p:nvSpPr>
        <p:spPr>
          <a:xfrm>
            <a:off x="5615655" y="6247157"/>
            <a:ext cx="1589139" cy="220414"/>
          </a:xfrm>
        </p:spPr>
        <p:txBody>
          <a:bodyPr lIns="0" tIns="0" rIns="0" bIns="0"/>
          <a:lstStyle/>
          <a:p>
            <a:r>
              <a:rPr lang="en-IN" sz="1200" dirty="0"/>
              <a:t>for model comparison.</a:t>
            </a:r>
            <a:endParaRPr lang="en-US" sz="1200" dirty="0"/>
          </a:p>
        </p:txBody>
      </p:sp>
      <p:sp>
        <p:nvSpPr>
          <p:cNvPr id="17" name="Slide Number Placeholder 16">
            <a:extLst>
              <a:ext uri="{FF2B5EF4-FFF2-40B4-BE49-F238E27FC236}">
                <a16:creationId xmlns:a16="http://schemas.microsoft.com/office/drawing/2014/main" id="{920A5754-BCC0-4000-9F75-9C6E52E08958}"/>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1573943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D027-F535-4281-A43D-5B55FB29FC59}"/>
              </a:ext>
            </a:extLst>
          </p:cNvPr>
          <p:cNvSpPr>
            <a:spLocks noGrp="1"/>
          </p:cNvSpPr>
          <p:nvPr>
            <p:ph type="title"/>
          </p:nvPr>
        </p:nvSpPr>
        <p:spPr/>
        <p:txBody>
          <a:bodyPr>
            <a:normAutofit fontScale="90000"/>
          </a:bodyPr>
          <a:lstStyle/>
          <a:p>
            <a:r>
              <a:rPr lang="en-IN" dirty="0"/>
              <a:t>8.2: Regression Models for Nonlinear Relationships </a:t>
            </a:r>
            <a:r>
              <a:rPr lang="en-IN" sz="1100" b="0" dirty="0"/>
              <a:t>8</a:t>
            </a:r>
            <a:endParaRPr lang="en-US" dirty="0"/>
          </a:p>
        </p:txBody>
      </p:sp>
      <p:sp>
        <p:nvSpPr>
          <p:cNvPr id="3" name="Content Placeholder 2">
            <a:extLst>
              <a:ext uri="{FF2B5EF4-FFF2-40B4-BE49-F238E27FC236}">
                <a16:creationId xmlns:a16="http://schemas.microsoft.com/office/drawing/2014/main" id="{86E6F384-B0F5-4822-8BBF-39F7A7AB33CF}"/>
              </a:ext>
            </a:extLst>
          </p:cNvPr>
          <p:cNvSpPr>
            <a:spLocks noGrp="1"/>
          </p:cNvSpPr>
          <p:nvPr>
            <p:ph sz="quarter" idx="11"/>
          </p:nvPr>
        </p:nvSpPr>
        <p:spPr>
          <a:xfrm>
            <a:off x="342901" y="1276710"/>
            <a:ext cx="2806700" cy="392433"/>
          </a:xfrm>
        </p:spPr>
        <p:txBody>
          <a:bodyPr/>
          <a:lstStyle/>
          <a:p>
            <a:pPr marL="292608" indent="-292608">
              <a:buFont typeface="Arial" panose="020B0604020202020204" pitchFamily="34" charset="0"/>
              <a:buChar char="•"/>
            </a:pPr>
            <a:r>
              <a:rPr lang="en-US" sz="2000" dirty="0"/>
              <a:t>Example.</a:t>
            </a:r>
            <a:endParaRPr lang="en-US" sz="2000" i="1" dirty="0">
              <a:latin typeface="Cambria Math" panose="02040503050406030204" pitchFamily="18" charset="0"/>
            </a:endParaRPr>
          </a:p>
        </p:txBody>
      </p:sp>
      <p:sp>
        <p:nvSpPr>
          <p:cNvPr id="4" name="Content Placeholder 3">
            <a:extLst>
              <a:ext uri="{FF2B5EF4-FFF2-40B4-BE49-F238E27FC236}">
                <a16:creationId xmlns:a16="http://schemas.microsoft.com/office/drawing/2014/main" id="{06A06EF9-75C3-4BF5-89EF-ACEBC5A4CD21}"/>
              </a:ext>
            </a:extLst>
          </p:cNvPr>
          <p:cNvSpPr>
            <a:spLocks noGrp="1"/>
          </p:cNvSpPr>
          <p:nvPr>
            <p:ph sz="quarter" idx="14"/>
          </p:nvPr>
        </p:nvSpPr>
        <p:spPr>
          <a:xfrm>
            <a:off x="342900" y="1788785"/>
            <a:ext cx="411843" cy="359331"/>
          </a:xfrm>
        </p:spPr>
        <p:txBody>
          <a:bodyPr/>
          <a:lstStyle/>
          <a:p>
            <a:pPr>
              <a:buFont typeface="Arial" panose="020B0604020202020204" pitchFamily="34" charset="0"/>
              <a:buChar char="•"/>
            </a:pPr>
            <a:r>
              <a:rPr lang="en-US" sz="2000" dirty="0"/>
              <a:t> </a:t>
            </a:r>
          </a:p>
        </p:txBody>
      </p:sp>
      <p:graphicFrame>
        <p:nvGraphicFramePr>
          <p:cNvPr id="23" name="Object 22">
            <a:extLst>
              <a:ext uri="{FF2B5EF4-FFF2-40B4-BE49-F238E27FC236}">
                <a16:creationId xmlns:a16="http://schemas.microsoft.com/office/drawing/2014/main" id="{B4D27843-CE77-4537-BEA5-D2D428834071}"/>
              </a:ext>
            </a:extLst>
          </p:cNvPr>
          <p:cNvGraphicFramePr>
            <a:graphicFrameLocks noChangeAspect="1"/>
          </p:cNvGraphicFramePr>
          <p:nvPr>
            <p:extLst>
              <p:ext uri="{D42A27DB-BD31-4B8C-83A1-F6EECF244321}">
                <p14:modId xmlns:p14="http://schemas.microsoft.com/office/powerpoint/2010/main" val="2050419614"/>
              </p:ext>
            </p:extLst>
          </p:nvPr>
        </p:nvGraphicFramePr>
        <p:xfrm>
          <a:off x="723900" y="1803400"/>
          <a:ext cx="4106863" cy="377825"/>
        </p:xfrm>
        <a:graphic>
          <a:graphicData uri="http://schemas.openxmlformats.org/presentationml/2006/ole">
            <mc:AlternateContent xmlns:mc="http://schemas.openxmlformats.org/markup-compatibility/2006">
              <mc:Choice xmlns:v="urn:schemas-microsoft-com:vml" Requires="v">
                <p:oleObj spid="_x0000_s23559" name="Equation" r:id="rId3" imgW="3733560" imgH="342720" progId="Equation.DSMT4">
                  <p:embed/>
                </p:oleObj>
              </mc:Choice>
              <mc:Fallback>
                <p:oleObj name="Equation" r:id="rId3" imgW="3733560" imgH="342720" progId="Equation.DSMT4">
                  <p:embed/>
                  <p:pic>
                    <p:nvPicPr>
                      <p:cNvPr id="2" name="Object 1">
                        <a:extLst>
                          <a:ext uri="{FF2B5EF4-FFF2-40B4-BE49-F238E27FC236}">
                            <a16:creationId xmlns:a16="http://schemas.microsoft.com/office/drawing/2014/main" id="{5358142E-A090-4C61-A358-25291658FFCD}"/>
                          </a:ext>
                        </a:extLst>
                      </p:cNvPr>
                      <p:cNvPicPr/>
                      <p:nvPr/>
                    </p:nvPicPr>
                    <p:blipFill>
                      <a:blip r:embed="rId4"/>
                      <a:stretch>
                        <a:fillRect/>
                      </a:stretch>
                    </p:blipFill>
                    <p:spPr>
                      <a:xfrm>
                        <a:off x="723900" y="1803400"/>
                        <a:ext cx="4106863" cy="3778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6BD565F-A6C2-4710-9F39-29BC9E93E766}"/>
              </a:ext>
            </a:extLst>
          </p:cNvPr>
          <p:cNvSpPr>
            <a:spLocks noGrp="1"/>
          </p:cNvSpPr>
          <p:nvPr>
            <p:ph sz="quarter" idx="15"/>
          </p:nvPr>
        </p:nvSpPr>
        <p:spPr>
          <a:xfrm>
            <a:off x="342900" y="2275146"/>
            <a:ext cx="324757" cy="414314"/>
          </a:xfrm>
        </p:spPr>
        <p:txBody>
          <a:bodyPr/>
          <a:lstStyle/>
          <a:p>
            <a:pPr>
              <a:buFont typeface="Arial" panose="020B0604020202020204" pitchFamily="34" charset="0"/>
              <a:buChar char="•"/>
            </a:pPr>
            <a:r>
              <a:rPr lang="en-US" sz="2000" dirty="0"/>
              <a:t> </a:t>
            </a:r>
          </a:p>
        </p:txBody>
      </p:sp>
      <p:graphicFrame>
        <p:nvGraphicFramePr>
          <p:cNvPr id="24" name="Object 23">
            <a:extLst>
              <a:ext uri="{FF2B5EF4-FFF2-40B4-BE49-F238E27FC236}">
                <a16:creationId xmlns:a16="http://schemas.microsoft.com/office/drawing/2014/main" id="{02AEEE43-1292-43B7-82EA-424AA1D4EF38}"/>
              </a:ext>
            </a:extLst>
          </p:cNvPr>
          <p:cNvGraphicFramePr>
            <a:graphicFrameLocks noChangeAspect="1"/>
          </p:cNvGraphicFramePr>
          <p:nvPr>
            <p:extLst>
              <p:ext uri="{D42A27DB-BD31-4B8C-83A1-F6EECF244321}">
                <p14:modId xmlns:p14="http://schemas.microsoft.com/office/powerpoint/2010/main" val="627332688"/>
              </p:ext>
            </p:extLst>
          </p:nvPr>
        </p:nvGraphicFramePr>
        <p:xfrm>
          <a:off x="741363" y="2235200"/>
          <a:ext cx="7656512" cy="433388"/>
        </p:xfrm>
        <a:graphic>
          <a:graphicData uri="http://schemas.openxmlformats.org/presentationml/2006/ole">
            <mc:AlternateContent xmlns:mc="http://schemas.openxmlformats.org/markup-compatibility/2006">
              <mc:Choice xmlns:v="urn:schemas-microsoft-com:vml" Requires="v">
                <p:oleObj spid="_x0000_s23560" name="Equation" r:id="rId5" imgW="6717960" imgH="380880" progId="Equation.DSMT4">
                  <p:embed/>
                </p:oleObj>
              </mc:Choice>
              <mc:Fallback>
                <p:oleObj name="Equation" r:id="rId5" imgW="6717960" imgH="380880" progId="Equation.DSMT4">
                  <p:embed/>
                  <p:pic>
                    <p:nvPicPr>
                      <p:cNvPr id="4" name="Object 3">
                        <a:extLst>
                          <a:ext uri="{FF2B5EF4-FFF2-40B4-BE49-F238E27FC236}">
                            <a16:creationId xmlns:a16="http://schemas.microsoft.com/office/drawing/2014/main" id="{1F7416B2-ADB8-4904-A6B9-194CC60DB8D2}"/>
                          </a:ext>
                        </a:extLst>
                      </p:cNvPr>
                      <p:cNvPicPr/>
                      <p:nvPr/>
                    </p:nvPicPr>
                    <p:blipFill>
                      <a:blip r:embed="rId6"/>
                      <a:stretch>
                        <a:fillRect/>
                      </a:stretch>
                    </p:blipFill>
                    <p:spPr>
                      <a:xfrm>
                        <a:off x="741363" y="2235200"/>
                        <a:ext cx="7656512" cy="43338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C5953115-C647-4832-B985-4B6A59FDB4B7}"/>
              </a:ext>
            </a:extLst>
          </p:cNvPr>
          <p:cNvSpPr>
            <a:spLocks noGrp="1"/>
          </p:cNvSpPr>
          <p:nvPr>
            <p:ph sz="quarter" idx="16"/>
          </p:nvPr>
        </p:nvSpPr>
        <p:spPr>
          <a:xfrm>
            <a:off x="342900" y="2841941"/>
            <a:ext cx="324757" cy="375949"/>
          </a:xfrm>
        </p:spPr>
        <p:txBody>
          <a:bodyPr/>
          <a:lstStyle/>
          <a:p>
            <a:pPr>
              <a:buFont typeface="Arial" panose="020B0604020202020204" pitchFamily="34" charset="0"/>
              <a:buChar char="•"/>
            </a:pPr>
            <a:r>
              <a:rPr lang="en-US" sz="2000" dirty="0"/>
              <a:t> </a:t>
            </a:r>
          </a:p>
        </p:txBody>
      </p:sp>
      <p:graphicFrame>
        <p:nvGraphicFramePr>
          <p:cNvPr id="25" name="Object 24">
            <a:extLst>
              <a:ext uri="{FF2B5EF4-FFF2-40B4-BE49-F238E27FC236}">
                <a16:creationId xmlns:a16="http://schemas.microsoft.com/office/drawing/2014/main" id="{395E9EB2-EDC9-4DE7-AF98-9A7302817FE4}"/>
              </a:ext>
            </a:extLst>
          </p:cNvPr>
          <p:cNvGraphicFramePr>
            <a:graphicFrameLocks noChangeAspect="1"/>
          </p:cNvGraphicFramePr>
          <p:nvPr>
            <p:extLst>
              <p:ext uri="{D42A27DB-BD31-4B8C-83A1-F6EECF244321}">
                <p14:modId xmlns:p14="http://schemas.microsoft.com/office/powerpoint/2010/main" val="978315398"/>
              </p:ext>
            </p:extLst>
          </p:nvPr>
        </p:nvGraphicFramePr>
        <p:xfrm>
          <a:off x="723900" y="2822575"/>
          <a:ext cx="3403600" cy="409575"/>
        </p:xfrm>
        <a:graphic>
          <a:graphicData uri="http://schemas.openxmlformats.org/presentationml/2006/ole">
            <mc:AlternateContent xmlns:mc="http://schemas.openxmlformats.org/markup-compatibility/2006">
              <mc:Choice xmlns:v="urn:schemas-microsoft-com:vml" Requires="v">
                <p:oleObj spid="_x0000_s23561" name="Equation" r:id="rId7" imgW="3174840" imgH="380880" progId="Equation.DSMT4">
                  <p:embed/>
                </p:oleObj>
              </mc:Choice>
              <mc:Fallback>
                <p:oleObj name="Equation" r:id="rId7" imgW="3174840" imgH="380880" progId="Equation.DSMT4">
                  <p:embed/>
                  <p:pic>
                    <p:nvPicPr>
                      <p:cNvPr id="5" name="Object 4">
                        <a:extLst>
                          <a:ext uri="{FF2B5EF4-FFF2-40B4-BE49-F238E27FC236}">
                            <a16:creationId xmlns:a16="http://schemas.microsoft.com/office/drawing/2014/main" id="{BB12E898-D280-4C97-BA27-A7F9EDD1486A}"/>
                          </a:ext>
                        </a:extLst>
                      </p:cNvPr>
                      <p:cNvPicPr/>
                      <p:nvPr/>
                    </p:nvPicPr>
                    <p:blipFill>
                      <a:blip r:embed="rId8"/>
                      <a:stretch>
                        <a:fillRect/>
                      </a:stretch>
                    </p:blipFill>
                    <p:spPr>
                      <a:xfrm>
                        <a:off x="723900" y="2822575"/>
                        <a:ext cx="3403600" cy="40957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F922D7CC-2F8B-4204-9B3D-CB80B12F95B0}"/>
              </a:ext>
            </a:extLst>
          </p:cNvPr>
          <p:cNvSpPr>
            <a:spLocks noGrp="1"/>
          </p:cNvSpPr>
          <p:nvPr>
            <p:ph sz="quarter" idx="17"/>
          </p:nvPr>
        </p:nvSpPr>
        <p:spPr>
          <a:xfrm>
            <a:off x="342901" y="3389529"/>
            <a:ext cx="368300" cy="352069"/>
          </a:xfrm>
        </p:spPr>
        <p:txBody>
          <a:bodyPr/>
          <a:lstStyle/>
          <a:p>
            <a:pPr>
              <a:buFont typeface="Arial" panose="020B0604020202020204" pitchFamily="34" charset="0"/>
              <a:buChar char="•"/>
            </a:pPr>
            <a:r>
              <a:rPr lang="en-US" sz="2000" dirty="0"/>
              <a:t> </a:t>
            </a:r>
          </a:p>
        </p:txBody>
      </p:sp>
      <p:graphicFrame>
        <p:nvGraphicFramePr>
          <p:cNvPr id="26" name="Object 25">
            <a:extLst>
              <a:ext uri="{FF2B5EF4-FFF2-40B4-BE49-F238E27FC236}">
                <a16:creationId xmlns:a16="http://schemas.microsoft.com/office/drawing/2014/main" id="{85428326-9442-40BA-B8A0-C78798E17D20}"/>
              </a:ext>
            </a:extLst>
          </p:cNvPr>
          <p:cNvGraphicFramePr>
            <a:graphicFrameLocks noChangeAspect="1"/>
          </p:cNvGraphicFramePr>
          <p:nvPr>
            <p:extLst>
              <p:ext uri="{D42A27DB-BD31-4B8C-83A1-F6EECF244321}">
                <p14:modId xmlns:p14="http://schemas.microsoft.com/office/powerpoint/2010/main" val="4228690134"/>
              </p:ext>
            </p:extLst>
          </p:nvPr>
        </p:nvGraphicFramePr>
        <p:xfrm>
          <a:off x="739830" y="3341548"/>
          <a:ext cx="3520440" cy="419100"/>
        </p:xfrm>
        <a:graphic>
          <a:graphicData uri="http://schemas.openxmlformats.org/presentationml/2006/ole">
            <mc:AlternateContent xmlns:mc="http://schemas.openxmlformats.org/markup-compatibility/2006">
              <mc:Choice xmlns:v="urn:schemas-microsoft-com:vml" Requires="v">
                <p:oleObj spid="_x0000_s23562" name="Equation" r:id="rId9" imgW="3200400" imgH="380880" progId="Equation.DSMT4">
                  <p:embed/>
                </p:oleObj>
              </mc:Choice>
              <mc:Fallback>
                <p:oleObj name="Equation" r:id="rId9" imgW="3200400" imgH="380880" progId="Equation.DSMT4">
                  <p:embed/>
                  <p:pic>
                    <p:nvPicPr>
                      <p:cNvPr id="6" name="Object 5">
                        <a:extLst>
                          <a:ext uri="{FF2B5EF4-FFF2-40B4-BE49-F238E27FC236}">
                            <a16:creationId xmlns:a16="http://schemas.microsoft.com/office/drawing/2014/main" id="{182AADAA-CB5E-4F7B-B1EF-E949191A1C1B}"/>
                          </a:ext>
                        </a:extLst>
                      </p:cNvPr>
                      <p:cNvPicPr/>
                      <p:nvPr/>
                    </p:nvPicPr>
                    <p:blipFill>
                      <a:blip r:embed="rId10"/>
                      <a:stretch>
                        <a:fillRect/>
                      </a:stretch>
                    </p:blipFill>
                    <p:spPr>
                      <a:xfrm>
                        <a:off x="739830" y="3341548"/>
                        <a:ext cx="3520440" cy="4191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B4C39E7B-A1FB-4670-BF4C-FA6B312D026A}"/>
              </a:ext>
            </a:extLst>
          </p:cNvPr>
          <p:cNvSpPr>
            <a:spLocks noGrp="1"/>
          </p:cNvSpPr>
          <p:nvPr>
            <p:ph sz="quarter" idx="18"/>
          </p:nvPr>
        </p:nvSpPr>
        <p:spPr>
          <a:xfrm>
            <a:off x="342900" y="3859073"/>
            <a:ext cx="7639957" cy="408128"/>
          </a:xfrm>
        </p:spPr>
        <p:txBody>
          <a:bodyPr/>
          <a:lstStyle/>
          <a:p>
            <a:pPr marL="292608" indent="-292608">
              <a:buFont typeface="Arial" panose="020B0604020202020204" pitchFamily="34" charset="0"/>
              <a:buChar char="•"/>
            </a:pPr>
            <a:r>
              <a:rPr lang="en-US" sz="2000" dirty="0"/>
              <a:t>The age at which the maximum wage occurs is given occurs at</a:t>
            </a:r>
          </a:p>
        </p:txBody>
      </p:sp>
      <p:graphicFrame>
        <p:nvGraphicFramePr>
          <p:cNvPr id="27" name="Object 26">
            <a:extLst>
              <a:ext uri="{FF2B5EF4-FFF2-40B4-BE49-F238E27FC236}">
                <a16:creationId xmlns:a16="http://schemas.microsoft.com/office/drawing/2014/main" id="{C3FADAE9-012B-43D9-9630-C5FFADCE75BC}"/>
              </a:ext>
            </a:extLst>
          </p:cNvPr>
          <p:cNvGraphicFramePr>
            <a:graphicFrameLocks noChangeAspect="1"/>
          </p:cNvGraphicFramePr>
          <p:nvPr>
            <p:extLst>
              <p:ext uri="{D42A27DB-BD31-4B8C-83A1-F6EECF244321}">
                <p14:modId xmlns:p14="http://schemas.microsoft.com/office/powerpoint/2010/main" val="3384348073"/>
              </p:ext>
            </p:extLst>
          </p:nvPr>
        </p:nvGraphicFramePr>
        <p:xfrm>
          <a:off x="749300" y="4360863"/>
          <a:ext cx="2108200" cy="660400"/>
        </p:xfrm>
        <a:graphic>
          <a:graphicData uri="http://schemas.openxmlformats.org/presentationml/2006/ole">
            <mc:AlternateContent xmlns:mc="http://schemas.openxmlformats.org/markup-compatibility/2006">
              <mc:Choice xmlns:v="urn:schemas-microsoft-com:vml" Requires="v">
                <p:oleObj spid="_x0000_s23563" name="Equation" r:id="rId11" imgW="2108160" imgH="660240" progId="Equation.DSMT4">
                  <p:embed/>
                </p:oleObj>
              </mc:Choice>
              <mc:Fallback>
                <p:oleObj name="Equation" r:id="rId11" imgW="2108160" imgH="660240" progId="Equation.DSMT4">
                  <p:embed/>
                  <p:pic>
                    <p:nvPicPr>
                      <p:cNvPr id="7" name="Object 6">
                        <a:extLst>
                          <a:ext uri="{FF2B5EF4-FFF2-40B4-BE49-F238E27FC236}">
                            <a16:creationId xmlns:a16="http://schemas.microsoft.com/office/drawing/2014/main" id="{B2065942-C655-4136-9E99-8F63C6E0FA41}"/>
                          </a:ext>
                        </a:extLst>
                      </p:cNvPr>
                      <p:cNvPicPr/>
                      <p:nvPr/>
                    </p:nvPicPr>
                    <p:blipFill>
                      <a:blip r:embed="rId12"/>
                      <a:stretch>
                        <a:fillRect/>
                      </a:stretch>
                    </p:blipFill>
                    <p:spPr>
                      <a:xfrm>
                        <a:off x="749300" y="4360863"/>
                        <a:ext cx="2108200" cy="6604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2F1DEC5A-B273-413B-B0E7-FDEAD52CC683}"/>
              </a:ext>
            </a:extLst>
          </p:cNvPr>
          <p:cNvSpPr>
            <a:spLocks noGrp="1"/>
          </p:cNvSpPr>
          <p:nvPr>
            <p:ph sz="quarter" idx="19"/>
          </p:nvPr>
        </p:nvSpPr>
        <p:spPr>
          <a:xfrm>
            <a:off x="342899" y="5192245"/>
            <a:ext cx="8458199" cy="711200"/>
          </a:xfrm>
        </p:spPr>
        <p:txBody>
          <a:bodyPr/>
          <a:lstStyle/>
          <a:p>
            <a:pPr marL="292608" indent="-292608">
              <a:buFont typeface="Arial" panose="020B0604020202020204" pitchFamily="34" charset="0"/>
              <a:buChar char="•"/>
            </a:pPr>
            <a:r>
              <a:rPr lang="en-US" sz="2000" dirty="0"/>
              <a:t>It is important to note that a non–college graduate would also attain the highest wage at 49.18 years as well since there is no interaction.</a:t>
            </a:r>
          </a:p>
        </p:txBody>
      </p:sp>
      <p:sp>
        <p:nvSpPr>
          <p:cNvPr id="17" name="Slide Number Placeholder 16">
            <a:extLst>
              <a:ext uri="{FF2B5EF4-FFF2-40B4-BE49-F238E27FC236}">
                <a16:creationId xmlns:a16="http://schemas.microsoft.com/office/drawing/2014/main" id="{9F7857C0-2135-4C63-B576-4E319352A99F}"/>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2203097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78F8-8D9B-4C63-B18D-AC8D1036B5F1}"/>
              </a:ext>
            </a:extLst>
          </p:cNvPr>
          <p:cNvSpPr>
            <a:spLocks noGrp="1"/>
          </p:cNvSpPr>
          <p:nvPr>
            <p:ph type="title"/>
          </p:nvPr>
        </p:nvSpPr>
        <p:spPr/>
        <p:txBody>
          <a:bodyPr>
            <a:normAutofit fontScale="90000"/>
          </a:bodyPr>
          <a:lstStyle/>
          <a:p>
            <a:r>
              <a:rPr lang="en-IN" dirty="0"/>
              <a:t>8.2: Regression Models for Nonlinear Relationships </a:t>
            </a:r>
            <a:r>
              <a:rPr lang="en-IN" sz="1100" b="0" dirty="0"/>
              <a:t>9</a:t>
            </a:r>
            <a:endParaRPr lang="en-US" dirty="0"/>
          </a:p>
        </p:txBody>
      </p:sp>
      <p:sp>
        <p:nvSpPr>
          <p:cNvPr id="3" name="Content Placeholder 2">
            <a:extLst>
              <a:ext uri="{FF2B5EF4-FFF2-40B4-BE49-F238E27FC236}">
                <a16:creationId xmlns:a16="http://schemas.microsoft.com/office/drawing/2014/main" id="{B0D04A48-9F88-4E45-9F98-C3DF350E069E}"/>
              </a:ext>
            </a:extLst>
          </p:cNvPr>
          <p:cNvSpPr>
            <a:spLocks noGrp="1"/>
          </p:cNvSpPr>
          <p:nvPr>
            <p:ph sz="quarter" idx="11"/>
          </p:nvPr>
        </p:nvSpPr>
        <p:spPr/>
        <p:txBody>
          <a:bodyPr/>
          <a:lstStyle/>
          <a:p>
            <a:pPr marL="292608" indent="-292608">
              <a:buFont typeface="Arial" panose="020B0604020202020204" pitchFamily="34" charset="0"/>
              <a:buChar char="•"/>
            </a:pPr>
            <a:r>
              <a:rPr lang="en-US" dirty="0"/>
              <a:t>Another common transformation that captures nonlinearity is based on the natural logarithm.</a:t>
            </a:r>
          </a:p>
          <a:p>
            <a:pPr marL="292608" indent="-292608">
              <a:buFont typeface="Arial" panose="020B0604020202020204" pitchFamily="34" charset="0"/>
              <a:buChar char="•"/>
            </a:pPr>
            <a:r>
              <a:rPr lang="en-US" dirty="0"/>
              <a:t>Logs are known to stabilize the variance and are applied to skewed variables.</a:t>
            </a:r>
          </a:p>
          <a:p>
            <a:pPr marL="292608" indent="-292608">
              <a:buFont typeface="Arial" panose="020B0604020202020204" pitchFamily="34" charset="0"/>
              <a:buChar char="•"/>
            </a:pPr>
            <a:r>
              <a:rPr lang="en-US" dirty="0"/>
              <a:t>Regression coefficients interpreted as percent changes.</a:t>
            </a:r>
          </a:p>
          <a:p>
            <a:pPr marL="292608" indent="-292608">
              <a:buFont typeface="Arial" panose="020B0604020202020204" pitchFamily="34" charset="0"/>
              <a:buChar char="•"/>
            </a:pPr>
            <a:r>
              <a:rPr lang="en-US" dirty="0"/>
              <a:t>This is useful because many relationships are naturally expressed in terms of percentages.</a:t>
            </a:r>
          </a:p>
          <a:p>
            <a:pPr marL="292608" indent="-292608">
              <a:buFont typeface="Arial" panose="020B0604020202020204" pitchFamily="34" charset="0"/>
              <a:buChar char="•"/>
            </a:pPr>
            <a:r>
              <a:rPr lang="en-US" dirty="0"/>
              <a:t>Example: incomes, house prices, and sales.</a:t>
            </a:r>
          </a:p>
        </p:txBody>
      </p:sp>
      <p:sp>
        <p:nvSpPr>
          <p:cNvPr id="6" name="Slide Number Placeholder 5">
            <a:extLst>
              <a:ext uri="{FF2B5EF4-FFF2-40B4-BE49-F238E27FC236}">
                <a16:creationId xmlns:a16="http://schemas.microsoft.com/office/drawing/2014/main" id="{01D202D6-9E0C-40FB-8695-47068FD14987}"/>
              </a:ext>
            </a:extLst>
          </p:cNvPr>
          <p:cNvSpPr>
            <a:spLocks noGrp="1"/>
          </p:cNvSpPr>
          <p:nvPr>
            <p:ph type="sldNum" sz="quarter" idx="4"/>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249892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C934C3-6BE8-4C7B-8B8D-F29B8F5FE544}"/>
              </a:ext>
            </a:extLst>
          </p:cNvPr>
          <p:cNvSpPr>
            <a:spLocks noGrp="1"/>
          </p:cNvSpPr>
          <p:nvPr>
            <p:ph type="title"/>
          </p:nvPr>
        </p:nvSpPr>
        <p:spPr/>
        <p:txBody>
          <a:bodyPr>
            <a:normAutofit fontScale="90000"/>
          </a:bodyPr>
          <a:lstStyle/>
          <a:p>
            <a:r>
              <a:rPr lang="en-IN" dirty="0"/>
              <a:t>8.2: Regression Models for Nonlinear Relationships </a:t>
            </a:r>
            <a:r>
              <a:rPr lang="en-IN" sz="1100" b="0" dirty="0"/>
              <a:t>10</a:t>
            </a:r>
            <a:endParaRPr lang="en-US" dirty="0"/>
          </a:p>
        </p:txBody>
      </p:sp>
      <p:sp>
        <p:nvSpPr>
          <p:cNvPr id="10" name="Content Placeholder 9">
            <a:extLst>
              <a:ext uri="{FF2B5EF4-FFF2-40B4-BE49-F238E27FC236}">
                <a16:creationId xmlns:a16="http://schemas.microsoft.com/office/drawing/2014/main" id="{07316C3B-96CA-4B61-A997-49BCE8A6846D}"/>
              </a:ext>
            </a:extLst>
          </p:cNvPr>
          <p:cNvSpPr>
            <a:spLocks noGrp="1"/>
          </p:cNvSpPr>
          <p:nvPr>
            <p:ph sz="quarter" idx="11"/>
          </p:nvPr>
        </p:nvSpPr>
        <p:spPr>
          <a:xfrm>
            <a:off x="342900" y="1276710"/>
            <a:ext cx="8458200" cy="406947"/>
          </a:xfrm>
        </p:spPr>
        <p:txBody>
          <a:bodyPr/>
          <a:lstStyle/>
          <a:p>
            <a:pPr marL="292608" indent="-292608">
              <a:buFont typeface="Arial" panose="020B0604020202020204" pitchFamily="34" charset="0"/>
              <a:buChar char="•"/>
            </a:pPr>
            <a:r>
              <a:rPr lang="en-US" sz="2000" dirty="0"/>
              <a:t>In a </a:t>
            </a:r>
            <a:r>
              <a:rPr lang="en-US" sz="2000" b="1" dirty="0"/>
              <a:t>log-log regression model</a:t>
            </a:r>
            <a:r>
              <a:rPr lang="en-US" sz="2000" dirty="0"/>
              <a:t>, both the response and predictor are</a:t>
            </a:r>
          </a:p>
        </p:txBody>
      </p:sp>
      <p:sp>
        <p:nvSpPr>
          <p:cNvPr id="13" name="Content Placeholder 12">
            <a:extLst>
              <a:ext uri="{FF2B5EF4-FFF2-40B4-BE49-F238E27FC236}">
                <a16:creationId xmlns:a16="http://schemas.microsoft.com/office/drawing/2014/main" id="{0B864A5D-F580-45C0-B348-9BB16BB3806A}"/>
              </a:ext>
            </a:extLst>
          </p:cNvPr>
          <p:cNvSpPr>
            <a:spLocks noGrp="1"/>
          </p:cNvSpPr>
          <p:nvPr>
            <p:ph sz="quarter" idx="14"/>
          </p:nvPr>
        </p:nvSpPr>
        <p:spPr>
          <a:xfrm>
            <a:off x="342900" y="1736665"/>
            <a:ext cx="4330700" cy="396933"/>
          </a:xfrm>
        </p:spPr>
        <p:txBody>
          <a:bodyPr tIns="0" rIns="0"/>
          <a:lstStyle/>
          <a:p>
            <a:pPr marL="292608"/>
            <a:r>
              <a:rPr lang="en-US" sz="2200" dirty="0"/>
              <a:t>transformed using natural logs:</a:t>
            </a:r>
          </a:p>
        </p:txBody>
      </p:sp>
      <p:graphicFrame>
        <p:nvGraphicFramePr>
          <p:cNvPr id="18" name="Object 17">
            <a:extLst>
              <a:ext uri="{FF2B5EF4-FFF2-40B4-BE49-F238E27FC236}">
                <a16:creationId xmlns:a16="http://schemas.microsoft.com/office/drawing/2014/main" id="{E9D0DE78-D858-415D-A0B8-066441FF11B5}"/>
              </a:ext>
            </a:extLst>
          </p:cNvPr>
          <p:cNvGraphicFramePr>
            <a:graphicFrameLocks noChangeAspect="1"/>
          </p:cNvGraphicFramePr>
          <p:nvPr>
            <p:extLst>
              <p:ext uri="{D42A27DB-BD31-4B8C-83A1-F6EECF244321}">
                <p14:modId xmlns:p14="http://schemas.microsoft.com/office/powerpoint/2010/main" val="2080746335"/>
              </p:ext>
            </p:extLst>
          </p:nvPr>
        </p:nvGraphicFramePr>
        <p:xfrm>
          <a:off x="4713515" y="1784124"/>
          <a:ext cx="2590800" cy="381000"/>
        </p:xfrm>
        <a:graphic>
          <a:graphicData uri="http://schemas.openxmlformats.org/presentationml/2006/ole">
            <mc:AlternateContent xmlns:mc="http://schemas.openxmlformats.org/markup-compatibility/2006">
              <mc:Choice xmlns:v="urn:schemas-microsoft-com:vml" Requires="v">
                <p:oleObj spid="_x0000_s24580" name="Equation" r:id="rId3" imgW="2590560" imgH="380880" progId="Equation.DSMT4">
                  <p:embed/>
                </p:oleObj>
              </mc:Choice>
              <mc:Fallback>
                <p:oleObj name="Equation" r:id="rId3" imgW="2590560" imgH="380880" progId="Equation.DSMT4">
                  <p:embed/>
                  <p:pic>
                    <p:nvPicPr>
                      <p:cNvPr id="4" name="Object 3">
                        <a:extLst>
                          <a:ext uri="{FF2B5EF4-FFF2-40B4-BE49-F238E27FC236}">
                            <a16:creationId xmlns:a16="http://schemas.microsoft.com/office/drawing/2014/main" id="{FADDCE73-4C79-4DA3-A2EF-6B4D3251BA72}"/>
                          </a:ext>
                        </a:extLst>
                      </p:cNvPr>
                      <p:cNvPicPr/>
                      <p:nvPr/>
                    </p:nvPicPr>
                    <p:blipFill>
                      <a:blip r:embed="rId4"/>
                      <a:stretch>
                        <a:fillRect/>
                      </a:stretch>
                    </p:blipFill>
                    <p:spPr>
                      <a:xfrm>
                        <a:off x="4713515" y="1784124"/>
                        <a:ext cx="2590800" cy="3810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B1AE2B90-3D70-4572-B6FF-582411E81701}"/>
              </a:ext>
            </a:extLst>
          </p:cNvPr>
          <p:cNvSpPr>
            <a:spLocks noGrp="1"/>
          </p:cNvSpPr>
          <p:nvPr>
            <p:ph sz="quarter" idx="15"/>
          </p:nvPr>
        </p:nvSpPr>
        <p:spPr>
          <a:xfrm>
            <a:off x="342900" y="2233287"/>
            <a:ext cx="8458200" cy="422827"/>
          </a:xfrm>
        </p:spPr>
        <p:txBody>
          <a:bodyPr tIns="0"/>
          <a:lstStyle/>
          <a:p>
            <a:pPr marL="292608" indent="-292608">
              <a:buFont typeface="Arial" panose="020B0604020202020204" pitchFamily="34" charset="0"/>
              <a:buChar char="•"/>
            </a:pPr>
            <a:r>
              <a:rPr lang="en-US" sz="2200" dirty="0"/>
              <a:t>The relationship is a curve that depends on the slope coefficient</a:t>
            </a:r>
          </a:p>
        </p:txBody>
      </p:sp>
      <p:graphicFrame>
        <p:nvGraphicFramePr>
          <p:cNvPr id="19" name="Object 18">
            <a:extLst>
              <a:ext uri="{FF2B5EF4-FFF2-40B4-BE49-F238E27FC236}">
                <a16:creationId xmlns:a16="http://schemas.microsoft.com/office/drawing/2014/main" id="{068F485C-1330-46A2-A26C-1EB3A04C1D11}"/>
              </a:ext>
            </a:extLst>
          </p:cNvPr>
          <p:cNvGraphicFramePr>
            <a:graphicFrameLocks noChangeAspect="1"/>
          </p:cNvGraphicFramePr>
          <p:nvPr>
            <p:extLst>
              <p:ext uri="{D42A27DB-BD31-4B8C-83A1-F6EECF244321}">
                <p14:modId xmlns:p14="http://schemas.microsoft.com/office/powerpoint/2010/main" val="1355749720"/>
              </p:ext>
            </p:extLst>
          </p:nvPr>
        </p:nvGraphicFramePr>
        <p:xfrm>
          <a:off x="757919" y="2663871"/>
          <a:ext cx="349250" cy="363220"/>
        </p:xfrm>
        <a:graphic>
          <a:graphicData uri="http://schemas.openxmlformats.org/presentationml/2006/ole">
            <mc:AlternateContent xmlns:mc="http://schemas.openxmlformats.org/markup-compatibility/2006">
              <mc:Choice xmlns:v="urn:schemas-microsoft-com:vml" Requires="v">
                <p:oleObj spid="_x0000_s24581" name="Equation" r:id="rId5" imgW="317160" imgH="330120" progId="Equation.DSMT4">
                  <p:embed/>
                </p:oleObj>
              </mc:Choice>
              <mc:Fallback>
                <p:oleObj name="Equation" r:id="rId5" imgW="317160" imgH="330120" progId="Equation.DSMT4">
                  <p:embed/>
                  <p:pic>
                    <p:nvPicPr>
                      <p:cNvPr id="5" name="Object 4">
                        <a:extLst>
                          <a:ext uri="{FF2B5EF4-FFF2-40B4-BE49-F238E27FC236}">
                            <a16:creationId xmlns:a16="http://schemas.microsoft.com/office/drawing/2014/main" id="{FF011F1D-C83F-4609-BA1B-D0F61118B22C}"/>
                          </a:ext>
                        </a:extLst>
                      </p:cNvPr>
                      <p:cNvPicPr/>
                      <p:nvPr/>
                    </p:nvPicPr>
                    <p:blipFill>
                      <a:blip r:embed="rId6"/>
                      <a:stretch>
                        <a:fillRect/>
                      </a:stretch>
                    </p:blipFill>
                    <p:spPr>
                      <a:xfrm>
                        <a:off x="757919" y="2663871"/>
                        <a:ext cx="349250" cy="363220"/>
                      </a:xfrm>
                      <a:prstGeom prst="rect">
                        <a:avLst/>
                      </a:prstGeom>
                    </p:spPr>
                  </p:pic>
                </p:oleObj>
              </mc:Fallback>
            </mc:AlternateContent>
          </a:graphicData>
        </a:graphic>
      </p:graphicFrame>
      <p:pic>
        <p:nvPicPr>
          <p:cNvPr id="3" name="Picture 2" descr="A scatterplot of y versus x plots data points for beta 1 greater than 0 but less than 1.">
            <a:extLst>
              <a:ext uri="{FF2B5EF4-FFF2-40B4-BE49-F238E27FC236}">
                <a16:creationId xmlns:a16="http://schemas.microsoft.com/office/drawing/2014/main" id="{32240CE9-1F81-4A3C-BFA7-123D0994D00B}"/>
              </a:ext>
            </a:extLst>
          </p:cNvPr>
          <p:cNvPicPr>
            <a:picLocks noChangeAspect="1"/>
          </p:cNvPicPr>
          <p:nvPr/>
        </p:nvPicPr>
        <p:blipFill>
          <a:blip r:embed="rId7"/>
          <a:stretch>
            <a:fillRect/>
          </a:stretch>
        </p:blipFill>
        <p:spPr>
          <a:xfrm>
            <a:off x="932544" y="3124480"/>
            <a:ext cx="3505151" cy="2904427"/>
          </a:xfrm>
          <a:prstGeom prst="rect">
            <a:avLst/>
          </a:prstGeom>
        </p:spPr>
      </p:pic>
      <p:pic>
        <p:nvPicPr>
          <p:cNvPr id="5" name="Picture 4" descr="A scatterplot of y versus x plots data points for beta 1 less than 0.">
            <a:extLst>
              <a:ext uri="{FF2B5EF4-FFF2-40B4-BE49-F238E27FC236}">
                <a16:creationId xmlns:a16="http://schemas.microsoft.com/office/drawing/2014/main" id="{D83673AB-50E3-40FE-B08A-35E1322B14A6}"/>
              </a:ext>
            </a:extLst>
          </p:cNvPr>
          <p:cNvPicPr>
            <a:picLocks noChangeAspect="1"/>
          </p:cNvPicPr>
          <p:nvPr/>
        </p:nvPicPr>
        <p:blipFill>
          <a:blip r:embed="rId8"/>
          <a:stretch>
            <a:fillRect/>
          </a:stretch>
        </p:blipFill>
        <p:spPr>
          <a:xfrm>
            <a:off x="4713515" y="3124480"/>
            <a:ext cx="3538223" cy="2893405"/>
          </a:xfrm>
          <a:prstGeom prst="rect">
            <a:avLst/>
          </a:prstGeom>
        </p:spPr>
      </p:pic>
      <p:sp>
        <p:nvSpPr>
          <p:cNvPr id="11" name="Text Placeholder 10">
            <a:extLst>
              <a:ext uri="{FF2B5EF4-FFF2-40B4-BE49-F238E27FC236}">
                <a16:creationId xmlns:a16="http://schemas.microsoft.com/office/drawing/2014/main" id="{DB582666-54F7-4510-8610-B9FD8732AF12}"/>
              </a:ext>
            </a:extLst>
          </p:cNvPr>
          <p:cNvSpPr>
            <a:spLocks noGrp="1"/>
          </p:cNvSpPr>
          <p:nvPr>
            <p:ph type="body" sz="quarter" idx="12"/>
          </p:nvPr>
        </p:nvSpPr>
        <p:spPr>
          <a:xfrm>
            <a:off x="2971558" y="6324600"/>
            <a:ext cx="3200885" cy="190500"/>
          </a:xfrm>
        </p:spPr>
        <p:txBody>
          <a:bodyPr anchor="ctr"/>
          <a:lstStyle/>
          <a:p>
            <a:r>
              <a:rPr lang="en-US" sz="1200" dirty="0">
                <a:hlinkClick r:id="rId9" action="ppaction://hlinksldjump"/>
              </a:rPr>
              <a:t>Access the text alternative for slide images.</a:t>
            </a:r>
          </a:p>
        </p:txBody>
      </p:sp>
      <p:sp>
        <p:nvSpPr>
          <p:cNvPr id="7" name="Slide Number Placeholder 6">
            <a:extLst>
              <a:ext uri="{FF2B5EF4-FFF2-40B4-BE49-F238E27FC236}">
                <a16:creationId xmlns:a16="http://schemas.microsoft.com/office/drawing/2014/main" id="{41673BFE-B299-48C9-BD7E-49BF45C5B4B1}"/>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2472377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4F8FE38-C2F2-4878-BD4F-9B63D7B7100B}"/>
              </a:ext>
            </a:extLst>
          </p:cNvPr>
          <p:cNvSpPr>
            <a:spLocks noGrp="1"/>
          </p:cNvSpPr>
          <p:nvPr>
            <p:ph type="title"/>
          </p:nvPr>
        </p:nvSpPr>
        <p:spPr/>
        <p:txBody>
          <a:bodyPr>
            <a:normAutofit fontScale="90000"/>
          </a:bodyPr>
          <a:lstStyle/>
          <a:p>
            <a:r>
              <a:rPr lang="en-IN" dirty="0"/>
              <a:t>8.2: Regression Models for Nonlinear Relationships </a:t>
            </a:r>
            <a:r>
              <a:rPr lang="en-IN" sz="1100" b="0" dirty="0"/>
              <a:t>11</a:t>
            </a:r>
            <a:endParaRPr lang="en-US" dirty="0"/>
          </a:p>
        </p:txBody>
      </p:sp>
      <p:graphicFrame>
        <p:nvGraphicFramePr>
          <p:cNvPr id="38" name="Object 37">
            <a:extLst>
              <a:ext uri="{FF2B5EF4-FFF2-40B4-BE49-F238E27FC236}">
                <a16:creationId xmlns:a16="http://schemas.microsoft.com/office/drawing/2014/main" id="{88F9EB66-DA43-405F-8280-F24A25F2C22E}"/>
              </a:ext>
            </a:extLst>
          </p:cNvPr>
          <p:cNvGraphicFramePr>
            <a:graphicFrameLocks noChangeAspect="1"/>
          </p:cNvGraphicFramePr>
          <p:nvPr>
            <p:extLst>
              <p:ext uri="{D42A27DB-BD31-4B8C-83A1-F6EECF244321}">
                <p14:modId xmlns:p14="http://schemas.microsoft.com/office/powerpoint/2010/main" val="2636466400"/>
              </p:ext>
            </p:extLst>
          </p:nvPr>
        </p:nvGraphicFramePr>
        <p:xfrm>
          <a:off x="488044" y="1299529"/>
          <a:ext cx="279400" cy="363220"/>
        </p:xfrm>
        <a:graphic>
          <a:graphicData uri="http://schemas.openxmlformats.org/presentationml/2006/ole">
            <mc:AlternateContent xmlns:mc="http://schemas.openxmlformats.org/markup-compatibility/2006">
              <mc:Choice xmlns:v="urn:schemas-microsoft-com:vml" Requires="v">
                <p:oleObj spid="_x0000_s25612" name="Equation" r:id="rId3" imgW="253800" imgH="330120" progId="Equation.DSMT4">
                  <p:embed/>
                </p:oleObj>
              </mc:Choice>
              <mc:Fallback>
                <p:oleObj name="Equation" r:id="rId3" imgW="253800" imgH="330120" progId="Equation.DSMT4">
                  <p:embed/>
                  <p:pic>
                    <p:nvPicPr>
                      <p:cNvPr id="2" name="Object 1">
                        <a:extLst>
                          <a:ext uri="{FF2B5EF4-FFF2-40B4-BE49-F238E27FC236}">
                            <a16:creationId xmlns:a16="http://schemas.microsoft.com/office/drawing/2014/main" id="{B2BF458F-BD2F-4C64-B6C8-53C1CFC9F63B}"/>
                          </a:ext>
                        </a:extLst>
                      </p:cNvPr>
                      <p:cNvPicPr/>
                      <p:nvPr/>
                    </p:nvPicPr>
                    <p:blipFill>
                      <a:blip r:embed="rId4"/>
                      <a:stretch>
                        <a:fillRect/>
                      </a:stretch>
                    </p:blipFill>
                    <p:spPr>
                      <a:xfrm>
                        <a:off x="488044" y="1299529"/>
                        <a:ext cx="279400" cy="36322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81BE3CD9-4B3E-47F9-8580-983A9851B832}"/>
              </a:ext>
            </a:extLst>
          </p:cNvPr>
          <p:cNvSpPr>
            <a:spLocks noGrp="1"/>
          </p:cNvSpPr>
          <p:nvPr>
            <p:ph sz="quarter" idx="11"/>
          </p:nvPr>
        </p:nvSpPr>
        <p:spPr>
          <a:xfrm>
            <a:off x="850900" y="1276710"/>
            <a:ext cx="5666014" cy="392433"/>
          </a:xfrm>
        </p:spPr>
        <p:txBody>
          <a:bodyPr lIns="0"/>
          <a:lstStyle/>
          <a:p>
            <a:r>
              <a:rPr lang="en-US" sz="2000" dirty="0"/>
              <a:t>measures the approximate percentage change in</a:t>
            </a:r>
          </a:p>
        </p:txBody>
      </p:sp>
      <p:graphicFrame>
        <p:nvGraphicFramePr>
          <p:cNvPr id="39" name="Object 38">
            <a:extLst>
              <a:ext uri="{FF2B5EF4-FFF2-40B4-BE49-F238E27FC236}">
                <a16:creationId xmlns:a16="http://schemas.microsoft.com/office/drawing/2014/main" id="{C6A87047-F7CA-4853-A963-A78F9FB3CA18}"/>
              </a:ext>
            </a:extLst>
          </p:cNvPr>
          <p:cNvGraphicFramePr>
            <a:graphicFrameLocks noChangeAspect="1"/>
          </p:cNvGraphicFramePr>
          <p:nvPr>
            <p:extLst>
              <p:ext uri="{D42A27DB-BD31-4B8C-83A1-F6EECF244321}">
                <p14:modId xmlns:p14="http://schemas.microsoft.com/office/powerpoint/2010/main" val="2650639221"/>
              </p:ext>
            </p:extLst>
          </p:nvPr>
        </p:nvGraphicFramePr>
        <p:xfrm>
          <a:off x="6562725" y="1319213"/>
          <a:ext cx="584200" cy="381000"/>
        </p:xfrm>
        <a:graphic>
          <a:graphicData uri="http://schemas.openxmlformats.org/presentationml/2006/ole">
            <mc:AlternateContent xmlns:mc="http://schemas.openxmlformats.org/markup-compatibility/2006">
              <mc:Choice xmlns:v="urn:schemas-microsoft-com:vml" Requires="v">
                <p:oleObj spid="_x0000_s25613" name="Equation" r:id="rId5" imgW="583920" imgH="380880" progId="Equation.DSMT4">
                  <p:embed/>
                </p:oleObj>
              </mc:Choice>
              <mc:Fallback>
                <p:oleObj name="Equation" r:id="rId5" imgW="583920" imgH="380880" progId="Equation.DSMT4">
                  <p:embed/>
                  <p:pic>
                    <p:nvPicPr>
                      <p:cNvPr id="4" name="Object 3">
                        <a:extLst>
                          <a:ext uri="{FF2B5EF4-FFF2-40B4-BE49-F238E27FC236}">
                            <a16:creationId xmlns:a16="http://schemas.microsoft.com/office/drawing/2014/main" id="{7B24CB1A-1AFD-4EEF-9543-05C54299EB50}"/>
                          </a:ext>
                        </a:extLst>
                      </p:cNvPr>
                      <p:cNvPicPr/>
                      <p:nvPr/>
                    </p:nvPicPr>
                    <p:blipFill>
                      <a:blip r:embed="rId6"/>
                      <a:stretch>
                        <a:fillRect/>
                      </a:stretch>
                    </p:blipFill>
                    <p:spPr>
                      <a:xfrm>
                        <a:off x="6562725" y="1319213"/>
                        <a:ext cx="584200" cy="381000"/>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74E977E4-11F4-4197-9C17-B7A4B1BD1757}"/>
              </a:ext>
            </a:extLst>
          </p:cNvPr>
          <p:cNvSpPr>
            <a:spLocks noGrp="1"/>
          </p:cNvSpPr>
          <p:nvPr>
            <p:ph sz="quarter" idx="14"/>
          </p:nvPr>
        </p:nvSpPr>
        <p:spPr>
          <a:xfrm>
            <a:off x="7193642" y="1319667"/>
            <a:ext cx="1012371" cy="413759"/>
          </a:xfrm>
        </p:spPr>
        <p:txBody>
          <a:bodyPr lIns="0" rIns="0"/>
          <a:lstStyle/>
          <a:p>
            <a:r>
              <a:rPr lang="en-US" sz="2000" dirty="0"/>
              <a:t>when </a:t>
            </a:r>
            <a:r>
              <a:rPr lang="en-US" sz="2000" i="1" dirty="0"/>
              <a:t>x</a:t>
            </a:r>
          </a:p>
        </p:txBody>
      </p:sp>
      <p:sp>
        <p:nvSpPr>
          <p:cNvPr id="23" name="Content Placeholder 22">
            <a:extLst>
              <a:ext uri="{FF2B5EF4-FFF2-40B4-BE49-F238E27FC236}">
                <a16:creationId xmlns:a16="http://schemas.microsoft.com/office/drawing/2014/main" id="{07350766-3645-4299-BBF5-B3635558ECD5}"/>
              </a:ext>
            </a:extLst>
          </p:cNvPr>
          <p:cNvSpPr>
            <a:spLocks noGrp="1"/>
          </p:cNvSpPr>
          <p:nvPr>
            <p:ph sz="quarter" idx="15"/>
          </p:nvPr>
        </p:nvSpPr>
        <p:spPr>
          <a:xfrm>
            <a:off x="342900" y="1746254"/>
            <a:ext cx="2240643" cy="341254"/>
          </a:xfrm>
        </p:spPr>
        <p:txBody>
          <a:bodyPr lIns="91440" tIns="0"/>
          <a:lstStyle/>
          <a:p>
            <a:r>
              <a:rPr lang="en-US" sz="2000" dirty="0"/>
              <a:t>increases by 1%.</a:t>
            </a:r>
            <a:endParaRPr lang="en-US" sz="2000" i="1" dirty="0">
              <a:latin typeface="Cambria Math" panose="02040503050406030204" pitchFamily="18" charset="0"/>
            </a:endParaRPr>
          </a:p>
        </p:txBody>
      </p:sp>
      <p:sp>
        <p:nvSpPr>
          <p:cNvPr id="24" name="Content Placeholder 23">
            <a:extLst>
              <a:ext uri="{FF2B5EF4-FFF2-40B4-BE49-F238E27FC236}">
                <a16:creationId xmlns:a16="http://schemas.microsoft.com/office/drawing/2014/main" id="{F1B6F053-2C6C-49CE-A3C4-166A98B382FC}"/>
              </a:ext>
            </a:extLst>
          </p:cNvPr>
          <p:cNvSpPr>
            <a:spLocks noGrp="1"/>
          </p:cNvSpPr>
          <p:nvPr>
            <p:ph sz="quarter" idx="16"/>
          </p:nvPr>
        </p:nvSpPr>
        <p:spPr>
          <a:xfrm>
            <a:off x="342901" y="2155485"/>
            <a:ext cx="382814" cy="326459"/>
          </a:xfrm>
        </p:spPr>
        <p:txBody>
          <a:bodyPr tIns="0"/>
          <a:lstStyle/>
          <a:p>
            <a:pPr>
              <a:buFont typeface="Arial" panose="020B0604020202020204" pitchFamily="34" charset="0"/>
              <a:buChar char="•"/>
            </a:pPr>
            <a:r>
              <a:rPr lang="en-US" sz="2000" dirty="0"/>
              <a:t> </a:t>
            </a:r>
          </a:p>
        </p:txBody>
      </p:sp>
      <p:graphicFrame>
        <p:nvGraphicFramePr>
          <p:cNvPr id="42" name="Object 41">
            <a:extLst>
              <a:ext uri="{FF2B5EF4-FFF2-40B4-BE49-F238E27FC236}">
                <a16:creationId xmlns:a16="http://schemas.microsoft.com/office/drawing/2014/main" id="{31A42892-091B-4497-9BBE-78F577CA4828}"/>
              </a:ext>
            </a:extLst>
          </p:cNvPr>
          <p:cNvGraphicFramePr>
            <a:graphicFrameLocks noChangeAspect="1"/>
          </p:cNvGraphicFramePr>
          <p:nvPr>
            <p:extLst>
              <p:ext uri="{D42A27DB-BD31-4B8C-83A1-F6EECF244321}">
                <p14:modId xmlns:p14="http://schemas.microsoft.com/office/powerpoint/2010/main" val="3696621763"/>
              </p:ext>
            </p:extLst>
          </p:nvPr>
        </p:nvGraphicFramePr>
        <p:xfrm>
          <a:off x="749302" y="2172382"/>
          <a:ext cx="1092200" cy="330200"/>
        </p:xfrm>
        <a:graphic>
          <a:graphicData uri="http://schemas.openxmlformats.org/presentationml/2006/ole">
            <mc:AlternateContent xmlns:mc="http://schemas.openxmlformats.org/markup-compatibility/2006">
              <mc:Choice xmlns:v="urn:schemas-microsoft-com:vml" Requires="v">
                <p:oleObj spid="_x0000_s25614" name="Equation" r:id="rId7" imgW="1091880" imgH="330120" progId="Equation.DSMT4">
                  <p:embed/>
                </p:oleObj>
              </mc:Choice>
              <mc:Fallback>
                <p:oleObj name="Equation" r:id="rId7" imgW="1091880" imgH="330120" progId="Equation.DSMT4">
                  <p:embed/>
                  <p:pic>
                    <p:nvPicPr>
                      <p:cNvPr id="5" name="Object 4">
                        <a:extLst>
                          <a:ext uri="{FF2B5EF4-FFF2-40B4-BE49-F238E27FC236}">
                            <a16:creationId xmlns:a16="http://schemas.microsoft.com/office/drawing/2014/main" id="{B8717791-11F1-43D7-9F71-9EAC5A3D8ACD}"/>
                          </a:ext>
                        </a:extLst>
                      </p:cNvPr>
                      <p:cNvPicPr/>
                      <p:nvPr/>
                    </p:nvPicPr>
                    <p:blipFill>
                      <a:blip r:embed="rId8"/>
                      <a:stretch>
                        <a:fillRect/>
                      </a:stretch>
                    </p:blipFill>
                    <p:spPr>
                      <a:xfrm>
                        <a:off x="749302" y="2172382"/>
                        <a:ext cx="1092200" cy="330200"/>
                      </a:xfrm>
                      <a:prstGeom prst="rect">
                        <a:avLst/>
                      </a:prstGeom>
                    </p:spPr>
                  </p:pic>
                </p:oleObj>
              </mc:Fallback>
            </mc:AlternateContent>
          </a:graphicData>
        </a:graphic>
      </p:graphicFrame>
      <p:sp>
        <p:nvSpPr>
          <p:cNvPr id="25" name="Content Placeholder 24">
            <a:extLst>
              <a:ext uri="{FF2B5EF4-FFF2-40B4-BE49-F238E27FC236}">
                <a16:creationId xmlns:a16="http://schemas.microsoft.com/office/drawing/2014/main" id="{E2E4E0CB-2786-4124-B2FA-3325568364D6}"/>
              </a:ext>
            </a:extLst>
          </p:cNvPr>
          <p:cNvSpPr>
            <a:spLocks noGrp="1"/>
          </p:cNvSpPr>
          <p:nvPr>
            <p:ph sz="quarter" idx="17"/>
          </p:nvPr>
        </p:nvSpPr>
        <p:spPr>
          <a:xfrm>
            <a:off x="1910444" y="2181752"/>
            <a:ext cx="2414814" cy="358248"/>
          </a:xfrm>
        </p:spPr>
        <p:txBody>
          <a:bodyPr lIns="0" tIns="0" rIns="0" bIns="0"/>
          <a:lstStyle/>
          <a:p>
            <a:r>
              <a:rPr lang="en-US" sz="2000" dirty="0"/>
              <a:t>positive relationship,</a:t>
            </a:r>
          </a:p>
        </p:txBody>
      </p:sp>
      <p:graphicFrame>
        <p:nvGraphicFramePr>
          <p:cNvPr id="43" name="Object 42">
            <a:extLst>
              <a:ext uri="{FF2B5EF4-FFF2-40B4-BE49-F238E27FC236}">
                <a16:creationId xmlns:a16="http://schemas.microsoft.com/office/drawing/2014/main" id="{0E5C07F2-3BD4-4717-9E68-2D2D5CB8AE1F}"/>
              </a:ext>
            </a:extLst>
          </p:cNvPr>
          <p:cNvGraphicFramePr>
            <a:graphicFrameLocks noChangeAspect="1"/>
          </p:cNvGraphicFramePr>
          <p:nvPr>
            <p:extLst>
              <p:ext uri="{D42A27DB-BD31-4B8C-83A1-F6EECF244321}">
                <p14:modId xmlns:p14="http://schemas.microsoft.com/office/powerpoint/2010/main" val="2926274909"/>
              </p:ext>
            </p:extLst>
          </p:nvPr>
        </p:nvGraphicFramePr>
        <p:xfrm>
          <a:off x="4333339" y="2193327"/>
          <a:ext cx="542636" cy="346364"/>
        </p:xfrm>
        <a:graphic>
          <a:graphicData uri="http://schemas.openxmlformats.org/presentationml/2006/ole">
            <mc:AlternateContent xmlns:mc="http://schemas.openxmlformats.org/markup-compatibility/2006">
              <mc:Choice xmlns:v="urn:schemas-microsoft-com:vml" Requires="v">
                <p:oleObj spid="_x0000_s25615" name="Equation" r:id="rId9" imgW="596880" imgH="380880" progId="Equation.DSMT4">
                  <p:embed/>
                </p:oleObj>
              </mc:Choice>
              <mc:Fallback>
                <p:oleObj name="Equation" r:id="rId9" imgW="596880" imgH="380880" progId="Equation.DSMT4">
                  <p:embed/>
                  <p:pic>
                    <p:nvPicPr>
                      <p:cNvPr id="6" name="Object 5">
                        <a:extLst>
                          <a:ext uri="{FF2B5EF4-FFF2-40B4-BE49-F238E27FC236}">
                            <a16:creationId xmlns:a16="http://schemas.microsoft.com/office/drawing/2014/main" id="{1B782E6D-2EBB-4BF0-8D00-E0F2991436FA}"/>
                          </a:ext>
                        </a:extLst>
                      </p:cNvPr>
                      <p:cNvPicPr/>
                      <p:nvPr/>
                    </p:nvPicPr>
                    <p:blipFill>
                      <a:blip r:embed="rId10"/>
                      <a:stretch>
                        <a:fillRect/>
                      </a:stretch>
                    </p:blipFill>
                    <p:spPr>
                      <a:xfrm>
                        <a:off x="4333339" y="2193327"/>
                        <a:ext cx="542636" cy="346364"/>
                      </a:xfrm>
                      <a:prstGeom prst="rect">
                        <a:avLst/>
                      </a:prstGeom>
                    </p:spPr>
                  </p:pic>
                </p:oleObj>
              </mc:Fallback>
            </mc:AlternateContent>
          </a:graphicData>
        </a:graphic>
      </p:graphicFrame>
      <p:sp>
        <p:nvSpPr>
          <p:cNvPr id="26" name="Content Placeholder 25">
            <a:extLst>
              <a:ext uri="{FF2B5EF4-FFF2-40B4-BE49-F238E27FC236}">
                <a16:creationId xmlns:a16="http://schemas.microsoft.com/office/drawing/2014/main" id="{2CC432C0-40FC-48F6-B735-9F8F974AB087}"/>
              </a:ext>
            </a:extLst>
          </p:cNvPr>
          <p:cNvSpPr>
            <a:spLocks noGrp="1"/>
          </p:cNvSpPr>
          <p:nvPr>
            <p:ph sz="quarter" idx="18"/>
          </p:nvPr>
        </p:nvSpPr>
        <p:spPr>
          <a:xfrm>
            <a:off x="4900387" y="2131872"/>
            <a:ext cx="3155043" cy="408128"/>
          </a:xfrm>
        </p:spPr>
        <p:txBody>
          <a:bodyPr lIns="0" rIns="0" bIns="0"/>
          <a:lstStyle/>
          <a:p>
            <a:r>
              <a:rPr lang="en-US" sz="2000" dirty="0"/>
              <a:t>increases as a slower rate.</a:t>
            </a:r>
          </a:p>
        </p:txBody>
      </p:sp>
      <p:sp>
        <p:nvSpPr>
          <p:cNvPr id="27" name="Content Placeholder 26">
            <a:extLst>
              <a:ext uri="{FF2B5EF4-FFF2-40B4-BE49-F238E27FC236}">
                <a16:creationId xmlns:a16="http://schemas.microsoft.com/office/drawing/2014/main" id="{7C493C6C-2024-442F-9601-008F62986459}"/>
              </a:ext>
            </a:extLst>
          </p:cNvPr>
          <p:cNvSpPr>
            <a:spLocks noGrp="1"/>
          </p:cNvSpPr>
          <p:nvPr>
            <p:ph sz="quarter" idx="19"/>
          </p:nvPr>
        </p:nvSpPr>
        <p:spPr>
          <a:xfrm>
            <a:off x="342900" y="2608703"/>
            <a:ext cx="365125" cy="366227"/>
          </a:xfrm>
        </p:spPr>
        <p:txBody>
          <a:bodyPr tIns="0"/>
          <a:lstStyle/>
          <a:p>
            <a:pPr>
              <a:buFont typeface="Arial" panose="020B0604020202020204" pitchFamily="34" charset="0"/>
              <a:buChar char="•"/>
            </a:pPr>
            <a:r>
              <a:rPr lang="en-US" sz="2000" dirty="0"/>
              <a:t> </a:t>
            </a:r>
          </a:p>
        </p:txBody>
      </p:sp>
      <p:graphicFrame>
        <p:nvGraphicFramePr>
          <p:cNvPr id="44" name="Object 43">
            <a:extLst>
              <a:ext uri="{FF2B5EF4-FFF2-40B4-BE49-F238E27FC236}">
                <a16:creationId xmlns:a16="http://schemas.microsoft.com/office/drawing/2014/main" id="{BAB36F02-269E-46C8-8ACF-3B7BC525C31E}"/>
              </a:ext>
            </a:extLst>
          </p:cNvPr>
          <p:cNvGraphicFramePr>
            <a:graphicFrameLocks noChangeAspect="1"/>
          </p:cNvGraphicFramePr>
          <p:nvPr>
            <p:extLst>
              <p:ext uri="{D42A27DB-BD31-4B8C-83A1-F6EECF244321}">
                <p14:modId xmlns:p14="http://schemas.microsoft.com/office/powerpoint/2010/main" val="3742088735"/>
              </p:ext>
            </p:extLst>
          </p:nvPr>
        </p:nvGraphicFramePr>
        <p:xfrm>
          <a:off x="707572" y="2622324"/>
          <a:ext cx="711200" cy="330200"/>
        </p:xfrm>
        <a:graphic>
          <a:graphicData uri="http://schemas.openxmlformats.org/presentationml/2006/ole">
            <mc:AlternateContent xmlns:mc="http://schemas.openxmlformats.org/markup-compatibility/2006">
              <mc:Choice xmlns:v="urn:schemas-microsoft-com:vml" Requires="v">
                <p:oleObj spid="_x0000_s25616" name="Equation" r:id="rId11" imgW="711000" imgH="330120" progId="Equation.DSMT4">
                  <p:embed/>
                </p:oleObj>
              </mc:Choice>
              <mc:Fallback>
                <p:oleObj name="Equation" r:id="rId11" imgW="711000" imgH="330120" progId="Equation.DSMT4">
                  <p:embed/>
                  <p:pic>
                    <p:nvPicPr>
                      <p:cNvPr id="7" name="Object 6">
                        <a:extLst>
                          <a:ext uri="{FF2B5EF4-FFF2-40B4-BE49-F238E27FC236}">
                            <a16:creationId xmlns:a16="http://schemas.microsoft.com/office/drawing/2014/main" id="{98CAEF0D-9A59-4953-B77C-45952FECEF34}"/>
                          </a:ext>
                        </a:extLst>
                      </p:cNvPr>
                      <p:cNvPicPr/>
                      <p:nvPr/>
                    </p:nvPicPr>
                    <p:blipFill>
                      <a:blip r:embed="rId12"/>
                      <a:stretch>
                        <a:fillRect/>
                      </a:stretch>
                    </p:blipFill>
                    <p:spPr>
                      <a:xfrm>
                        <a:off x="707572" y="2622324"/>
                        <a:ext cx="711200" cy="330200"/>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0A346BA8-9F15-4FE3-925E-AD038F89D2DB}"/>
              </a:ext>
            </a:extLst>
          </p:cNvPr>
          <p:cNvSpPr>
            <a:spLocks noGrp="1"/>
          </p:cNvSpPr>
          <p:nvPr>
            <p:ph sz="quarter" idx="20"/>
          </p:nvPr>
        </p:nvSpPr>
        <p:spPr>
          <a:xfrm>
            <a:off x="1515648" y="2609635"/>
            <a:ext cx="2374181" cy="365794"/>
          </a:xfrm>
        </p:spPr>
        <p:txBody>
          <a:bodyPr lIns="0" tIns="0" rIns="0" bIns="0"/>
          <a:lstStyle/>
          <a:p>
            <a:r>
              <a:rPr lang="en-US" sz="2000" dirty="0"/>
              <a:t>positive relationship,</a:t>
            </a:r>
          </a:p>
        </p:txBody>
      </p:sp>
      <p:graphicFrame>
        <p:nvGraphicFramePr>
          <p:cNvPr id="45" name="Object 44">
            <a:extLst>
              <a:ext uri="{FF2B5EF4-FFF2-40B4-BE49-F238E27FC236}">
                <a16:creationId xmlns:a16="http://schemas.microsoft.com/office/drawing/2014/main" id="{2772194F-E23C-4D5E-8AAC-949A1C224D38}"/>
              </a:ext>
            </a:extLst>
          </p:cNvPr>
          <p:cNvGraphicFramePr>
            <a:graphicFrameLocks noChangeAspect="1"/>
          </p:cNvGraphicFramePr>
          <p:nvPr>
            <p:extLst>
              <p:ext uri="{D42A27DB-BD31-4B8C-83A1-F6EECF244321}">
                <p14:modId xmlns:p14="http://schemas.microsoft.com/office/powerpoint/2010/main" val="1543773726"/>
              </p:ext>
            </p:extLst>
          </p:nvPr>
        </p:nvGraphicFramePr>
        <p:xfrm>
          <a:off x="3936091" y="2618696"/>
          <a:ext cx="596900" cy="381000"/>
        </p:xfrm>
        <a:graphic>
          <a:graphicData uri="http://schemas.openxmlformats.org/presentationml/2006/ole">
            <mc:AlternateContent xmlns:mc="http://schemas.openxmlformats.org/markup-compatibility/2006">
              <mc:Choice xmlns:v="urn:schemas-microsoft-com:vml" Requires="v">
                <p:oleObj spid="_x0000_s25617" name="Equation" r:id="rId9" imgW="596880" imgH="380880" progId="Equation.DSMT4">
                  <p:embed/>
                </p:oleObj>
              </mc:Choice>
              <mc:Fallback>
                <p:oleObj name="Equation" r:id="rId9" imgW="596880" imgH="380880" progId="Equation.DSMT4">
                  <p:embed/>
                  <p:pic>
                    <p:nvPicPr>
                      <p:cNvPr id="43" name="Object 42">
                        <a:extLst>
                          <a:ext uri="{FF2B5EF4-FFF2-40B4-BE49-F238E27FC236}">
                            <a16:creationId xmlns:a16="http://schemas.microsoft.com/office/drawing/2014/main" id="{0E5C07F2-3BD4-4717-9E68-2D2D5CB8AE1F}"/>
                          </a:ext>
                        </a:extLst>
                      </p:cNvPr>
                      <p:cNvPicPr/>
                      <p:nvPr/>
                    </p:nvPicPr>
                    <p:blipFill>
                      <a:blip r:embed="rId10"/>
                      <a:stretch>
                        <a:fillRect/>
                      </a:stretch>
                    </p:blipFill>
                    <p:spPr>
                      <a:xfrm>
                        <a:off x="3936091" y="2618696"/>
                        <a:ext cx="596900" cy="381000"/>
                      </a:xfrm>
                      <a:prstGeom prst="rect">
                        <a:avLst/>
                      </a:prstGeom>
                    </p:spPr>
                  </p:pic>
                </p:oleObj>
              </mc:Fallback>
            </mc:AlternateContent>
          </a:graphicData>
        </a:graphic>
      </p:graphicFrame>
      <p:sp>
        <p:nvSpPr>
          <p:cNvPr id="29" name="Content Placeholder 28">
            <a:extLst>
              <a:ext uri="{FF2B5EF4-FFF2-40B4-BE49-F238E27FC236}">
                <a16:creationId xmlns:a16="http://schemas.microsoft.com/office/drawing/2014/main" id="{E27CD234-D7B3-479F-A947-5BD44B2B9F92}"/>
              </a:ext>
            </a:extLst>
          </p:cNvPr>
          <p:cNvSpPr>
            <a:spLocks noGrp="1"/>
          </p:cNvSpPr>
          <p:nvPr>
            <p:ph sz="quarter" idx="21"/>
          </p:nvPr>
        </p:nvSpPr>
        <p:spPr>
          <a:xfrm>
            <a:off x="4594598" y="2630714"/>
            <a:ext cx="3025404" cy="344714"/>
          </a:xfrm>
        </p:spPr>
        <p:txBody>
          <a:bodyPr lIns="0" tIns="0" rIns="0" bIns="0"/>
          <a:lstStyle/>
          <a:p>
            <a:r>
              <a:rPr lang="en-US" sz="2000" dirty="0"/>
              <a:t>increases as a faster rate.</a:t>
            </a:r>
          </a:p>
        </p:txBody>
      </p:sp>
      <p:sp>
        <p:nvSpPr>
          <p:cNvPr id="30" name="Content Placeholder 29">
            <a:extLst>
              <a:ext uri="{FF2B5EF4-FFF2-40B4-BE49-F238E27FC236}">
                <a16:creationId xmlns:a16="http://schemas.microsoft.com/office/drawing/2014/main" id="{555C4CC5-1094-476B-A5A5-0C756A7E6304}"/>
              </a:ext>
            </a:extLst>
          </p:cNvPr>
          <p:cNvSpPr>
            <a:spLocks noGrp="1"/>
          </p:cNvSpPr>
          <p:nvPr>
            <p:ph sz="quarter" idx="22"/>
          </p:nvPr>
        </p:nvSpPr>
        <p:spPr>
          <a:xfrm>
            <a:off x="342901" y="3040744"/>
            <a:ext cx="364671" cy="366227"/>
          </a:xfrm>
        </p:spPr>
        <p:txBody>
          <a:bodyPr tIns="0"/>
          <a:lstStyle/>
          <a:p>
            <a:pPr>
              <a:buFont typeface="Arial" panose="020B0604020202020204" pitchFamily="34" charset="0"/>
              <a:buChar char="•"/>
            </a:pPr>
            <a:r>
              <a:rPr lang="en-US" sz="2000" dirty="0"/>
              <a:t> </a:t>
            </a:r>
          </a:p>
        </p:txBody>
      </p:sp>
      <p:graphicFrame>
        <p:nvGraphicFramePr>
          <p:cNvPr id="46" name="Object 45">
            <a:extLst>
              <a:ext uri="{FF2B5EF4-FFF2-40B4-BE49-F238E27FC236}">
                <a16:creationId xmlns:a16="http://schemas.microsoft.com/office/drawing/2014/main" id="{943CA6EE-49CE-4637-89E8-FF3B34254CBA}"/>
              </a:ext>
            </a:extLst>
          </p:cNvPr>
          <p:cNvGraphicFramePr>
            <a:graphicFrameLocks noChangeAspect="1"/>
          </p:cNvGraphicFramePr>
          <p:nvPr>
            <p:extLst>
              <p:ext uri="{D42A27DB-BD31-4B8C-83A1-F6EECF244321}">
                <p14:modId xmlns:p14="http://schemas.microsoft.com/office/powerpoint/2010/main" val="3015287758"/>
              </p:ext>
            </p:extLst>
          </p:nvPr>
        </p:nvGraphicFramePr>
        <p:xfrm>
          <a:off x="732065" y="3072266"/>
          <a:ext cx="749300" cy="330200"/>
        </p:xfrm>
        <a:graphic>
          <a:graphicData uri="http://schemas.openxmlformats.org/presentationml/2006/ole">
            <mc:AlternateContent xmlns:mc="http://schemas.openxmlformats.org/markup-compatibility/2006">
              <mc:Choice xmlns:v="urn:schemas-microsoft-com:vml" Requires="v">
                <p:oleObj spid="_x0000_s25618" name="Equation" r:id="rId13" imgW="749160" imgH="330120" progId="Equation.DSMT4">
                  <p:embed/>
                </p:oleObj>
              </mc:Choice>
              <mc:Fallback>
                <p:oleObj name="Equation" r:id="rId13" imgW="749160" imgH="330120" progId="Equation.DSMT4">
                  <p:embed/>
                  <p:pic>
                    <p:nvPicPr>
                      <p:cNvPr id="8" name="Object 7">
                        <a:extLst>
                          <a:ext uri="{FF2B5EF4-FFF2-40B4-BE49-F238E27FC236}">
                            <a16:creationId xmlns:a16="http://schemas.microsoft.com/office/drawing/2014/main" id="{03B5001D-1BF3-4ACA-A5E2-3CFE887B3539}"/>
                          </a:ext>
                        </a:extLst>
                      </p:cNvPr>
                      <p:cNvPicPr/>
                      <p:nvPr/>
                    </p:nvPicPr>
                    <p:blipFill>
                      <a:blip r:embed="rId14"/>
                      <a:stretch>
                        <a:fillRect/>
                      </a:stretch>
                    </p:blipFill>
                    <p:spPr>
                      <a:xfrm>
                        <a:off x="732065" y="3072266"/>
                        <a:ext cx="749300" cy="330200"/>
                      </a:xfrm>
                      <a:prstGeom prst="rect">
                        <a:avLst/>
                      </a:prstGeom>
                    </p:spPr>
                  </p:pic>
                </p:oleObj>
              </mc:Fallback>
            </mc:AlternateContent>
          </a:graphicData>
        </a:graphic>
      </p:graphicFrame>
      <p:sp>
        <p:nvSpPr>
          <p:cNvPr id="31" name="Content Placeholder 30">
            <a:extLst>
              <a:ext uri="{FF2B5EF4-FFF2-40B4-BE49-F238E27FC236}">
                <a16:creationId xmlns:a16="http://schemas.microsoft.com/office/drawing/2014/main" id="{B66A2DA0-DCB6-42D2-A80A-BF0C0FFC50B5}"/>
              </a:ext>
            </a:extLst>
          </p:cNvPr>
          <p:cNvSpPr>
            <a:spLocks noGrp="1"/>
          </p:cNvSpPr>
          <p:nvPr>
            <p:ph sz="quarter" idx="23"/>
          </p:nvPr>
        </p:nvSpPr>
        <p:spPr>
          <a:xfrm>
            <a:off x="1595185" y="3066143"/>
            <a:ext cx="2555902" cy="359229"/>
          </a:xfrm>
        </p:spPr>
        <p:txBody>
          <a:bodyPr lIns="0" tIns="0" rIns="0" bIns="0"/>
          <a:lstStyle/>
          <a:p>
            <a:r>
              <a:rPr lang="en-US" sz="2000" dirty="0"/>
              <a:t>negative relationship;</a:t>
            </a:r>
          </a:p>
        </p:txBody>
      </p:sp>
      <p:graphicFrame>
        <p:nvGraphicFramePr>
          <p:cNvPr id="47" name="Object 46">
            <a:extLst>
              <a:ext uri="{FF2B5EF4-FFF2-40B4-BE49-F238E27FC236}">
                <a16:creationId xmlns:a16="http://schemas.microsoft.com/office/drawing/2014/main" id="{3BB807A0-A474-45D8-8F21-0AD73479D275}"/>
              </a:ext>
            </a:extLst>
          </p:cNvPr>
          <p:cNvGraphicFramePr>
            <a:graphicFrameLocks noChangeAspect="1"/>
          </p:cNvGraphicFramePr>
          <p:nvPr>
            <p:extLst>
              <p:ext uri="{D42A27DB-BD31-4B8C-83A1-F6EECF244321}">
                <p14:modId xmlns:p14="http://schemas.microsoft.com/office/powerpoint/2010/main" val="2873322510"/>
              </p:ext>
            </p:extLst>
          </p:nvPr>
        </p:nvGraphicFramePr>
        <p:xfrm>
          <a:off x="4117520" y="3075896"/>
          <a:ext cx="596900" cy="381000"/>
        </p:xfrm>
        <a:graphic>
          <a:graphicData uri="http://schemas.openxmlformats.org/presentationml/2006/ole">
            <mc:AlternateContent xmlns:mc="http://schemas.openxmlformats.org/markup-compatibility/2006">
              <mc:Choice xmlns:v="urn:schemas-microsoft-com:vml" Requires="v">
                <p:oleObj spid="_x0000_s25619" name="Equation" r:id="rId9" imgW="596880" imgH="380880" progId="Equation.DSMT4">
                  <p:embed/>
                </p:oleObj>
              </mc:Choice>
              <mc:Fallback>
                <p:oleObj name="Equation" r:id="rId9" imgW="596880" imgH="380880" progId="Equation.DSMT4">
                  <p:embed/>
                  <p:pic>
                    <p:nvPicPr>
                      <p:cNvPr id="45" name="Object 44">
                        <a:extLst>
                          <a:ext uri="{FF2B5EF4-FFF2-40B4-BE49-F238E27FC236}">
                            <a16:creationId xmlns:a16="http://schemas.microsoft.com/office/drawing/2014/main" id="{2772194F-E23C-4D5E-8AAC-949A1C224D38}"/>
                          </a:ext>
                        </a:extLst>
                      </p:cNvPr>
                      <p:cNvPicPr/>
                      <p:nvPr/>
                    </p:nvPicPr>
                    <p:blipFill>
                      <a:blip r:embed="rId10"/>
                      <a:stretch>
                        <a:fillRect/>
                      </a:stretch>
                    </p:blipFill>
                    <p:spPr>
                      <a:xfrm>
                        <a:off x="4117520" y="3075896"/>
                        <a:ext cx="596900" cy="381000"/>
                      </a:xfrm>
                      <a:prstGeom prst="rect">
                        <a:avLst/>
                      </a:prstGeom>
                    </p:spPr>
                  </p:pic>
                </p:oleObj>
              </mc:Fallback>
            </mc:AlternateContent>
          </a:graphicData>
        </a:graphic>
      </p:graphicFrame>
      <p:sp>
        <p:nvSpPr>
          <p:cNvPr id="32" name="Content Placeholder 31">
            <a:extLst>
              <a:ext uri="{FF2B5EF4-FFF2-40B4-BE49-F238E27FC236}">
                <a16:creationId xmlns:a16="http://schemas.microsoft.com/office/drawing/2014/main" id="{13ACAFAA-C98D-4AFC-B7CF-ED1433A633EB}"/>
              </a:ext>
            </a:extLst>
          </p:cNvPr>
          <p:cNvSpPr>
            <a:spLocks noGrp="1"/>
          </p:cNvSpPr>
          <p:nvPr>
            <p:ph sz="quarter" idx="24"/>
          </p:nvPr>
        </p:nvSpPr>
        <p:spPr>
          <a:xfrm>
            <a:off x="4781566" y="3064821"/>
            <a:ext cx="3259350" cy="346036"/>
          </a:xfrm>
        </p:spPr>
        <p:txBody>
          <a:bodyPr lIns="0" tIns="0" rIns="0" bIns="0"/>
          <a:lstStyle/>
          <a:p>
            <a:r>
              <a:rPr lang="en-US" sz="2000" dirty="0"/>
              <a:t>decreases as a slower rate.</a:t>
            </a:r>
          </a:p>
        </p:txBody>
      </p:sp>
      <p:sp>
        <p:nvSpPr>
          <p:cNvPr id="33" name="Content Placeholder 32">
            <a:extLst>
              <a:ext uri="{FF2B5EF4-FFF2-40B4-BE49-F238E27FC236}">
                <a16:creationId xmlns:a16="http://schemas.microsoft.com/office/drawing/2014/main" id="{A8612FF5-D13A-4EB1-9577-D0A81C51496A}"/>
              </a:ext>
            </a:extLst>
          </p:cNvPr>
          <p:cNvSpPr>
            <a:spLocks noGrp="1"/>
          </p:cNvSpPr>
          <p:nvPr>
            <p:ph sz="quarter" idx="25"/>
          </p:nvPr>
        </p:nvSpPr>
        <p:spPr>
          <a:xfrm>
            <a:off x="342901" y="3504052"/>
            <a:ext cx="295728" cy="367406"/>
          </a:xfrm>
        </p:spPr>
        <p:txBody>
          <a:bodyPr tIns="0"/>
          <a:lstStyle/>
          <a:p>
            <a:pPr>
              <a:buFont typeface="Arial" panose="020B0604020202020204" pitchFamily="34" charset="0"/>
              <a:buChar char="•"/>
            </a:pPr>
            <a:r>
              <a:rPr lang="en-US" sz="2000" dirty="0"/>
              <a:t> </a:t>
            </a:r>
          </a:p>
        </p:txBody>
      </p:sp>
      <p:graphicFrame>
        <p:nvGraphicFramePr>
          <p:cNvPr id="48" name="Object 47">
            <a:extLst>
              <a:ext uri="{FF2B5EF4-FFF2-40B4-BE49-F238E27FC236}">
                <a16:creationId xmlns:a16="http://schemas.microsoft.com/office/drawing/2014/main" id="{AAFC77DD-2EC9-4646-B9F5-85F15B5EF720}"/>
              </a:ext>
            </a:extLst>
          </p:cNvPr>
          <p:cNvGraphicFramePr>
            <a:graphicFrameLocks noChangeAspect="1"/>
          </p:cNvGraphicFramePr>
          <p:nvPr>
            <p:extLst>
              <p:ext uri="{D42A27DB-BD31-4B8C-83A1-F6EECF244321}">
                <p14:modId xmlns:p14="http://schemas.microsoft.com/office/powerpoint/2010/main" val="3573448566"/>
              </p:ext>
            </p:extLst>
          </p:nvPr>
        </p:nvGraphicFramePr>
        <p:xfrm>
          <a:off x="689429" y="3536723"/>
          <a:ext cx="254000" cy="330200"/>
        </p:xfrm>
        <a:graphic>
          <a:graphicData uri="http://schemas.openxmlformats.org/presentationml/2006/ole">
            <mc:AlternateContent xmlns:mc="http://schemas.openxmlformats.org/markup-compatibility/2006">
              <mc:Choice xmlns:v="urn:schemas-microsoft-com:vml" Requires="v">
                <p:oleObj spid="_x0000_s25620" name="Equation" r:id="rId15" imgW="253800" imgH="330120" progId="Equation.DSMT4">
                  <p:embed/>
                </p:oleObj>
              </mc:Choice>
              <mc:Fallback>
                <p:oleObj name="Equation" r:id="rId15" imgW="253800" imgH="330120" progId="Equation.DSMT4">
                  <p:embed/>
                  <p:pic>
                    <p:nvPicPr>
                      <p:cNvPr id="9" name="Object 8">
                        <a:extLst>
                          <a:ext uri="{FF2B5EF4-FFF2-40B4-BE49-F238E27FC236}">
                            <a16:creationId xmlns:a16="http://schemas.microsoft.com/office/drawing/2014/main" id="{1422CE83-511E-44DE-A597-AF7FA2F1DF29}"/>
                          </a:ext>
                        </a:extLst>
                      </p:cNvPr>
                      <p:cNvPicPr/>
                      <p:nvPr/>
                    </p:nvPicPr>
                    <p:blipFill>
                      <a:blip r:embed="rId16"/>
                      <a:stretch>
                        <a:fillRect/>
                      </a:stretch>
                    </p:blipFill>
                    <p:spPr>
                      <a:xfrm>
                        <a:off x="689429" y="3536723"/>
                        <a:ext cx="254000" cy="330200"/>
                      </a:xfrm>
                      <a:prstGeom prst="rect">
                        <a:avLst/>
                      </a:prstGeom>
                    </p:spPr>
                  </p:pic>
                </p:oleObj>
              </mc:Fallback>
            </mc:AlternateContent>
          </a:graphicData>
        </a:graphic>
      </p:graphicFrame>
      <p:sp>
        <p:nvSpPr>
          <p:cNvPr id="34" name="Content Placeholder 33">
            <a:extLst>
              <a:ext uri="{FF2B5EF4-FFF2-40B4-BE49-F238E27FC236}">
                <a16:creationId xmlns:a16="http://schemas.microsoft.com/office/drawing/2014/main" id="{DB297BF5-CB8D-4EED-B18C-A75196CEB573}"/>
              </a:ext>
            </a:extLst>
          </p:cNvPr>
          <p:cNvSpPr>
            <a:spLocks noGrp="1"/>
          </p:cNvSpPr>
          <p:nvPr>
            <p:ph sz="quarter" idx="26"/>
          </p:nvPr>
        </p:nvSpPr>
        <p:spPr>
          <a:xfrm>
            <a:off x="1028150" y="3527028"/>
            <a:ext cx="2948764" cy="391829"/>
          </a:xfrm>
        </p:spPr>
        <p:txBody>
          <a:bodyPr lIns="0" tIns="0" rIns="0" bIns="0"/>
          <a:lstStyle/>
          <a:p>
            <a:r>
              <a:rPr lang="en-US" sz="2000" dirty="0"/>
              <a:t>is a measure of elasticity.</a:t>
            </a:r>
          </a:p>
        </p:txBody>
      </p:sp>
      <p:sp>
        <p:nvSpPr>
          <p:cNvPr id="35" name="Content Placeholder 34">
            <a:extLst>
              <a:ext uri="{FF2B5EF4-FFF2-40B4-BE49-F238E27FC236}">
                <a16:creationId xmlns:a16="http://schemas.microsoft.com/office/drawing/2014/main" id="{4987A912-A712-46A3-B425-33DA3B7D9388}"/>
              </a:ext>
            </a:extLst>
          </p:cNvPr>
          <p:cNvSpPr>
            <a:spLocks noGrp="1"/>
          </p:cNvSpPr>
          <p:nvPr>
            <p:ph sz="quarter" idx="27"/>
          </p:nvPr>
        </p:nvSpPr>
        <p:spPr>
          <a:xfrm>
            <a:off x="342901" y="3992770"/>
            <a:ext cx="8127422" cy="1419727"/>
          </a:xfrm>
        </p:spPr>
        <p:txBody>
          <a:bodyPr tIns="0"/>
          <a:lstStyle/>
          <a:p>
            <a:r>
              <a:rPr lang="en-US" sz="2000" dirty="0"/>
              <a:t>The log-log regression model is nonlinear in the variables but it is still linear in the coefficients.</a:t>
            </a:r>
          </a:p>
          <a:p>
            <a:r>
              <a:rPr lang="en-US" sz="2000" dirty="0"/>
              <a:t>Using an anti-log reverse transformation to each side has been known to underestimate the expected value of </a:t>
            </a:r>
            <a:r>
              <a:rPr lang="en-US" sz="2000" i="1" dirty="0"/>
              <a:t>y</a:t>
            </a:r>
            <a:r>
              <a:rPr lang="en-US" sz="2000" dirty="0"/>
              <a:t>.</a:t>
            </a:r>
          </a:p>
        </p:txBody>
      </p:sp>
      <p:sp>
        <p:nvSpPr>
          <p:cNvPr id="36" name="Content Placeholder 35">
            <a:extLst>
              <a:ext uri="{FF2B5EF4-FFF2-40B4-BE49-F238E27FC236}">
                <a16:creationId xmlns:a16="http://schemas.microsoft.com/office/drawing/2014/main" id="{5DF1D209-0EBF-4C3D-ABBE-F39893B4D4BB}"/>
              </a:ext>
            </a:extLst>
          </p:cNvPr>
          <p:cNvSpPr>
            <a:spLocks noGrp="1"/>
          </p:cNvSpPr>
          <p:nvPr>
            <p:ph sz="quarter" idx="28"/>
          </p:nvPr>
        </p:nvSpPr>
        <p:spPr>
          <a:xfrm>
            <a:off x="342900" y="5529914"/>
            <a:ext cx="2951843" cy="348373"/>
          </a:xfrm>
        </p:spPr>
        <p:txBody>
          <a:bodyPr tIns="0"/>
          <a:lstStyle/>
          <a:p>
            <a:r>
              <a:rPr lang="en-US" sz="2000" dirty="0"/>
              <a:t>Predictions are made by</a:t>
            </a:r>
          </a:p>
        </p:txBody>
      </p:sp>
      <p:graphicFrame>
        <p:nvGraphicFramePr>
          <p:cNvPr id="49" name="Object 48">
            <a:extLst>
              <a:ext uri="{FF2B5EF4-FFF2-40B4-BE49-F238E27FC236}">
                <a16:creationId xmlns:a16="http://schemas.microsoft.com/office/drawing/2014/main" id="{CAF71970-34C8-4E51-8935-A6188E8BCE91}"/>
              </a:ext>
            </a:extLst>
          </p:cNvPr>
          <p:cNvGraphicFramePr>
            <a:graphicFrameLocks noChangeAspect="1"/>
          </p:cNvGraphicFramePr>
          <p:nvPr>
            <p:extLst>
              <p:ext uri="{D42A27DB-BD31-4B8C-83A1-F6EECF244321}">
                <p14:modId xmlns:p14="http://schemas.microsoft.com/office/powerpoint/2010/main" val="1276364895"/>
              </p:ext>
            </p:extLst>
          </p:nvPr>
        </p:nvGraphicFramePr>
        <p:xfrm>
          <a:off x="3203575" y="5440363"/>
          <a:ext cx="2520950" cy="557212"/>
        </p:xfrm>
        <a:graphic>
          <a:graphicData uri="http://schemas.openxmlformats.org/presentationml/2006/ole">
            <mc:AlternateContent xmlns:mc="http://schemas.openxmlformats.org/markup-compatibility/2006">
              <mc:Choice xmlns:v="urn:schemas-microsoft-com:vml" Requires="v">
                <p:oleObj spid="_x0000_s25621" name="Equation" r:id="rId17" imgW="3111480" imgH="685800" progId="Equation.DSMT4">
                  <p:embed/>
                </p:oleObj>
              </mc:Choice>
              <mc:Fallback>
                <p:oleObj name="Equation" r:id="rId17" imgW="3111480" imgH="685800" progId="Equation.DSMT4">
                  <p:embed/>
                  <p:pic>
                    <p:nvPicPr>
                      <p:cNvPr id="10" name="Object 9">
                        <a:extLst>
                          <a:ext uri="{FF2B5EF4-FFF2-40B4-BE49-F238E27FC236}">
                            <a16:creationId xmlns:a16="http://schemas.microsoft.com/office/drawing/2014/main" id="{62AD034F-0B7B-4785-90FB-6CF5F65A5DEE}"/>
                          </a:ext>
                        </a:extLst>
                      </p:cNvPr>
                      <p:cNvPicPr/>
                      <p:nvPr/>
                    </p:nvPicPr>
                    <p:blipFill>
                      <a:blip r:embed="rId18"/>
                      <a:stretch>
                        <a:fillRect/>
                      </a:stretch>
                    </p:blipFill>
                    <p:spPr>
                      <a:xfrm>
                        <a:off x="3203575" y="5440363"/>
                        <a:ext cx="2520950" cy="557212"/>
                      </a:xfrm>
                      <a:prstGeom prst="rect">
                        <a:avLst/>
                      </a:prstGeom>
                    </p:spPr>
                  </p:pic>
                </p:oleObj>
              </mc:Fallback>
            </mc:AlternateContent>
          </a:graphicData>
        </a:graphic>
      </p:graphicFrame>
      <p:sp>
        <p:nvSpPr>
          <p:cNvPr id="37" name="Content Placeholder 36">
            <a:extLst>
              <a:ext uri="{FF2B5EF4-FFF2-40B4-BE49-F238E27FC236}">
                <a16:creationId xmlns:a16="http://schemas.microsoft.com/office/drawing/2014/main" id="{93D0499D-592C-4D2D-8F8C-16628651B269}"/>
              </a:ext>
            </a:extLst>
          </p:cNvPr>
          <p:cNvSpPr>
            <a:spLocks noGrp="1"/>
          </p:cNvSpPr>
          <p:nvPr>
            <p:ph sz="quarter" idx="29"/>
          </p:nvPr>
        </p:nvSpPr>
        <p:spPr>
          <a:xfrm>
            <a:off x="5768248" y="5544428"/>
            <a:ext cx="3201580" cy="333859"/>
          </a:xfrm>
        </p:spPr>
        <p:txBody>
          <a:bodyPr lIns="0" tIns="0" rIns="0" bIns="0"/>
          <a:lstStyle/>
          <a:p>
            <a:r>
              <a:rPr lang="en-US" sz="2000" dirty="0"/>
              <a:t>use unrounded coefficients.</a:t>
            </a:r>
          </a:p>
        </p:txBody>
      </p:sp>
      <p:sp>
        <p:nvSpPr>
          <p:cNvPr id="17" name="Slide Number Placeholder 16">
            <a:extLst>
              <a:ext uri="{FF2B5EF4-FFF2-40B4-BE49-F238E27FC236}">
                <a16:creationId xmlns:a16="http://schemas.microsoft.com/office/drawing/2014/main" id="{CDD6D166-8948-4B58-B1D5-EA38F45229E1}"/>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737068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8057-098B-41AE-93CE-71DF7EF30B9A}"/>
              </a:ext>
            </a:extLst>
          </p:cNvPr>
          <p:cNvSpPr>
            <a:spLocks noGrp="1"/>
          </p:cNvSpPr>
          <p:nvPr>
            <p:ph type="title"/>
          </p:nvPr>
        </p:nvSpPr>
        <p:spPr/>
        <p:txBody>
          <a:bodyPr>
            <a:normAutofit fontScale="90000"/>
          </a:bodyPr>
          <a:lstStyle/>
          <a:p>
            <a:r>
              <a:rPr lang="en-IN" dirty="0"/>
              <a:t>8.2: Regression Models for Nonlinear Relationships </a:t>
            </a:r>
            <a:r>
              <a:rPr lang="en-IN" sz="1100" b="0" dirty="0"/>
              <a:t>12</a:t>
            </a:r>
            <a:endParaRPr lang="en-US" dirty="0"/>
          </a:p>
        </p:txBody>
      </p:sp>
      <p:sp>
        <p:nvSpPr>
          <p:cNvPr id="3" name="Content Placeholder 2">
            <a:extLst>
              <a:ext uri="{FF2B5EF4-FFF2-40B4-BE49-F238E27FC236}">
                <a16:creationId xmlns:a16="http://schemas.microsoft.com/office/drawing/2014/main" id="{F4256C0A-1191-4F8C-848F-91E91EABF958}"/>
              </a:ext>
            </a:extLst>
          </p:cNvPr>
          <p:cNvSpPr>
            <a:spLocks noGrp="1"/>
          </p:cNvSpPr>
          <p:nvPr>
            <p:ph sz="quarter" idx="11"/>
          </p:nvPr>
        </p:nvSpPr>
        <p:spPr>
          <a:xfrm>
            <a:off x="342899" y="1276710"/>
            <a:ext cx="8458199" cy="392433"/>
          </a:xfrm>
        </p:spPr>
        <p:txBody>
          <a:bodyPr/>
          <a:lstStyle/>
          <a:p>
            <a:pPr marL="292608" indent="-292608">
              <a:buFont typeface="Arial" panose="020B0604020202020204" pitchFamily="34" charset="0"/>
              <a:buChar char="•"/>
            </a:pPr>
            <a:r>
              <a:rPr lang="en-US" sz="2000" dirty="0"/>
              <a:t>A </a:t>
            </a:r>
            <a:r>
              <a:rPr lang="en-US" sz="2000" b="1" dirty="0"/>
              <a:t>logarithmic regression model </a:t>
            </a:r>
            <a:r>
              <a:rPr lang="en-US" sz="2000" dirty="0"/>
              <a:t>is a semi-log model that transforms</a:t>
            </a:r>
          </a:p>
        </p:txBody>
      </p:sp>
      <p:sp>
        <p:nvSpPr>
          <p:cNvPr id="4" name="Content Placeholder 3">
            <a:extLst>
              <a:ext uri="{FF2B5EF4-FFF2-40B4-BE49-F238E27FC236}">
                <a16:creationId xmlns:a16="http://schemas.microsoft.com/office/drawing/2014/main" id="{2036E07E-9F2B-41E1-9605-932B55F2289A}"/>
              </a:ext>
            </a:extLst>
          </p:cNvPr>
          <p:cNvSpPr>
            <a:spLocks noGrp="1"/>
          </p:cNvSpPr>
          <p:nvPr>
            <p:ph sz="quarter" idx="14"/>
          </p:nvPr>
        </p:nvSpPr>
        <p:spPr>
          <a:xfrm>
            <a:off x="342900" y="1736667"/>
            <a:ext cx="3488871" cy="353390"/>
          </a:xfrm>
        </p:spPr>
        <p:txBody>
          <a:bodyPr tIns="0"/>
          <a:lstStyle/>
          <a:p>
            <a:pPr marL="292608"/>
            <a:r>
              <a:rPr lang="en-US" sz="2000" dirty="0"/>
              <a:t>only the predictor variable:</a:t>
            </a:r>
          </a:p>
        </p:txBody>
      </p:sp>
      <p:graphicFrame>
        <p:nvGraphicFramePr>
          <p:cNvPr id="18" name="Object 17">
            <a:extLst>
              <a:ext uri="{FF2B5EF4-FFF2-40B4-BE49-F238E27FC236}">
                <a16:creationId xmlns:a16="http://schemas.microsoft.com/office/drawing/2014/main" id="{BB231A40-5BC2-4897-B86F-52050032DB8A}"/>
              </a:ext>
            </a:extLst>
          </p:cNvPr>
          <p:cNvGraphicFramePr>
            <a:graphicFrameLocks noChangeAspect="1"/>
          </p:cNvGraphicFramePr>
          <p:nvPr>
            <p:extLst>
              <p:ext uri="{D42A27DB-BD31-4B8C-83A1-F6EECF244321}">
                <p14:modId xmlns:p14="http://schemas.microsoft.com/office/powerpoint/2010/main" val="449094500"/>
              </p:ext>
            </p:extLst>
          </p:nvPr>
        </p:nvGraphicFramePr>
        <p:xfrm>
          <a:off x="3860800" y="1677988"/>
          <a:ext cx="2389188" cy="419100"/>
        </p:xfrm>
        <a:graphic>
          <a:graphicData uri="http://schemas.openxmlformats.org/presentationml/2006/ole">
            <mc:AlternateContent xmlns:mc="http://schemas.openxmlformats.org/markup-compatibility/2006">
              <mc:Choice xmlns:v="urn:schemas-microsoft-com:vml" Requires="v">
                <p:oleObj spid="_x0000_s26630" name="Equation" r:id="rId3" imgW="2171520" imgH="380880" progId="Equation.DSMT4">
                  <p:embed/>
                </p:oleObj>
              </mc:Choice>
              <mc:Fallback>
                <p:oleObj name="Equation" r:id="rId3" imgW="2171520" imgH="380880" progId="Equation.DSMT4">
                  <p:embed/>
                  <p:pic>
                    <p:nvPicPr>
                      <p:cNvPr id="4" name="Object 3">
                        <a:extLst>
                          <a:ext uri="{FF2B5EF4-FFF2-40B4-BE49-F238E27FC236}">
                            <a16:creationId xmlns:a16="http://schemas.microsoft.com/office/drawing/2014/main" id="{B66769B6-53C0-4E20-9A11-DF9A240437D4}"/>
                          </a:ext>
                        </a:extLst>
                      </p:cNvPr>
                      <p:cNvPicPr/>
                      <p:nvPr/>
                    </p:nvPicPr>
                    <p:blipFill>
                      <a:blip r:embed="rId4"/>
                      <a:stretch>
                        <a:fillRect/>
                      </a:stretch>
                    </p:blipFill>
                    <p:spPr>
                      <a:xfrm>
                        <a:off x="3860800" y="1677988"/>
                        <a:ext cx="2389188" cy="4191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65DE9DD-1265-48F4-8C1B-A50063797AE2}"/>
              </a:ext>
            </a:extLst>
          </p:cNvPr>
          <p:cNvSpPr>
            <a:spLocks noGrp="1"/>
          </p:cNvSpPr>
          <p:nvPr>
            <p:ph sz="quarter" idx="15"/>
          </p:nvPr>
        </p:nvSpPr>
        <p:spPr>
          <a:xfrm>
            <a:off x="342900" y="2169842"/>
            <a:ext cx="8458198" cy="674958"/>
          </a:xfrm>
        </p:spPr>
        <p:txBody>
          <a:bodyPr tIns="0"/>
          <a:lstStyle/>
          <a:p>
            <a:pPr marL="292608" indent="-292608">
              <a:buFont typeface="Arial" panose="020B0604020202020204" pitchFamily="34" charset="0"/>
              <a:buChar char="•"/>
            </a:pPr>
            <a:r>
              <a:rPr lang="en-US" sz="2000" dirty="0"/>
              <a:t>Attractive when only the predictor variable is better captured in percentages.</a:t>
            </a:r>
          </a:p>
        </p:txBody>
      </p:sp>
      <p:pic>
        <p:nvPicPr>
          <p:cNvPr id="12" name="Picture 11" descr="A scatterplot of y versus x plots data points for beta 1 greater than 0.">
            <a:extLst>
              <a:ext uri="{FF2B5EF4-FFF2-40B4-BE49-F238E27FC236}">
                <a16:creationId xmlns:a16="http://schemas.microsoft.com/office/drawing/2014/main" id="{C06BFF89-237A-4E25-8A78-2B22510BA73F}"/>
              </a:ext>
            </a:extLst>
          </p:cNvPr>
          <p:cNvPicPr>
            <a:picLocks noChangeAspect="1"/>
          </p:cNvPicPr>
          <p:nvPr/>
        </p:nvPicPr>
        <p:blipFill>
          <a:blip r:embed="rId5"/>
          <a:stretch>
            <a:fillRect/>
          </a:stretch>
        </p:blipFill>
        <p:spPr>
          <a:xfrm>
            <a:off x="1794329" y="2924571"/>
            <a:ext cx="2475502" cy="2000051"/>
          </a:xfrm>
          <a:prstGeom prst="rect">
            <a:avLst/>
          </a:prstGeom>
        </p:spPr>
      </p:pic>
      <p:pic>
        <p:nvPicPr>
          <p:cNvPr id="14" name="Picture 13" descr="A scatterplot of y versus x plots data points for beta 1 less than 0.">
            <a:extLst>
              <a:ext uri="{FF2B5EF4-FFF2-40B4-BE49-F238E27FC236}">
                <a16:creationId xmlns:a16="http://schemas.microsoft.com/office/drawing/2014/main" id="{13E16B98-B60E-4D19-ABB9-F2443F889C7A}"/>
              </a:ext>
            </a:extLst>
          </p:cNvPr>
          <p:cNvPicPr>
            <a:picLocks noChangeAspect="1"/>
          </p:cNvPicPr>
          <p:nvPr/>
        </p:nvPicPr>
        <p:blipFill>
          <a:blip r:embed="rId6"/>
          <a:stretch>
            <a:fillRect/>
          </a:stretch>
        </p:blipFill>
        <p:spPr>
          <a:xfrm>
            <a:off x="4593046" y="2884600"/>
            <a:ext cx="2499078" cy="2000051"/>
          </a:xfrm>
          <a:prstGeom prst="rect">
            <a:avLst/>
          </a:prstGeom>
        </p:spPr>
      </p:pic>
      <p:sp>
        <p:nvSpPr>
          <p:cNvPr id="6" name="Content Placeholder 5">
            <a:extLst>
              <a:ext uri="{FF2B5EF4-FFF2-40B4-BE49-F238E27FC236}">
                <a16:creationId xmlns:a16="http://schemas.microsoft.com/office/drawing/2014/main" id="{776EBB8F-DB2A-49FF-AA4D-06C17BA6BEE1}"/>
              </a:ext>
            </a:extLst>
          </p:cNvPr>
          <p:cNvSpPr>
            <a:spLocks noGrp="1"/>
          </p:cNvSpPr>
          <p:nvPr>
            <p:ph sz="quarter" idx="16"/>
          </p:nvPr>
        </p:nvSpPr>
        <p:spPr>
          <a:xfrm>
            <a:off x="342900" y="4945526"/>
            <a:ext cx="310243" cy="352189"/>
          </a:xfrm>
        </p:spPr>
        <p:txBody>
          <a:bodyPr/>
          <a:lstStyle/>
          <a:p>
            <a:pPr>
              <a:buFont typeface="Arial" panose="020B0604020202020204" pitchFamily="34" charset="0"/>
              <a:buChar char="•"/>
            </a:pPr>
            <a:r>
              <a:rPr lang="en-US" sz="2000" dirty="0"/>
              <a:t> </a:t>
            </a:r>
          </a:p>
        </p:txBody>
      </p:sp>
      <p:graphicFrame>
        <p:nvGraphicFramePr>
          <p:cNvPr id="20" name="Object 19">
            <a:extLst>
              <a:ext uri="{FF2B5EF4-FFF2-40B4-BE49-F238E27FC236}">
                <a16:creationId xmlns:a16="http://schemas.microsoft.com/office/drawing/2014/main" id="{5A5D5B06-9B1D-4152-B380-6B9752135608}"/>
              </a:ext>
            </a:extLst>
          </p:cNvPr>
          <p:cNvGraphicFramePr>
            <a:graphicFrameLocks noChangeAspect="1"/>
          </p:cNvGraphicFramePr>
          <p:nvPr>
            <p:extLst>
              <p:ext uri="{D42A27DB-BD31-4B8C-83A1-F6EECF244321}">
                <p14:modId xmlns:p14="http://schemas.microsoft.com/office/powerpoint/2010/main" val="1918259473"/>
              </p:ext>
            </p:extLst>
          </p:nvPr>
        </p:nvGraphicFramePr>
        <p:xfrm>
          <a:off x="748394" y="4976385"/>
          <a:ext cx="977900" cy="363220"/>
        </p:xfrm>
        <a:graphic>
          <a:graphicData uri="http://schemas.openxmlformats.org/presentationml/2006/ole">
            <mc:AlternateContent xmlns:mc="http://schemas.openxmlformats.org/markup-compatibility/2006">
              <mc:Choice xmlns:v="urn:schemas-microsoft-com:vml" Requires="v">
                <p:oleObj spid="_x0000_s26631" name="Equation" r:id="rId7" imgW="888840" imgH="330120" progId="Equation.DSMT4">
                  <p:embed/>
                </p:oleObj>
              </mc:Choice>
              <mc:Fallback>
                <p:oleObj name="Equation" r:id="rId7" imgW="888840" imgH="330120" progId="Equation.DSMT4">
                  <p:embed/>
                  <p:pic>
                    <p:nvPicPr>
                      <p:cNvPr id="5" name="Object 4">
                        <a:extLst>
                          <a:ext uri="{FF2B5EF4-FFF2-40B4-BE49-F238E27FC236}">
                            <a16:creationId xmlns:a16="http://schemas.microsoft.com/office/drawing/2014/main" id="{CDC0422F-999F-4E52-9742-666BDFA451E1}"/>
                          </a:ext>
                        </a:extLst>
                      </p:cNvPr>
                      <p:cNvPicPr/>
                      <p:nvPr/>
                    </p:nvPicPr>
                    <p:blipFill>
                      <a:blip r:embed="rId8"/>
                      <a:stretch>
                        <a:fillRect/>
                      </a:stretch>
                    </p:blipFill>
                    <p:spPr>
                      <a:xfrm>
                        <a:off x="748394" y="4976385"/>
                        <a:ext cx="977900" cy="36322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9DA9EDC4-B64D-49B9-8CDF-A77A7AA5BDEA}"/>
              </a:ext>
            </a:extLst>
          </p:cNvPr>
          <p:cNvSpPr>
            <a:spLocks noGrp="1"/>
          </p:cNvSpPr>
          <p:nvPr>
            <p:ph sz="quarter" idx="17"/>
          </p:nvPr>
        </p:nvSpPr>
        <p:spPr>
          <a:xfrm>
            <a:off x="1794329" y="4968993"/>
            <a:ext cx="4301671" cy="343236"/>
          </a:xfrm>
        </p:spPr>
        <p:txBody>
          <a:bodyPr lIns="0" tIns="0" rIns="0" bIns="0"/>
          <a:lstStyle/>
          <a:p>
            <a:r>
              <a:rPr lang="en-US" sz="2000" dirty="0"/>
              <a:t>measures the approximate change in</a:t>
            </a:r>
          </a:p>
        </p:txBody>
      </p:sp>
      <p:graphicFrame>
        <p:nvGraphicFramePr>
          <p:cNvPr id="21" name="Object 20">
            <a:extLst>
              <a:ext uri="{FF2B5EF4-FFF2-40B4-BE49-F238E27FC236}">
                <a16:creationId xmlns:a16="http://schemas.microsoft.com/office/drawing/2014/main" id="{37F32B34-A145-4FC2-942F-FDA2A40723C8}"/>
              </a:ext>
            </a:extLst>
          </p:cNvPr>
          <p:cNvGraphicFramePr>
            <a:graphicFrameLocks noChangeAspect="1"/>
          </p:cNvGraphicFramePr>
          <p:nvPr>
            <p:extLst>
              <p:ext uri="{D42A27DB-BD31-4B8C-83A1-F6EECF244321}">
                <p14:modId xmlns:p14="http://schemas.microsoft.com/office/powerpoint/2010/main" val="1271317340"/>
              </p:ext>
            </p:extLst>
          </p:nvPr>
        </p:nvGraphicFramePr>
        <p:xfrm>
          <a:off x="6139542" y="4958605"/>
          <a:ext cx="596900" cy="381000"/>
        </p:xfrm>
        <a:graphic>
          <a:graphicData uri="http://schemas.openxmlformats.org/presentationml/2006/ole">
            <mc:AlternateContent xmlns:mc="http://schemas.openxmlformats.org/markup-compatibility/2006">
              <mc:Choice xmlns:v="urn:schemas-microsoft-com:vml" Requires="v">
                <p:oleObj spid="_x0000_s26632" name="Equation" r:id="rId9" imgW="596880" imgH="380880" progId="Equation.DSMT4">
                  <p:embed/>
                </p:oleObj>
              </mc:Choice>
              <mc:Fallback>
                <p:oleObj name="Equation" r:id="rId9" imgW="596880" imgH="380880" progId="Equation.DSMT4">
                  <p:embed/>
                  <p:pic>
                    <p:nvPicPr>
                      <p:cNvPr id="6" name="Object 5">
                        <a:extLst>
                          <a:ext uri="{FF2B5EF4-FFF2-40B4-BE49-F238E27FC236}">
                            <a16:creationId xmlns:a16="http://schemas.microsoft.com/office/drawing/2014/main" id="{A82CC439-AAC5-49C3-B36D-1EED3B180C79}"/>
                          </a:ext>
                        </a:extLst>
                      </p:cNvPr>
                      <p:cNvPicPr/>
                      <p:nvPr/>
                    </p:nvPicPr>
                    <p:blipFill>
                      <a:blip r:embed="rId10"/>
                      <a:stretch>
                        <a:fillRect/>
                      </a:stretch>
                    </p:blipFill>
                    <p:spPr>
                      <a:xfrm>
                        <a:off x="6139542" y="4958605"/>
                        <a:ext cx="596900" cy="3810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35C52D97-FD5E-4D21-9250-F5AF782FD73E}"/>
              </a:ext>
            </a:extLst>
          </p:cNvPr>
          <p:cNvSpPr>
            <a:spLocks noGrp="1"/>
          </p:cNvSpPr>
          <p:nvPr>
            <p:ph sz="quarter" idx="18"/>
          </p:nvPr>
        </p:nvSpPr>
        <p:spPr>
          <a:xfrm>
            <a:off x="6797224" y="4960262"/>
            <a:ext cx="1983919" cy="351745"/>
          </a:xfrm>
        </p:spPr>
        <p:txBody>
          <a:bodyPr lIns="0" tIns="0" rIns="0" bIns="0"/>
          <a:lstStyle/>
          <a:p>
            <a:r>
              <a:rPr lang="en-US" sz="2000" dirty="0"/>
              <a:t>when </a:t>
            </a:r>
            <a:r>
              <a:rPr lang="en-US" sz="2000" i="1" dirty="0"/>
              <a:t>x</a:t>
            </a:r>
            <a:r>
              <a:rPr lang="en-US" sz="2000" dirty="0"/>
              <a:t> increases</a:t>
            </a:r>
          </a:p>
        </p:txBody>
      </p:sp>
      <p:sp>
        <p:nvSpPr>
          <p:cNvPr id="9" name="Content Placeholder 8">
            <a:extLst>
              <a:ext uri="{FF2B5EF4-FFF2-40B4-BE49-F238E27FC236}">
                <a16:creationId xmlns:a16="http://schemas.microsoft.com/office/drawing/2014/main" id="{FEEEC843-D95C-4A4E-AD1D-179B2F5D133A}"/>
              </a:ext>
            </a:extLst>
          </p:cNvPr>
          <p:cNvSpPr>
            <a:spLocks noGrp="1"/>
          </p:cNvSpPr>
          <p:nvPr>
            <p:ph sz="quarter" idx="19"/>
          </p:nvPr>
        </p:nvSpPr>
        <p:spPr>
          <a:xfrm>
            <a:off x="342900" y="5385770"/>
            <a:ext cx="1326243" cy="347373"/>
          </a:xfrm>
        </p:spPr>
        <p:txBody>
          <a:bodyPr tIns="0"/>
          <a:lstStyle/>
          <a:p>
            <a:pPr marL="292608"/>
            <a:r>
              <a:rPr lang="en-US" sz="2000" dirty="0"/>
              <a:t>by 1%.</a:t>
            </a:r>
          </a:p>
        </p:txBody>
      </p:sp>
      <p:sp>
        <p:nvSpPr>
          <p:cNvPr id="10" name="Content Placeholder 9">
            <a:extLst>
              <a:ext uri="{FF2B5EF4-FFF2-40B4-BE49-F238E27FC236}">
                <a16:creationId xmlns:a16="http://schemas.microsoft.com/office/drawing/2014/main" id="{D7203A27-D8D5-4A49-84D0-8B46D80FDA62}"/>
              </a:ext>
            </a:extLst>
          </p:cNvPr>
          <p:cNvSpPr>
            <a:spLocks noGrp="1"/>
          </p:cNvSpPr>
          <p:nvPr>
            <p:ph sz="quarter" idx="20"/>
          </p:nvPr>
        </p:nvSpPr>
        <p:spPr>
          <a:xfrm>
            <a:off x="342900" y="5806425"/>
            <a:ext cx="3227614" cy="434719"/>
          </a:xfrm>
        </p:spPr>
        <p:txBody>
          <a:bodyPr/>
          <a:lstStyle/>
          <a:p>
            <a:pPr marL="292608" indent="-292608">
              <a:buFont typeface="Arial" panose="020B0604020202020204" pitchFamily="34" charset="0"/>
              <a:buChar char="•"/>
            </a:pPr>
            <a:r>
              <a:rPr lang="en-US" sz="2000" dirty="0"/>
              <a:t>Predictions are made by</a:t>
            </a:r>
          </a:p>
        </p:txBody>
      </p:sp>
      <p:graphicFrame>
        <p:nvGraphicFramePr>
          <p:cNvPr id="22" name="Object 21">
            <a:extLst>
              <a:ext uri="{FF2B5EF4-FFF2-40B4-BE49-F238E27FC236}">
                <a16:creationId xmlns:a16="http://schemas.microsoft.com/office/drawing/2014/main" id="{B4E2AB8E-F128-426A-984F-2A8557891DF4}"/>
              </a:ext>
            </a:extLst>
          </p:cNvPr>
          <p:cNvGraphicFramePr>
            <a:graphicFrameLocks noChangeAspect="1"/>
          </p:cNvGraphicFramePr>
          <p:nvPr>
            <p:extLst>
              <p:ext uri="{D42A27DB-BD31-4B8C-83A1-F6EECF244321}">
                <p14:modId xmlns:p14="http://schemas.microsoft.com/office/powerpoint/2010/main" val="2362531470"/>
              </p:ext>
            </p:extLst>
          </p:nvPr>
        </p:nvGraphicFramePr>
        <p:xfrm>
          <a:off x="3636101" y="5825729"/>
          <a:ext cx="1913890" cy="419100"/>
        </p:xfrm>
        <a:graphic>
          <a:graphicData uri="http://schemas.openxmlformats.org/presentationml/2006/ole">
            <mc:AlternateContent xmlns:mc="http://schemas.openxmlformats.org/markup-compatibility/2006">
              <mc:Choice xmlns:v="urn:schemas-microsoft-com:vml" Requires="v">
                <p:oleObj spid="_x0000_s26633" name="Equation" r:id="rId11" imgW="1739880" imgH="380880" progId="Equation.DSMT4">
                  <p:embed/>
                </p:oleObj>
              </mc:Choice>
              <mc:Fallback>
                <p:oleObj name="Equation" r:id="rId11" imgW="1739880" imgH="380880" progId="Equation.DSMT4">
                  <p:embed/>
                  <p:pic>
                    <p:nvPicPr>
                      <p:cNvPr id="7" name="Object 6">
                        <a:extLst>
                          <a:ext uri="{FF2B5EF4-FFF2-40B4-BE49-F238E27FC236}">
                            <a16:creationId xmlns:a16="http://schemas.microsoft.com/office/drawing/2014/main" id="{DD8D27BD-B822-4501-B6BD-66A1FDDAF377}"/>
                          </a:ext>
                        </a:extLst>
                      </p:cNvPr>
                      <p:cNvPicPr/>
                      <p:nvPr/>
                    </p:nvPicPr>
                    <p:blipFill>
                      <a:blip r:embed="rId12"/>
                      <a:stretch>
                        <a:fillRect/>
                      </a:stretch>
                    </p:blipFill>
                    <p:spPr>
                      <a:xfrm>
                        <a:off x="3636101" y="5825729"/>
                        <a:ext cx="1913890" cy="419100"/>
                      </a:xfrm>
                      <a:prstGeom prst="rect">
                        <a:avLst/>
                      </a:prstGeom>
                    </p:spPr>
                  </p:pic>
                </p:oleObj>
              </mc:Fallback>
            </mc:AlternateContent>
          </a:graphicData>
        </a:graphic>
      </p:graphicFrame>
      <p:sp>
        <p:nvSpPr>
          <p:cNvPr id="15" name="Text Placeholder 14">
            <a:extLst>
              <a:ext uri="{FF2B5EF4-FFF2-40B4-BE49-F238E27FC236}">
                <a16:creationId xmlns:a16="http://schemas.microsoft.com/office/drawing/2014/main" id="{082AFB31-6A13-4255-91BA-C1295930684B}"/>
              </a:ext>
            </a:extLst>
          </p:cNvPr>
          <p:cNvSpPr>
            <a:spLocks noGrp="1"/>
          </p:cNvSpPr>
          <p:nvPr>
            <p:ph type="body" sz="quarter" idx="12"/>
          </p:nvPr>
        </p:nvSpPr>
        <p:spPr>
          <a:xfrm>
            <a:off x="2811513" y="6324600"/>
            <a:ext cx="3520974" cy="190500"/>
          </a:xfrm>
        </p:spPr>
        <p:txBody>
          <a:bodyPr anchor="ctr"/>
          <a:lstStyle/>
          <a:p>
            <a:r>
              <a:rPr lang="en-US" sz="1200" dirty="0">
                <a:hlinkClick r:id="rId13" action="ppaction://hlinksldjump"/>
              </a:rPr>
              <a:t>Access the text alternative for slide images.</a:t>
            </a:r>
          </a:p>
        </p:txBody>
      </p:sp>
      <p:sp>
        <p:nvSpPr>
          <p:cNvPr id="17" name="Slide Number Placeholder 16">
            <a:extLst>
              <a:ext uri="{FF2B5EF4-FFF2-40B4-BE49-F238E27FC236}">
                <a16:creationId xmlns:a16="http://schemas.microsoft.com/office/drawing/2014/main" id="{F762C977-5213-4D66-8C24-6A014493C66F}"/>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2358716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31FB-D934-4FBA-AE54-74CEF9A70507}"/>
              </a:ext>
            </a:extLst>
          </p:cNvPr>
          <p:cNvSpPr>
            <a:spLocks noGrp="1"/>
          </p:cNvSpPr>
          <p:nvPr>
            <p:ph type="title"/>
          </p:nvPr>
        </p:nvSpPr>
        <p:spPr/>
        <p:txBody>
          <a:bodyPr>
            <a:normAutofit fontScale="90000"/>
          </a:bodyPr>
          <a:lstStyle/>
          <a:p>
            <a:r>
              <a:rPr lang="en-IN" dirty="0"/>
              <a:t>8.2: Regression Models for Nonlinear Relationships </a:t>
            </a:r>
            <a:r>
              <a:rPr lang="en-IN" sz="1100" b="0" dirty="0"/>
              <a:t>13</a:t>
            </a:r>
            <a:endParaRPr lang="en-US" dirty="0"/>
          </a:p>
        </p:txBody>
      </p:sp>
      <p:sp>
        <p:nvSpPr>
          <p:cNvPr id="3" name="Content Placeholder 2">
            <a:extLst>
              <a:ext uri="{FF2B5EF4-FFF2-40B4-BE49-F238E27FC236}">
                <a16:creationId xmlns:a16="http://schemas.microsoft.com/office/drawing/2014/main" id="{D7980775-6B07-494A-A90A-6411666280D9}"/>
              </a:ext>
            </a:extLst>
          </p:cNvPr>
          <p:cNvSpPr>
            <a:spLocks noGrp="1"/>
          </p:cNvSpPr>
          <p:nvPr>
            <p:ph sz="quarter" idx="11"/>
          </p:nvPr>
        </p:nvSpPr>
        <p:spPr>
          <a:xfrm>
            <a:off x="342899" y="1276710"/>
            <a:ext cx="8481787" cy="392433"/>
          </a:xfrm>
        </p:spPr>
        <p:txBody>
          <a:bodyPr/>
          <a:lstStyle/>
          <a:p>
            <a:pPr marL="292608" indent="-292608">
              <a:buFont typeface="Arial" panose="020B0604020202020204" pitchFamily="34" charset="0"/>
              <a:buChar char="•"/>
            </a:pPr>
            <a:r>
              <a:rPr lang="en-US" sz="2000" dirty="0"/>
              <a:t>An </a:t>
            </a:r>
            <a:r>
              <a:rPr lang="en-US" sz="2000" b="1" dirty="0"/>
              <a:t>exponential regression model </a:t>
            </a:r>
            <a:r>
              <a:rPr lang="en-US" sz="2000" dirty="0"/>
              <a:t>is a semi-log model that transforms</a:t>
            </a:r>
          </a:p>
        </p:txBody>
      </p:sp>
      <p:sp>
        <p:nvSpPr>
          <p:cNvPr id="4" name="Content Placeholder 3">
            <a:extLst>
              <a:ext uri="{FF2B5EF4-FFF2-40B4-BE49-F238E27FC236}">
                <a16:creationId xmlns:a16="http://schemas.microsoft.com/office/drawing/2014/main" id="{895FD438-6774-4802-B52D-10ECB72D5221}"/>
              </a:ext>
            </a:extLst>
          </p:cNvPr>
          <p:cNvSpPr>
            <a:spLocks noGrp="1"/>
          </p:cNvSpPr>
          <p:nvPr>
            <p:ph sz="quarter" idx="14"/>
          </p:nvPr>
        </p:nvSpPr>
        <p:spPr>
          <a:xfrm>
            <a:off x="342901" y="1736666"/>
            <a:ext cx="3532413" cy="382419"/>
          </a:xfrm>
        </p:spPr>
        <p:txBody>
          <a:bodyPr tIns="0"/>
          <a:lstStyle/>
          <a:p>
            <a:pPr marL="292608"/>
            <a:r>
              <a:rPr lang="en-US" sz="2000" dirty="0"/>
              <a:t>only the response variable:</a:t>
            </a:r>
          </a:p>
        </p:txBody>
      </p:sp>
      <p:graphicFrame>
        <p:nvGraphicFramePr>
          <p:cNvPr id="29" name="Object 28">
            <a:extLst>
              <a:ext uri="{FF2B5EF4-FFF2-40B4-BE49-F238E27FC236}">
                <a16:creationId xmlns:a16="http://schemas.microsoft.com/office/drawing/2014/main" id="{E3BBA20D-B297-493D-B719-96ABAC2862EC}"/>
              </a:ext>
            </a:extLst>
          </p:cNvPr>
          <p:cNvGraphicFramePr>
            <a:graphicFrameLocks noChangeAspect="1"/>
          </p:cNvGraphicFramePr>
          <p:nvPr>
            <p:extLst>
              <p:ext uri="{D42A27DB-BD31-4B8C-83A1-F6EECF244321}">
                <p14:modId xmlns:p14="http://schemas.microsoft.com/office/powerpoint/2010/main" val="2673350854"/>
              </p:ext>
            </p:extLst>
          </p:nvPr>
        </p:nvGraphicFramePr>
        <p:xfrm>
          <a:off x="3935413" y="1733550"/>
          <a:ext cx="2181225" cy="395288"/>
        </p:xfrm>
        <a:graphic>
          <a:graphicData uri="http://schemas.openxmlformats.org/presentationml/2006/ole">
            <mc:AlternateContent xmlns:mc="http://schemas.openxmlformats.org/markup-compatibility/2006">
              <mc:Choice xmlns:v="urn:schemas-microsoft-com:vml" Requires="v">
                <p:oleObj spid="_x0000_s27654" name="Equation" r:id="rId3" imgW="2095200" imgH="380880" progId="Equation.DSMT4">
                  <p:embed/>
                </p:oleObj>
              </mc:Choice>
              <mc:Fallback>
                <p:oleObj name="Equation" r:id="rId3" imgW="2095200" imgH="380880" progId="Equation.DSMT4">
                  <p:embed/>
                  <p:pic>
                    <p:nvPicPr>
                      <p:cNvPr id="2" name="Object 1">
                        <a:extLst>
                          <a:ext uri="{FF2B5EF4-FFF2-40B4-BE49-F238E27FC236}">
                            <a16:creationId xmlns:a16="http://schemas.microsoft.com/office/drawing/2014/main" id="{02150B5D-4437-495B-A1C3-9FA745715B80}"/>
                          </a:ext>
                        </a:extLst>
                      </p:cNvPr>
                      <p:cNvPicPr/>
                      <p:nvPr/>
                    </p:nvPicPr>
                    <p:blipFill>
                      <a:blip r:embed="rId4"/>
                      <a:stretch>
                        <a:fillRect/>
                      </a:stretch>
                    </p:blipFill>
                    <p:spPr>
                      <a:xfrm>
                        <a:off x="3935413" y="1733550"/>
                        <a:ext cx="2181225" cy="395288"/>
                      </a:xfrm>
                      <a:prstGeom prst="rect">
                        <a:avLst/>
                      </a:prstGeom>
                    </p:spPr>
                  </p:pic>
                </p:oleObj>
              </mc:Fallback>
            </mc:AlternateContent>
          </a:graphicData>
        </a:graphic>
      </p:graphicFrame>
      <p:pic>
        <p:nvPicPr>
          <p:cNvPr id="11" name="Picture 10" descr="A scatterplot of y versus x plots data points for beta 1 greater than 0.">
            <a:extLst>
              <a:ext uri="{FF2B5EF4-FFF2-40B4-BE49-F238E27FC236}">
                <a16:creationId xmlns:a16="http://schemas.microsoft.com/office/drawing/2014/main" id="{552D9C14-EE5A-4BB7-88AD-6D2C1C2706D8}"/>
              </a:ext>
            </a:extLst>
          </p:cNvPr>
          <p:cNvPicPr>
            <a:picLocks noChangeAspect="1"/>
          </p:cNvPicPr>
          <p:nvPr/>
        </p:nvPicPr>
        <p:blipFill>
          <a:blip r:embed="rId5"/>
          <a:stretch>
            <a:fillRect/>
          </a:stretch>
        </p:blipFill>
        <p:spPr>
          <a:xfrm>
            <a:off x="1618117" y="2417969"/>
            <a:ext cx="2729906" cy="2093773"/>
          </a:xfrm>
          <a:prstGeom prst="rect">
            <a:avLst/>
          </a:prstGeom>
        </p:spPr>
      </p:pic>
      <p:pic>
        <p:nvPicPr>
          <p:cNvPr id="13" name="Picture 12" descr="A scatterplot of y versus x plots data points for beta 1 less than 0.">
            <a:extLst>
              <a:ext uri="{FF2B5EF4-FFF2-40B4-BE49-F238E27FC236}">
                <a16:creationId xmlns:a16="http://schemas.microsoft.com/office/drawing/2014/main" id="{729B42B0-009C-4F33-AF3A-17CF7D99570B}"/>
              </a:ext>
            </a:extLst>
          </p:cNvPr>
          <p:cNvPicPr>
            <a:picLocks noChangeAspect="1"/>
          </p:cNvPicPr>
          <p:nvPr/>
        </p:nvPicPr>
        <p:blipFill>
          <a:blip r:embed="rId6"/>
          <a:stretch>
            <a:fillRect/>
          </a:stretch>
        </p:blipFill>
        <p:spPr>
          <a:xfrm>
            <a:off x="4949515" y="2425407"/>
            <a:ext cx="2704631" cy="2127474"/>
          </a:xfrm>
          <a:prstGeom prst="rect">
            <a:avLst/>
          </a:prstGeom>
        </p:spPr>
      </p:pic>
      <p:sp>
        <p:nvSpPr>
          <p:cNvPr id="5" name="Content Placeholder 4">
            <a:extLst>
              <a:ext uri="{FF2B5EF4-FFF2-40B4-BE49-F238E27FC236}">
                <a16:creationId xmlns:a16="http://schemas.microsoft.com/office/drawing/2014/main" id="{5ED50134-9961-41CF-AC44-351B43D9CDD5}"/>
              </a:ext>
            </a:extLst>
          </p:cNvPr>
          <p:cNvSpPr>
            <a:spLocks noGrp="1"/>
          </p:cNvSpPr>
          <p:nvPr>
            <p:ph sz="quarter" idx="15"/>
          </p:nvPr>
        </p:nvSpPr>
        <p:spPr>
          <a:xfrm>
            <a:off x="342901" y="4802313"/>
            <a:ext cx="368300" cy="393799"/>
          </a:xfrm>
        </p:spPr>
        <p:txBody>
          <a:bodyPr/>
          <a:lstStyle/>
          <a:p>
            <a:pPr>
              <a:buFont typeface="Arial" panose="020B0604020202020204" pitchFamily="34" charset="0"/>
              <a:buChar char="•"/>
            </a:pPr>
            <a:r>
              <a:rPr lang="en-US" sz="2000" dirty="0"/>
              <a:t> </a:t>
            </a:r>
          </a:p>
        </p:txBody>
      </p:sp>
      <p:graphicFrame>
        <p:nvGraphicFramePr>
          <p:cNvPr id="31" name="Object 30">
            <a:extLst>
              <a:ext uri="{FF2B5EF4-FFF2-40B4-BE49-F238E27FC236}">
                <a16:creationId xmlns:a16="http://schemas.microsoft.com/office/drawing/2014/main" id="{224EB77D-7E5C-4535-A1AB-D682E9324082}"/>
              </a:ext>
            </a:extLst>
          </p:cNvPr>
          <p:cNvGraphicFramePr>
            <a:graphicFrameLocks noChangeAspect="1"/>
          </p:cNvGraphicFramePr>
          <p:nvPr>
            <p:extLst>
              <p:ext uri="{D42A27DB-BD31-4B8C-83A1-F6EECF244321}">
                <p14:modId xmlns:p14="http://schemas.microsoft.com/office/powerpoint/2010/main" val="1880116687"/>
              </p:ext>
            </p:extLst>
          </p:nvPr>
        </p:nvGraphicFramePr>
        <p:xfrm>
          <a:off x="715963" y="4846638"/>
          <a:ext cx="893762" cy="363537"/>
        </p:xfrm>
        <a:graphic>
          <a:graphicData uri="http://schemas.openxmlformats.org/presentationml/2006/ole">
            <mc:AlternateContent xmlns:mc="http://schemas.openxmlformats.org/markup-compatibility/2006">
              <mc:Choice xmlns:v="urn:schemas-microsoft-com:vml" Requires="v">
                <p:oleObj spid="_x0000_s27655" name="Equation" r:id="rId7" imgW="812520" imgH="330120" progId="Equation.DSMT4">
                  <p:embed/>
                </p:oleObj>
              </mc:Choice>
              <mc:Fallback>
                <p:oleObj name="Equation" r:id="rId7" imgW="812520" imgH="330120" progId="Equation.DSMT4">
                  <p:embed/>
                  <p:pic>
                    <p:nvPicPr>
                      <p:cNvPr id="20" name="Object 19">
                        <a:extLst>
                          <a:ext uri="{FF2B5EF4-FFF2-40B4-BE49-F238E27FC236}">
                            <a16:creationId xmlns:a16="http://schemas.microsoft.com/office/drawing/2014/main" id="{5A5D5B06-9B1D-4152-B380-6B9752135608}"/>
                          </a:ext>
                        </a:extLst>
                      </p:cNvPr>
                      <p:cNvPicPr/>
                      <p:nvPr/>
                    </p:nvPicPr>
                    <p:blipFill>
                      <a:blip r:embed="rId8"/>
                      <a:stretch>
                        <a:fillRect/>
                      </a:stretch>
                    </p:blipFill>
                    <p:spPr>
                      <a:xfrm>
                        <a:off x="715963" y="4846638"/>
                        <a:ext cx="893762" cy="36353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9052D73-F984-465E-981E-22E1A7767F18}"/>
              </a:ext>
            </a:extLst>
          </p:cNvPr>
          <p:cNvSpPr>
            <a:spLocks noGrp="1"/>
          </p:cNvSpPr>
          <p:nvPr>
            <p:ph sz="quarter" idx="16"/>
          </p:nvPr>
        </p:nvSpPr>
        <p:spPr>
          <a:xfrm>
            <a:off x="1721757" y="4829409"/>
            <a:ext cx="5651500" cy="352189"/>
          </a:xfrm>
        </p:spPr>
        <p:txBody>
          <a:bodyPr lIns="0" tIns="0" rIns="0" bIns="0"/>
          <a:lstStyle/>
          <a:p>
            <a:r>
              <a:rPr lang="en-US" sz="2000" dirty="0"/>
              <a:t>measures the approximate percentage change in</a:t>
            </a:r>
          </a:p>
        </p:txBody>
      </p:sp>
      <p:graphicFrame>
        <p:nvGraphicFramePr>
          <p:cNvPr id="32" name="Object 31">
            <a:extLst>
              <a:ext uri="{FF2B5EF4-FFF2-40B4-BE49-F238E27FC236}">
                <a16:creationId xmlns:a16="http://schemas.microsoft.com/office/drawing/2014/main" id="{31B06DF3-190C-414C-BF67-988F983AEEF1}"/>
              </a:ext>
            </a:extLst>
          </p:cNvPr>
          <p:cNvGraphicFramePr>
            <a:graphicFrameLocks noChangeAspect="1"/>
          </p:cNvGraphicFramePr>
          <p:nvPr>
            <p:extLst>
              <p:ext uri="{D42A27DB-BD31-4B8C-83A1-F6EECF244321}">
                <p14:modId xmlns:p14="http://schemas.microsoft.com/office/powerpoint/2010/main" val="4279422696"/>
              </p:ext>
            </p:extLst>
          </p:nvPr>
        </p:nvGraphicFramePr>
        <p:xfrm>
          <a:off x="7354207" y="4832122"/>
          <a:ext cx="596900" cy="381000"/>
        </p:xfrm>
        <a:graphic>
          <a:graphicData uri="http://schemas.openxmlformats.org/presentationml/2006/ole">
            <mc:AlternateContent xmlns:mc="http://schemas.openxmlformats.org/markup-compatibility/2006">
              <mc:Choice xmlns:v="urn:schemas-microsoft-com:vml" Requires="v">
                <p:oleObj spid="_x0000_s27656" name="Equation" r:id="rId9" imgW="596880" imgH="380880" progId="Equation.DSMT4">
                  <p:embed/>
                </p:oleObj>
              </mc:Choice>
              <mc:Fallback>
                <p:oleObj name="Equation" r:id="rId9" imgW="596880" imgH="380880" progId="Equation.DSMT4">
                  <p:embed/>
                  <p:pic>
                    <p:nvPicPr>
                      <p:cNvPr id="5" name="Object 4">
                        <a:extLst>
                          <a:ext uri="{FF2B5EF4-FFF2-40B4-BE49-F238E27FC236}">
                            <a16:creationId xmlns:a16="http://schemas.microsoft.com/office/drawing/2014/main" id="{2CDFF5D8-2C23-480D-BC1B-065865C3FE01}"/>
                          </a:ext>
                        </a:extLst>
                      </p:cNvPr>
                      <p:cNvPicPr/>
                      <p:nvPr/>
                    </p:nvPicPr>
                    <p:blipFill>
                      <a:blip r:embed="rId10"/>
                      <a:stretch>
                        <a:fillRect/>
                      </a:stretch>
                    </p:blipFill>
                    <p:spPr>
                      <a:xfrm>
                        <a:off x="7354207" y="4832122"/>
                        <a:ext cx="596900" cy="3810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3945A06C-52DA-48E9-A86C-7EC1AA9E26E9}"/>
              </a:ext>
            </a:extLst>
          </p:cNvPr>
          <p:cNvSpPr>
            <a:spLocks noGrp="1"/>
          </p:cNvSpPr>
          <p:nvPr>
            <p:ph sz="quarter" idx="17"/>
          </p:nvPr>
        </p:nvSpPr>
        <p:spPr>
          <a:xfrm>
            <a:off x="8058377" y="4826546"/>
            <a:ext cx="751794" cy="369567"/>
          </a:xfrm>
        </p:spPr>
        <p:txBody>
          <a:bodyPr lIns="0" tIns="0" rIns="0" bIns="0"/>
          <a:lstStyle/>
          <a:p>
            <a:r>
              <a:rPr lang="en-US" sz="2000" dirty="0"/>
              <a:t>when</a:t>
            </a:r>
          </a:p>
        </p:txBody>
      </p:sp>
      <p:sp>
        <p:nvSpPr>
          <p:cNvPr id="8" name="Content Placeholder 7">
            <a:extLst>
              <a:ext uri="{FF2B5EF4-FFF2-40B4-BE49-F238E27FC236}">
                <a16:creationId xmlns:a16="http://schemas.microsoft.com/office/drawing/2014/main" id="{D03A5B26-CFFB-4A5B-A517-B31CDD580D84}"/>
              </a:ext>
            </a:extLst>
          </p:cNvPr>
          <p:cNvSpPr>
            <a:spLocks noGrp="1"/>
          </p:cNvSpPr>
          <p:nvPr>
            <p:ph sz="quarter" idx="18"/>
          </p:nvPr>
        </p:nvSpPr>
        <p:spPr>
          <a:xfrm>
            <a:off x="342900" y="5253716"/>
            <a:ext cx="2850243" cy="363311"/>
          </a:xfrm>
        </p:spPr>
        <p:txBody>
          <a:bodyPr tIns="0"/>
          <a:lstStyle/>
          <a:p>
            <a:pPr marL="292608"/>
            <a:r>
              <a:rPr lang="en-US" sz="2000" i="1" dirty="0"/>
              <a:t>x</a:t>
            </a:r>
            <a:r>
              <a:rPr lang="en-US" sz="2000" dirty="0"/>
              <a:t> increases one unit.</a:t>
            </a:r>
          </a:p>
        </p:txBody>
      </p:sp>
      <p:sp>
        <p:nvSpPr>
          <p:cNvPr id="9" name="Content Placeholder 8">
            <a:extLst>
              <a:ext uri="{FF2B5EF4-FFF2-40B4-BE49-F238E27FC236}">
                <a16:creationId xmlns:a16="http://schemas.microsoft.com/office/drawing/2014/main" id="{18A12BF6-E7AD-480F-9C90-E04169477494}"/>
              </a:ext>
            </a:extLst>
          </p:cNvPr>
          <p:cNvSpPr>
            <a:spLocks noGrp="1"/>
          </p:cNvSpPr>
          <p:nvPr>
            <p:ph sz="quarter" idx="19"/>
          </p:nvPr>
        </p:nvSpPr>
        <p:spPr>
          <a:xfrm>
            <a:off x="342900" y="5657144"/>
            <a:ext cx="3271158" cy="380798"/>
          </a:xfrm>
        </p:spPr>
        <p:txBody>
          <a:bodyPr tIns="0"/>
          <a:lstStyle/>
          <a:p>
            <a:pPr marL="292608" indent="-292608">
              <a:buFont typeface="Arial" panose="020B0604020202020204" pitchFamily="34" charset="0"/>
              <a:buChar char="•"/>
            </a:pPr>
            <a:r>
              <a:rPr lang="en-US" sz="2000" dirty="0"/>
              <a:t>Predictions are made by</a:t>
            </a:r>
          </a:p>
        </p:txBody>
      </p:sp>
      <p:graphicFrame>
        <p:nvGraphicFramePr>
          <p:cNvPr id="33" name="Object 32">
            <a:extLst>
              <a:ext uri="{FF2B5EF4-FFF2-40B4-BE49-F238E27FC236}">
                <a16:creationId xmlns:a16="http://schemas.microsoft.com/office/drawing/2014/main" id="{0C192DF3-9E0B-4E08-8A4E-B40E97CE3F6C}"/>
              </a:ext>
            </a:extLst>
          </p:cNvPr>
          <p:cNvGraphicFramePr>
            <a:graphicFrameLocks noChangeAspect="1"/>
          </p:cNvGraphicFramePr>
          <p:nvPr>
            <p:extLst>
              <p:ext uri="{D42A27DB-BD31-4B8C-83A1-F6EECF244321}">
                <p14:modId xmlns:p14="http://schemas.microsoft.com/office/powerpoint/2010/main" val="1011887245"/>
              </p:ext>
            </p:extLst>
          </p:nvPr>
        </p:nvGraphicFramePr>
        <p:xfrm>
          <a:off x="3657600" y="5498596"/>
          <a:ext cx="2603500" cy="685800"/>
        </p:xfrm>
        <a:graphic>
          <a:graphicData uri="http://schemas.openxmlformats.org/presentationml/2006/ole">
            <mc:AlternateContent xmlns:mc="http://schemas.openxmlformats.org/markup-compatibility/2006">
              <mc:Choice xmlns:v="urn:schemas-microsoft-com:vml" Requires="v">
                <p:oleObj spid="_x0000_s27657" name="Equation" r:id="rId11" imgW="2603160" imgH="685800" progId="Equation.DSMT4">
                  <p:embed/>
                </p:oleObj>
              </mc:Choice>
              <mc:Fallback>
                <p:oleObj name="Equation" r:id="rId11" imgW="2603160" imgH="685800" progId="Equation.DSMT4">
                  <p:embed/>
                  <p:pic>
                    <p:nvPicPr>
                      <p:cNvPr id="6" name="Object 5">
                        <a:extLst>
                          <a:ext uri="{FF2B5EF4-FFF2-40B4-BE49-F238E27FC236}">
                            <a16:creationId xmlns:a16="http://schemas.microsoft.com/office/drawing/2014/main" id="{00B3534B-91D4-4A3D-9ECE-422FEE472170}"/>
                          </a:ext>
                        </a:extLst>
                      </p:cNvPr>
                      <p:cNvPicPr/>
                      <p:nvPr/>
                    </p:nvPicPr>
                    <p:blipFill>
                      <a:blip r:embed="rId12"/>
                      <a:stretch>
                        <a:fillRect/>
                      </a:stretch>
                    </p:blipFill>
                    <p:spPr>
                      <a:xfrm>
                        <a:off x="3657600" y="5498596"/>
                        <a:ext cx="2603500" cy="685800"/>
                      </a:xfrm>
                      <a:prstGeom prst="rect">
                        <a:avLst/>
                      </a:prstGeom>
                    </p:spPr>
                  </p:pic>
                </p:oleObj>
              </mc:Fallback>
            </mc:AlternateContent>
          </a:graphicData>
        </a:graphic>
      </p:graphicFrame>
      <p:sp>
        <p:nvSpPr>
          <p:cNvPr id="15" name="Text Placeholder 14">
            <a:extLst>
              <a:ext uri="{FF2B5EF4-FFF2-40B4-BE49-F238E27FC236}">
                <a16:creationId xmlns:a16="http://schemas.microsoft.com/office/drawing/2014/main" id="{F0AE924D-D979-43E8-BA60-92DC056F2994}"/>
              </a:ext>
            </a:extLst>
          </p:cNvPr>
          <p:cNvSpPr>
            <a:spLocks noGrp="1"/>
          </p:cNvSpPr>
          <p:nvPr>
            <p:ph type="body" sz="quarter" idx="12"/>
          </p:nvPr>
        </p:nvSpPr>
        <p:spPr>
          <a:xfrm>
            <a:off x="2971558" y="6324600"/>
            <a:ext cx="3200885" cy="190500"/>
          </a:xfrm>
        </p:spPr>
        <p:txBody>
          <a:bodyPr anchor="ctr"/>
          <a:lstStyle/>
          <a:p>
            <a:r>
              <a:rPr lang="en-US" sz="1200" dirty="0">
                <a:hlinkClick r:id="rId13" action="ppaction://hlinksldjump"/>
              </a:rPr>
              <a:t>Access the text alternative for slide images.</a:t>
            </a:r>
          </a:p>
        </p:txBody>
      </p:sp>
      <p:sp>
        <p:nvSpPr>
          <p:cNvPr id="17" name="Slide Number Placeholder 16">
            <a:extLst>
              <a:ext uri="{FF2B5EF4-FFF2-40B4-BE49-F238E27FC236}">
                <a16:creationId xmlns:a16="http://schemas.microsoft.com/office/drawing/2014/main" id="{F28C6BAE-3262-4040-8563-B48D50A81542}"/>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397868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21E2-67B2-430B-A776-D2ED4C0022DD}"/>
              </a:ext>
            </a:extLst>
          </p:cNvPr>
          <p:cNvSpPr>
            <a:spLocks noGrp="1"/>
          </p:cNvSpPr>
          <p:nvPr>
            <p:ph type="title"/>
          </p:nvPr>
        </p:nvSpPr>
        <p:spPr/>
        <p:txBody>
          <a:bodyPr>
            <a:normAutofit fontScale="90000"/>
          </a:bodyPr>
          <a:lstStyle/>
          <a:p>
            <a:r>
              <a:rPr lang="en-IN" dirty="0"/>
              <a:t>8.2: Regression Models for Nonlinear Relationships </a:t>
            </a:r>
            <a:r>
              <a:rPr lang="en-IN" sz="1100" b="0" dirty="0"/>
              <a:t>14</a:t>
            </a:r>
            <a:endParaRPr lang="en-US" dirty="0"/>
          </a:p>
        </p:txBody>
      </p:sp>
      <p:graphicFrame>
        <p:nvGraphicFramePr>
          <p:cNvPr id="12" name="Table 12">
            <a:extLst>
              <a:ext uri="{FF2B5EF4-FFF2-40B4-BE49-F238E27FC236}">
                <a16:creationId xmlns:a16="http://schemas.microsoft.com/office/drawing/2014/main" id="{D310295A-9B00-4BB3-8305-44CF765D19DC}"/>
              </a:ext>
            </a:extLst>
          </p:cNvPr>
          <p:cNvGraphicFramePr>
            <a:graphicFrameLocks noGrp="1"/>
          </p:cNvGraphicFramePr>
          <p:nvPr>
            <p:extLst>
              <p:ext uri="{D42A27DB-BD31-4B8C-83A1-F6EECF244321}">
                <p14:modId xmlns:p14="http://schemas.microsoft.com/office/powerpoint/2010/main" val="2927345418"/>
              </p:ext>
            </p:extLst>
          </p:nvPr>
        </p:nvGraphicFramePr>
        <p:xfrm>
          <a:off x="419100" y="1574800"/>
          <a:ext cx="8382000" cy="4172857"/>
        </p:xfrm>
        <a:graphic>
          <a:graphicData uri="http://schemas.openxmlformats.org/drawingml/2006/table">
            <a:tbl>
              <a:tblPr firstRow="1" bandRow="1">
                <a:tableStyleId>{5C22544A-7EE6-4342-B048-85BDC9FD1C3A}</a:tableStyleId>
              </a:tblPr>
              <a:tblGrid>
                <a:gridCol w="1857569">
                  <a:extLst>
                    <a:ext uri="{9D8B030D-6E8A-4147-A177-3AD203B41FA5}">
                      <a16:colId xmlns:a16="http://schemas.microsoft.com/office/drawing/2014/main" val="364717919"/>
                    </a:ext>
                  </a:extLst>
                </a:gridCol>
                <a:gridCol w="2071396">
                  <a:extLst>
                    <a:ext uri="{9D8B030D-6E8A-4147-A177-3AD203B41FA5}">
                      <a16:colId xmlns:a16="http://schemas.microsoft.com/office/drawing/2014/main" val="1781269432"/>
                    </a:ext>
                  </a:extLst>
                </a:gridCol>
                <a:gridCol w="4453035">
                  <a:extLst>
                    <a:ext uri="{9D8B030D-6E8A-4147-A177-3AD203B41FA5}">
                      <a16:colId xmlns:a16="http://schemas.microsoft.com/office/drawing/2014/main" val="1291202176"/>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23733460"/>
                  </a:ext>
                </a:extLst>
              </a:tr>
              <a:tr h="73950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80355866"/>
                  </a:ext>
                </a:extLst>
              </a:tr>
              <a:tr h="114662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190807274"/>
                  </a:ext>
                </a:extLst>
              </a:tr>
              <a:tr h="841829">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85490301"/>
                  </a:ext>
                </a:extLst>
              </a:tr>
              <a:tr h="1074057">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46560999"/>
                  </a:ext>
                </a:extLst>
              </a:tr>
            </a:tbl>
          </a:graphicData>
        </a:graphic>
      </p:graphicFrame>
      <p:graphicFrame>
        <p:nvGraphicFramePr>
          <p:cNvPr id="14" name="Object 13">
            <a:extLst>
              <a:ext uri="{FF2B5EF4-FFF2-40B4-BE49-F238E27FC236}">
                <a16:creationId xmlns:a16="http://schemas.microsoft.com/office/drawing/2014/main" id="{77FEA818-2FE6-41BA-9DFF-43335FAE37B9}"/>
              </a:ext>
            </a:extLst>
          </p:cNvPr>
          <p:cNvGraphicFramePr>
            <a:graphicFrameLocks noChangeAspect="1"/>
          </p:cNvGraphicFramePr>
          <p:nvPr>
            <p:extLst>
              <p:ext uri="{D42A27DB-BD31-4B8C-83A1-F6EECF244321}">
                <p14:modId xmlns:p14="http://schemas.microsoft.com/office/powerpoint/2010/main" val="583564498"/>
              </p:ext>
            </p:extLst>
          </p:nvPr>
        </p:nvGraphicFramePr>
        <p:xfrm>
          <a:off x="571764" y="1651399"/>
          <a:ext cx="634472" cy="207846"/>
        </p:xfrm>
        <a:graphic>
          <a:graphicData uri="http://schemas.openxmlformats.org/presentationml/2006/ole">
            <mc:AlternateContent xmlns:mc="http://schemas.openxmlformats.org/markup-compatibility/2006">
              <mc:Choice xmlns:v="urn:schemas-microsoft-com:vml" Requires="v">
                <p:oleObj spid="_x0000_s28689" name="Equation" r:id="rId3" imgW="736560" imgH="241200" progId="Equation.DSMT4">
                  <p:embed/>
                </p:oleObj>
              </mc:Choice>
              <mc:Fallback>
                <p:oleObj name="Equation" r:id="rId3" imgW="736560" imgH="241200" progId="Equation.DSMT4">
                  <p:embed/>
                  <p:pic>
                    <p:nvPicPr>
                      <p:cNvPr id="2" name="Object 1">
                        <a:extLst>
                          <a:ext uri="{FF2B5EF4-FFF2-40B4-BE49-F238E27FC236}">
                            <a16:creationId xmlns:a16="http://schemas.microsoft.com/office/drawing/2014/main" id="{4403D54E-FBB6-4A14-AB69-8B9FC7F97EF0}"/>
                          </a:ext>
                        </a:extLst>
                      </p:cNvPr>
                      <p:cNvPicPr/>
                      <p:nvPr/>
                    </p:nvPicPr>
                    <p:blipFill>
                      <a:blip r:embed="rId4"/>
                      <a:stretch>
                        <a:fillRect/>
                      </a:stretch>
                    </p:blipFill>
                    <p:spPr>
                      <a:xfrm>
                        <a:off x="571764" y="1651399"/>
                        <a:ext cx="634472" cy="207846"/>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57D49EEC-094D-45C6-B708-26320510596C}"/>
              </a:ext>
            </a:extLst>
          </p:cNvPr>
          <p:cNvGraphicFramePr>
            <a:graphicFrameLocks noChangeAspect="1"/>
          </p:cNvGraphicFramePr>
          <p:nvPr>
            <p:extLst>
              <p:ext uri="{D42A27DB-BD31-4B8C-83A1-F6EECF244321}">
                <p14:modId xmlns:p14="http://schemas.microsoft.com/office/powerpoint/2010/main" val="256682532"/>
              </p:ext>
            </p:extLst>
          </p:nvPr>
        </p:nvGraphicFramePr>
        <p:xfrm>
          <a:off x="2728681" y="1651399"/>
          <a:ext cx="1487724" cy="207846"/>
        </p:xfrm>
        <a:graphic>
          <a:graphicData uri="http://schemas.openxmlformats.org/presentationml/2006/ole">
            <mc:AlternateContent xmlns:mc="http://schemas.openxmlformats.org/markup-compatibility/2006">
              <mc:Choice xmlns:v="urn:schemas-microsoft-com:vml" Requires="v">
                <p:oleObj spid="_x0000_s28690" name="Equation" r:id="rId5" imgW="1726920" imgH="241200" progId="Equation.DSMT4">
                  <p:embed/>
                </p:oleObj>
              </mc:Choice>
              <mc:Fallback>
                <p:oleObj name="Equation" r:id="rId5" imgW="1726920" imgH="241200" progId="Equation.DSMT4">
                  <p:embed/>
                  <p:pic>
                    <p:nvPicPr>
                      <p:cNvPr id="3" name="Object 2">
                        <a:extLst>
                          <a:ext uri="{FF2B5EF4-FFF2-40B4-BE49-F238E27FC236}">
                            <a16:creationId xmlns:a16="http://schemas.microsoft.com/office/drawing/2014/main" id="{91F14F88-AD06-4620-AA9F-A1D799EB2B07}"/>
                          </a:ext>
                        </a:extLst>
                      </p:cNvPr>
                      <p:cNvPicPr/>
                      <p:nvPr/>
                    </p:nvPicPr>
                    <p:blipFill>
                      <a:blip r:embed="rId6"/>
                      <a:stretch>
                        <a:fillRect/>
                      </a:stretch>
                    </p:blipFill>
                    <p:spPr>
                      <a:xfrm>
                        <a:off x="2728681" y="1651399"/>
                        <a:ext cx="1487724" cy="207846"/>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7AB47D9-8DD0-4FAA-8DA1-BE1930209692}"/>
              </a:ext>
            </a:extLst>
          </p:cNvPr>
          <p:cNvGraphicFramePr>
            <a:graphicFrameLocks noChangeAspect="1"/>
          </p:cNvGraphicFramePr>
          <p:nvPr>
            <p:extLst>
              <p:ext uri="{D42A27DB-BD31-4B8C-83A1-F6EECF244321}">
                <p14:modId xmlns:p14="http://schemas.microsoft.com/office/powerpoint/2010/main" val="839693075"/>
              </p:ext>
            </p:extLst>
          </p:nvPr>
        </p:nvGraphicFramePr>
        <p:xfrm>
          <a:off x="5483832" y="1654922"/>
          <a:ext cx="2537881" cy="251601"/>
        </p:xfrm>
        <a:graphic>
          <a:graphicData uri="http://schemas.openxmlformats.org/presentationml/2006/ole">
            <mc:AlternateContent xmlns:mc="http://schemas.openxmlformats.org/markup-compatibility/2006">
              <mc:Choice xmlns:v="urn:schemas-microsoft-com:vml" Requires="v">
                <p:oleObj spid="_x0000_s28691" name="Equation" r:id="rId7" imgW="2946240" imgH="291960" progId="Equation.DSMT4">
                  <p:embed/>
                </p:oleObj>
              </mc:Choice>
              <mc:Fallback>
                <p:oleObj name="Equation" r:id="rId7" imgW="2946240" imgH="291960" progId="Equation.DSMT4">
                  <p:embed/>
                  <p:pic>
                    <p:nvPicPr>
                      <p:cNvPr id="4" name="Object 3">
                        <a:extLst>
                          <a:ext uri="{FF2B5EF4-FFF2-40B4-BE49-F238E27FC236}">
                            <a16:creationId xmlns:a16="http://schemas.microsoft.com/office/drawing/2014/main" id="{89F7C19B-5A0A-45B4-A153-59ABA5228516}"/>
                          </a:ext>
                        </a:extLst>
                      </p:cNvPr>
                      <p:cNvPicPr/>
                      <p:nvPr/>
                    </p:nvPicPr>
                    <p:blipFill>
                      <a:blip r:embed="rId8"/>
                      <a:stretch>
                        <a:fillRect/>
                      </a:stretch>
                    </p:blipFill>
                    <p:spPr>
                      <a:xfrm>
                        <a:off x="5483832" y="1654922"/>
                        <a:ext cx="2537881" cy="251601"/>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88B8A2AE-DEE1-4A3A-927F-107C7300C593}"/>
              </a:ext>
            </a:extLst>
          </p:cNvPr>
          <p:cNvGraphicFramePr>
            <a:graphicFrameLocks noChangeAspect="1"/>
          </p:cNvGraphicFramePr>
          <p:nvPr>
            <p:extLst>
              <p:ext uri="{D42A27DB-BD31-4B8C-83A1-F6EECF244321}">
                <p14:modId xmlns:p14="http://schemas.microsoft.com/office/powerpoint/2010/main" val="1846113350"/>
              </p:ext>
            </p:extLst>
          </p:nvPr>
        </p:nvGraphicFramePr>
        <p:xfrm>
          <a:off x="569199" y="2065076"/>
          <a:ext cx="1166813" cy="234950"/>
        </p:xfrm>
        <a:graphic>
          <a:graphicData uri="http://schemas.openxmlformats.org/presentationml/2006/ole">
            <mc:AlternateContent xmlns:mc="http://schemas.openxmlformats.org/markup-compatibility/2006">
              <mc:Choice xmlns:v="urn:schemas-microsoft-com:vml" Requires="v">
                <p:oleObj spid="_x0000_s28692" name="Equation" r:id="rId9" imgW="1638000" imgH="330120" progId="Equation.DSMT4">
                  <p:embed/>
                </p:oleObj>
              </mc:Choice>
              <mc:Fallback>
                <p:oleObj name="Equation" r:id="rId9" imgW="1638000" imgH="330120" progId="Equation.DSMT4">
                  <p:embed/>
                  <p:pic>
                    <p:nvPicPr>
                      <p:cNvPr id="6" name="Object 5">
                        <a:extLst>
                          <a:ext uri="{FF2B5EF4-FFF2-40B4-BE49-F238E27FC236}">
                            <a16:creationId xmlns:a16="http://schemas.microsoft.com/office/drawing/2014/main" id="{EB92BD1A-C744-492F-B86A-E617182E5370}"/>
                          </a:ext>
                        </a:extLst>
                      </p:cNvPr>
                      <p:cNvPicPr/>
                      <p:nvPr/>
                    </p:nvPicPr>
                    <p:blipFill>
                      <a:blip r:embed="rId10"/>
                      <a:stretch>
                        <a:fillRect/>
                      </a:stretch>
                    </p:blipFill>
                    <p:spPr>
                      <a:xfrm>
                        <a:off x="569199" y="2065076"/>
                        <a:ext cx="1166813" cy="23495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1334A9E0-0353-41A4-9287-F76A65A6D5FF}"/>
              </a:ext>
            </a:extLst>
          </p:cNvPr>
          <p:cNvGraphicFramePr>
            <a:graphicFrameLocks noChangeAspect="1"/>
          </p:cNvGraphicFramePr>
          <p:nvPr>
            <p:extLst>
              <p:ext uri="{D42A27DB-BD31-4B8C-83A1-F6EECF244321}">
                <p14:modId xmlns:p14="http://schemas.microsoft.com/office/powerpoint/2010/main" val="3320913405"/>
              </p:ext>
            </p:extLst>
          </p:nvPr>
        </p:nvGraphicFramePr>
        <p:xfrm>
          <a:off x="2371725" y="2062713"/>
          <a:ext cx="917575" cy="260350"/>
        </p:xfrm>
        <a:graphic>
          <a:graphicData uri="http://schemas.openxmlformats.org/presentationml/2006/ole">
            <mc:AlternateContent xmlns:mc="http://schemas.openxmlformats.org/markup-compatibility/2006">
              <mc:Choice xmlns:v="urn:schemas-microsoft-com:vml" Requires="v">
                <p:oleObj spid="_x0000_s28693" name="Equation" r:id="rId11" imgW="1168200" imgH="330120" progId="Equation.DSMT4">
                  <p:embed/>
                </p:oleObj>
              </mc:Choice>
              <mc:Fallback>
                <p:oleObj name="Equation" r:id="rId11" imgW="1168200" imgH="330120" progId="Equation.DSMT4">
                  <p:embed/>
                  <p:pic>
                    <p:nvPicPr>
                      <p:cNvPr id="7" name="Object 6">
                        <a:extLst>
                          <a:ext uri="{FF2B5EF4-FFF2-40B4-BE49-F238E27FC236}">
                            <a16:creationId xmlns:a16="http://schemas.microsoft.com/office/drawing/2014/main" id="{DA6C5B32-DE05-457C-BF09-B19A5A59F0A6}"/>
                          </a:ext>
                        </a:extLst>
                      </p:cNvPr>
                      <p:cNvPicPr/>
                      <p:nvPr/>
                    </p:nvPicPr>
                    <p:blipFill>
                      <a:blip r:embed="rId12"/>
                      <a:stretch>
                        <a:fillRect/>
                      </a:stretch>
                    </p:blipFill>
                    <p:spPr>
                      <a:xfrm>
                        <a:off x="2371725" y="2062713"/>
                        <a:ext cx="917575" cy="26035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18731D7C-4EC8-350C-062E-E39B94D32411}"/>
              </a:ext>
            </a:extLst>
          </p:cNvPr>
          <p:cNvGraphicFramePr>
            <a:graphicFrameLocks noChangeAspect="1"/>
          </p:cNvGraphicFramePr>
          <p:nvPr>
            <p:extLst>
              <p:ext uri="{D42A27DB-BD31-4B8C-83A1-F6EECF244321}">
                <p14:modId xmlns:p14="http://schemas.microsoft.com/office/powerpoint/2010/main" val="779333332"/>
              </p:ext>
            </p:extLst>
          </p:nvPr>
        </p:nvGraphicFramePr>
        <p:xfrm>
          <a:off x="4452434" y="2118361"/>
          <a:ext cx="3915267" cy="221779"/>
        </p:xfrm>
        <a:graphic>
          <a:graphicData uri="http://schemas.openxmlformats.org/presentationml/2006/ole">
            <mc:AlternateContent xmlns:mc="http://schemas.openxmlformats.org/markup-compatibility/2006">
              <mc:Choice xmlns:v="urn:schemas-microsoft-com:vml" Requires="v">
                <p:oleObj spid="_x0000_s28694" name="Equation" r:id="rId13" imgW="5829120" imgH="330120" progId="Equation.DSMT4">
                  <p:embed/>
                </p:oleObj>
              </mc:Choice>
              <mc:Fallback>
                <p:oleObj name="Equation" r:id="rId13" imgW="5829120" imgH="330120" progId="Equation.DSMT4">
                  <p:embed/>
                  <p:pic>
                    <p:nvPicPr>
                      <p:cNvPr id="0" name=""/>
                      <p:cNvPicPr/>
                      <p:nvPr/>
                    </p:nvPicPr>
                    <p:blipFill>
                      <a:blip r:embed="rId14"/>
                      <a:stretch>
                        <a:fillRect/>
                      </a:stretch>
                    </p:blipFill>
                    <p:spPr>
                      <a:xfrm>
                        <a:off x="4452434" y="2118361"/>
                        <a:ext cx="3915267" cy="221779"/>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CDFABEF4-A696-4C8A-94B7-F8ACA45BD447}"/>
              </a:ext>
            </a:extLst>
          </p:cNvPr>
          <p:cNvGraphicFramePr>
            <a:graphicFrameLocks noChangeAspect="1"/>
          </p:cNvGraphicFramePr>
          <p:nvPr>
            <p:extLst>
              <p:ext uri="{D42A27DB-BD31-4B8C-83A1-F6EECF244321}">
                <p14:modId xmlns:p14="http://schemas.microsoft.com/office/powerpoint/2010/main" val="3978021387"/>
              </p:ext>
            </p:extLst>
          </p:nvPr>
        </p:nvGraphicFramePr>
        <p:xfrm>
          <a:off x="545617" y="2900407"/>
          <a:ext cx="1635400" cy="246131"/>
        </p:xfrm>
        <a:graphic>
          <a:graphicData uri="http://schemas.openxmlformats.org/presentationml/2006/ole">
            <mc:AlternateContent xmlns:mc="http://schemas.openxmlformats.org/markup-compatibility/2006">
              <mc:Choice xmlns:v="urn:schemas-microsoft-com:vml" Requires="v">
                <p:oleObj spid="_x0000_s28695" name="Equation" r:id="rId15" imgW="2527200" imgH="380880" progId="Equation.DSMT4">
                  <p:embed/>
                </p:oleObj>
              </mc:Choice>
              <mc:Fallback>
                <p:oleObj name="Equation" r:id="rId15" imgW="2527200" imgH="380880" progId="Equation.DSMT4">
                  <p:embed/>
                  <p:pic>
                    <p:nvPicPr>
                      <p:cNvPr id="9" name="Object 8">
                        <a:extLst>
                          <a:ext uri="{FF2B5EF4-FFF2-40B4-BE49-F238E27FC236}">
                            <a16:creationId xmlns:a16="http://schemas.microsoft.com/office/drawing/2014/main" id="{F0690042-6A63-4715-AD64-6BF23D9E3DFF}"/>
                          </a:ext>
                        </a:extLst>
                      </p:cNvPr>
                      <p:cNvPicPr/>
                      <p:nvPr/>
                    </p:nvPicPr>
                    <p:blipFill>
                      <a:blip r:embed="rId16"/>
                      <a:stretch>
                        <a:fillRect/>
                      </a:stretch>
                    </p:blipFill>
                    <p:spPr>
                      <a:xfrm>
                        <a:off x="545617" y="2900407"/>
                        <a:ext cx="1635400" cy="246131"/>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20E6D1D7-C649-48E5-B484-EC7CFFCB5F41}"/>
              </a:ext>
            </a:extLst>
          </p:cNvPr>
          <p:cNvGraphicFramePr>
            <a:graphicFrameLocks noChangeAspect="1"/>
          </p:cNvGraphicFramePr>
          <p:nvPr>
            <p:extLst>
              <p:ext uri="{D42A27DB-BD31-4B8C-83A1-F6EECF244321}">
                <p14:modId xmlns:p14="http://schemas.microsoft.com/office/powerpoint/2010/main" val="4013220002"/>
              </p:ext>
            </p:extLst>
          </p:nvPr>
        </p:nvGraphicFramePr>
        <p:xfrm>
          <a:off x="2364857" y="2885770"/>
          <a:ext cx="1868631" cy="275407"/>
        </p:xfrm>
        <a:graphic>
          <a:graphicData uri="http://schemas.openxmlformats.org/presentationml/2006/ole">
            <mc:AlternateContent xmlns:mc="http://schemas.openxmlformats.org/markup-compatibility/2006">
              <mc:Choice xmlns:v="urn:schemas-microsoft-com:vml" Requires="v">
                <p:oleObj spid="_x0000_s28696" name="Equation" r:id="rId17" imgW="2933640" imgH="431640" progId="Equation.DSMT4">
                  <p:embed/>
                </p:oleObj>
              </mc:Choice>
              <mc:Fallback>
                <p:oleObj name="Equation" r:id="rId17" imgW="2933640" imgH="431640" progId="Equation.DSMT4">
                  <p:embed/>
                  <p:pic>
                    <p:nvPicPr>
                      <p:cNvPr id="10" name="Object 9">
                        <a:extLst>
                          <a:ext uri="{FF2B5EF4-FFF2-40B4-BE49-F238E27FC236}">
                            <a16:creationId xmlns:a16="http://schemas.microsoft.com/office/drawing/2014/main" id="{DB1DF5E7-3D8F-4A04-B318-FB9B3FA685F5}"/>
                          </a:ext>
                        </a:extLst>
                      </p:cNvPr>
                      <p:cNvPicPr/>
                      <p:nvPr/>
                    </p:nvPicPr>
                    <p:blipFill>
                      <a:blip r:embed="rId18"/>
                      <a:stretch>
                        <a:fillRect/>
                      </a:stretch>
                    </p:blipFill>
                    <p:spPr>
                      <a:xfrm>
                        <a:off x="2364857" y="2885770"/>
                        <a:ext cx="1868631" cy="27540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8C40773C-DD77-5BAF-03B5-CF0756F06AFA}"/>
              </a:ext>
            </a:extLst>
          </p:cNvPr>
          <p:cNvGraphicFramePr>
            <a:graphicFrameLocks noChangeAspect="1"/>
          </p:cNvGraphicFramePr>
          <p:nvPr>
            <p:extLst>
              <p:ext uri="{D42A27DB-BD31-4B8C-83A1-F6EECF244321}">
                <p14:modId xmlns:p14="http://schemas.microsoft.com/office/powerpoint/2010/main" val="699850350"/>
              </p:ext>
            </p:extLst>
          </p:nvPr>
        </p:nvGraphicFramePr>
        <p:xfrm>
          <a:off x="4452434" y="2846900"/>
          <a:ext cx="3651779" cy="481444"/>
        </p:xfrm>
        <a:graphic>
          <a:graphicData uri="http://schemas.openxmlformats.org/presentationml/2006/ole">
            <mc:AlternateContent xmlns:mc="http://schemas.openxmlformats.org/markup-compatibility/2006">
              <mc:Choice xmlns:v="urn:schemas-microsoft-com:vml" Requires="v">
                <p:oleObj spid="_x0000_s28697" name="Equation" r:id="rId19" imgW="5384520" imgH="711000" progId="Equation.DSMT4">
                  <p:embed/>
                </p:oleObj>
              </mc:Choice>
              <mc:Fallback>
                <p:oleObj name="Equation" r:id="rId19" imgW="5384520" imgH="711000" progId="Equation.DSMT4">
                  <p:embed/>
                  <p:pic>
                    <p:nvPicPr>
                      <p:cNvPr id="0" name=""/>
                      <p:cNvPicPr/>
                      <p:nvPr/>
                    </p:nvPicPr>
                    <p:blipFill>
                      <a:blip r:embed="rId20"/>
                      <a:stretch>
                        <a:fillRect/>
                      </a:stretch>
                    </p:blipFill>
                    <p:spPr>
                      <a:xfrm>
                        <a:off x="4452434" y="2846900"/>
                        <a:ext cx="3651779" cy="481444"/>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A7ADE137-B686-487A-8292-7778F4CEDFBF}"/>
              </a:ext>
            </a:extLst>
          </p:cNvPr>
          <p:cNvGraphicFramePr>
            <a:graphicFrameLocks noChangeAspect="1"/>
          </p:cNvGraphicFramePr>
          <p:nvPr>
            <p:extLst>
              <p:ext uri="{D42A27DB-BD31-4B8C-83A1-F6EECF244321}">
                <p14:modId xmlns:p14="http://schemas.microsoft.com/office/powerpoint/2010/main" val="2911349273"/>
              </p:ext>
            </p:extLst>
          </p:nvPr>
        </p:nvGraphicFramePr>
        <p:xfrm>
          <a:off x="577317" y="3981869"/>
          <a:ext cx="1362075" cy="246062"/>
        </p:xfrm>
        <a:graphic>
          <a:graphicData uri="http://schemas.openxmlformats.org/presentationml/2006/ole">
            <mc:AlternateContent xmlns:mc="http://schemas.openxmlformats.org/markup-compatibility/2006">
              <mc:Choice xmlns:v="urn:schemas-microsoft-com:vml" Requires="v">
                <p:oleObj spid="_x0000_s28698" name="Equation" r:id="rId21" imgW="2108160" imgH="380880" progId="Equation.DSMT4">
                  <p:embed/>
                </p:oleObj>
              </mc:Choice>
              <mc:Fallback>
                <p:oleObj name="Equation" r:id="rId21" imgW="2108160" imgH="380880" progId="Equation.DSMT4">
                  <p:embed/>
                  <p:pic>
                    <p:nvPicPr>
                      <p:cNvPr id="12" name="Object 11">
                        <a:extLst>
                          <a:ext uri="{FF2B5EF4-FFF2-40B4-BE49-F238E27FC236}">
                            <a16:creationId xmlns:a16="http://schemas.microsoft.com/office/drawing/2014/main" id="{BE67032D-C5C2-486C-A0D6-EDB7AEF890E8}"/>
                          </a:ext>
                        </a:extLst>
                      </p:cNvPr>
                      <p:cNvPicPr/>
                      <p:nvPr/>
                    </p:nvPicPr>
                    <p:blipFill>
                      <a:blip r:embed="rId22"/>
                      <a:stretch>
                        <a:fillRect/>
                      </a:stretch>
                    </p:blipFill>
                    <p:spPr>
                      <a:xfrm>
                        <a:off x="577317" y="3981869"/>
                        <a:ext cx="1362075" cy="246062"/>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AB1B0E91-9C72-4D46-86F6-A8F69F451FD8}"/>
              </a:ext>
            </a:extLst>
          </p:cNvPr>
          <p:cNvGraphicFramePr>
            <a:graphicFrameLocks noChangeAspect="1"/>
          </p:cNvGraphicFramePr>
          <p:nvPr>
            <p:extLst>
              <p:ext uri="{D42A27DB-BD31-4B8C-83A1-F6EECF244321}">
                <p14:modId xmlns:p14="http://schemas.microsoft.com/office/powerpoint/2010/main" val="1749908520"/>
              </p:ext>
            </p:extLst>
          </p:nvPr>
        </p:nvGraphicFramePr>
        <p:xfrm>
          <a:off x="2362509" y="4008205"/>
          <a:ext cx="1076654" cy="246563"/>
        </p:xfrm>
        <a:graphic>
          <a:graphicData uri="http://schemas.openxmlformats.org/presentationml/2006/ole">
            <mc:AlternateContent xmlns:mc="http://schemas.openxmlformats.org/markup-compatibility/2006">
              <mc:Choice xmlns:v="urn:schemas-microsoft-com:vml" Requires="v">
                <p:oleObj spid="_x0000_s28699" name="Equation" r:id="rId23" imgW="1663560" imgH="380880" progId="Equation.DSMT4">
                  <p:embed/>
                </p:oleObj>
              </mc:Choice>
              <mc:Fallback>
                <p:oleObj name="Equation" r:id="rId23" imgW="1663560" imgH="380880" progId="Equation.DSMT4">
                  <p:embed/>
                  <p:pic>
                    <p:nvPicPr>
                      <p:cNvPr id="13" name="Object 12">
                        <a:extLst>
                          <a:ext uri="{FF2B5EF4-FFF2-40B4-BE49-F238E27FC236}">
                            <a16:creationId xmlns:a16="http://schemas.microsoft.com/office/drawing/2014/main" id="{B960442E-4A0C-4F33-A259-D47D1590E998}"/>
                          </a:ext>
                        </a:extLst>
                      </p:cNvPr>
                      <p:cNvPicPr/>
                      <p:nvPr/>
                    </p:nvPicPr>
                    <p:blipFill>
                      <a:blip r:embed="rId24"/>
                      <a:stretch>
                        <a:fillRect/>
                      </a:stretch>
                    </p:blipFill>
                    <p:spPr>
                      <a:xfrm>
                        <a:off x="2362509" y="4008205"/>
                        <a:ext cx="1076654" cy="246563"/>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E6B9FA74-3CF5-45AA-8100-1704150C2D06}"/>
              </a:ext>
            </a:extLst>
          </p:cNvPr>
          <p:cNvGraphicFramePr>
            <a:graphicFrameLocks noChangeAspect="1"/>
          </p:cNvGraphicFramePr>
          <p:nvPr>
            <p:extLst>
              <p:ext uri="{D42A27DB-BD31-4B8C-83A1-F6EECF244321}">
                <p14:modId xmlns:p14="http://schemas.microsoft.com/office/powerpoint/2010/main" val="1965038439"/>
              </p:ext>
            </p:extLst>
          </p:nvPr>
        </p:nvGraphicFramePr>
        <p:xfrm>
          <a:off x="4452434" y="3945993"/>
          <a:ext cx="3665538" cy="452437"/>
        </p:xfrm>
        <a:graphic>
          <a:graphicData uri="http://schemas.openxmlformats.org/presentationml/2006/ole">
            <mc:AlternateContent xmlns:mc="http://schemas.openxmlformats.org/markup-compatibility/2006">
              <mc:Choice xmlns:v="urn:schemas-microsoft-com:vml" Requires="v">
                <p:oleObj spid="_x0000_s28700" name="Equation" r:id="rId25" imgW="5715000" imgH="711000" progId="Equation.DSMT4">
                  <p:embed/>
                </p:oleObj>
              </mc:Choice>
              <mc:Fallback>
                <p:oleObj name="Equation" r:id="rId25" imgW="5715000" imgH="711000" progId="Equation.DSMT4">
                  <p:embed/>
                  <p:pic>
                    <p:nvPicPr>
                      <p:cNvPr id="14" name="Object 13">
                        <a:extLst>
                          <a:ext uri="{FF2B5EF4-FFF2-40B4-BE49-F238E27FC236}">
                            <a16:creationId xmlns:a16="http://schemas.microsoft.com/office/drawing/2014/main" id="{97460A34-C2B4-4452-938B-9BA29847D07C}"/>
                          </a:ext>
                        </a:extLst>
                      </p:cNvPr>
                      <p:cNvPicPr/>
                      <p:nvPr/>
                    </p:nvPicPr>
                    <p:blipFill>
                      <a:blip r:embed="rId26"/>
                      <a:stretch>
                        <a:fillRect/>
                      </a:stretch>
                    </p:blipFill>
                    <p:spPr>
                      <a:xfrm>
                        <a:off x="4452434" y="3945993"/>
                        <a:ext cx="3665538" cy="452437"/>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C2136FAE-9547-4D4F-B2F0-9225E96D2E7A}"/>
              </a:ext>
            </a:extLst>
          </p:cNvPr>
          <p:cNvGraphicFramePr>
            <a:graphicFrameLocks noChangeAspect="1"/>
          </p:cNvGraphicFramePr>
          <p:nvPr>
            <p:extLst>
              <p:ext uri="{D42A27DB-BD31-4B8C-83A1-F6EECF244321}">
                <p14:modId xmlns:p14="http://schemas.microsoft.com/office/powerpoint/2010/main" val="956855047"/>
              </p:ext>
            </p:extLst>
          </p:nvPr>
        </p:nvGraphicFramePr>
        <p:xfrm>
          <a:off x="569199" y="4791265"/>
          <a:ext cx="1464477" cy="270743"/>
        </p:xfrm>
        <a:graphic>
          <a:graphicData uri="http://schemas.openxmlformats.org/presentationml/2006/ole">
            <mc:AlternateContent xmlns:mc="http://schemas.openxmlformats.org/markup-compatibility/2006">
              <mc:Choice xmlns:v="urn:schemas-microsoft-com:vml" Requires="v">
                <p:oleObj spid="_x0000_s28701" name="Equation" r:id="rId27" imgW="2057400" imgH="380880" progId="Equation.DSMT4">
                  <p:embed/>
                </p:oleObj>
              </mc:Choice>
              <mc:Fallback>
                <p:oleObj name="Equation" r:id="rId27" imgW="2057400" imgH="380880" progId="Equation.DSMT4">
                  <p:embed/>
                  <p:pic>
                    <p:nvPicPr>
                      <p:cNvPr id="15" name="Object 14">
                        <a:extLst>
                          <a:ext uri="{FF2B5EF4-FFF2-40B4-BE49-F238E27FC236}">
                            <a16:creationId xmlns:a16="http://schemas.microsoft.com/office/drawing/2014/main" id="{A316DB0C-6B01-4F06-9DDF-C51260E13464}"/>
                          </a:ext>
                        </a:extLst>
                      </p:cNvPr>
                      <p:cNvPicPr/>
                      <p:nvPr/>
                    </p:nvPicPr>
                    <p:blipFill>
                      <a:blip r:embed="rId28"/>
                      <a:stretch>
                        <a:fillRect/>
                      </a:stretch>
                    </p:blipFill>
                    <p:spPr>
                      <a:xfrm>
                        <a:off x="569199" y="4791265"/>
                        <a:ext cx="1464477" cy="270743"/>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38EDA736-A2EF-4807-9E53-BDD1E23568BC}"/>
              </a:ext>
            </a:extLst>
          </p:cNvPr>
          <p:cNvGraphicFramePr>
            <a:graphicFrameLocks noChangeAspect="1"/>
          </p:cNvGraphicFramePr>
          <p:nvPr>
            <p:extLst>
              <p:ext uri="{D42A27DB-BD31-4B8C-83A1-F6EECF244321}">
                <p14:modId xmlns:p14="http://schemas.microsoft.com/office/powerpoint/2010/main" val="1103022564"/>
              </p:ext>
            </p:extLst>
          </p:nvPr>
        </p:nvGraphicFramePr>
        <p:xfrm>
          <a:off x="2362509" y="4772272"/>
          <a:ext cx="1643749" cy="279436"/>
        </p:xfrm>
        <a:graphic>
          <a:graphicData uri="http://schemas.openxmlformats.org/presentationml/2006/ole">
            <mc:AlternateContent xmlns:mc="http://schemas.openxmlformats.org/markup-compatibility/2006">
              <mc:Choice xmlns:v="urn:schemas-microsoft-com:vml" Requires="v">
                <p:oleObj spid="_x0000_s28702" name="Equation" r:id="rId29" imgW="2539800" imgH="431640" progId="Equation.DSMT4">
                  <p:embed/>
                </p:oleObj>
              </mc:Choice>
              <mc:Fallback>
                <p:oleObj name="Equation" r:id="rId29" imgW="2539800" imgH="431640" progId="Equation.DSMT4">
                  <p:embed/>
                  <p:pic>
                    <p:nvPicPr>
                      <p:cNvPr id="16" name="Object 15">
                        <a:extLst>
                          <a:ext uri="{FF2B5EF4-FFF2-40B4-BE49-F238E27FC236}">
                            <a16:creationId xmlns:a16="http://schemas.microsoft.com/office/drawing/2014/main" id="{338933A0-421A-45F4-ABA6-700FD8FA4ADD}"/>
                          </a:ext>
                        </a:extLst>
                      </p:cNvPr>
                      <p:cNvPicPr/>
                      <p:nvPr/>
                    </p:nvPicPr>
                    <p:blipFill>
                      <a:blip r:embed="rId30"/>
                      <a:stretch>
                        <a:fillRect/>
                      </a:stretch>
                    </p:blipFill>
                    <p:spPr>
                      <a:xfrm>
                        <a:off x="2362509" y="4772272"/>
                        <a:ext cx="1643749" cy="279436"/>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522D28A7-F1E2-4A59-83E9-A4E6EBA0EFD1}"/>
              </a:ext>
            </a:extLst>
          </p:cNvPr>
          <p:cNvGraphicFramePr>
            <a:graphicFrameLocks noChangeAspect="1"/>
          </p:cNvGraphicFramePr>
          <p:nvPr>
            <p:extLst>
              <p:ext uri="{D42A27DB-BD31-4B8C-83A1-F6EECF244321}">
                <p14:modId xmlns:p14="http://schemas.microsoft.com/office/powerpoint/2010/main" val="1741502366"/>
              </p:ext>
            </p:extLst>
          </p:nvPr>
        </p:nvGraphicFramePr>
        <p:xfrm>
          <a:off x="4441825" y="4814888"/>
          <a:ext cx="4311650" cy="457200"/>
        </p:xfrm>
        <a:graphic>
          <a:graphicData uri="http://schemas.openxmlformats.org/presentationml/2006/ole">
            <mc:AlternateContent xmlns:mc="http://schemas.openxmlformats.org/markup-compatibility/2006">
              <mc:Choice xmlns:v="urn:schemas-microsoft-com:vml" Requires="v">
                <p:oleObj spid="_x0000_s28703" name="Equation" r:id="rId31" imgW="6717960" imgH="711000" progId="Equation.DSMT4">
                  <p:embed/>
                </p:oleObj>
              </mc:Choice>
              <mc:Fallback>
                <p:oleObj name="Equation" r:id="rId31" imgW="6717960" imgH="711000" progId="Equation.DSMT4">
                  <p:embed/>
                  <p:pic>
                    <p:nvPicPr>
                      <p:cNvPr id="17" name="Object 16">
                        <a:extLst>
                          <a:ext uri="{FF2B5EF4-FFF2-40B4-BE49-F238E27FC236}">
                            <a16:creationId xmlns:a16="http://schemas.microsoft.com/office/drawing/2014/main" id="{07F130AD-D529-44D6-A96A-D657E4F66D3D}"/>
                          </a:ext>
                        </a:extLst>
                      </p:cNvPr>
                      <p:cNvPicPr/>
                      <p:nvPr/>
                    </p:nvPicPr>
                    <p:blipFill>
                      <a:blip r:embed="rId32"/>
                      <a:stretch>
                        <a:fillRect/>
                      </a:stretch>
                    </p:blipFill>
                    <p:spPr>
                      <a:xfrm>
                        <a:off x="4441825" y="4814888"/>
                        <a:ext cx="4311650" cy="457200"/>
                      </a:xfrm>
                      <a:prstGeom prst="rect">
                        <a:avLst/>
                      </a:prstGeom>
                    </p:spPr>
                  </p:pic>
                </p:oleObj>
              </mc:Fallback>
            </mc:AlternateContent>
          </a:graphicData>
        </a:graphic>
      </p:graphicFrame>
      <p:sp>
        <p:nvSpPr>
          <p:cNvPr id="29" name="Content Placeholder 28">
            <a:extLst>
              <a:ext uri="{FF2B5EF4-FFF2-40B4-BE49-F238E27FC236}">
                <a16:creationId xmlns:a16="http://schemas.microsoft.com/office/drawing/2014/main" id="{79719C62-7CE6-4622-8CBC-44BCD8328BC3}"/>
              </a:ext>
            </a:extLst>
          </p:cNvPr>
          <p:cNvSpPr>
            <a:spLocks noGrp="1"/>
          </p:cNvSpPr>
          <p:nvPr>
            <p:ph sz="quarter" idx="11"/>
          </p:nvPr>
        </p:nvSpPr>
        <p:spPr>
          <a:xfrm>
            <a:off x="342900" y="5907337"/>
            <a:ext cx="8458200" cy="319931"/>
          </a:xfrm>
        </p:spPr>
        <p:txBody>
          <a:bodyPr/>
          <a:lstStyle/>
          <a:p>
            <a:r>
              <a:rPr lang="en-IN" sz="1200" i="1" dirty="0"/>
              <a:t>Note: </a:t>
            </a:r>
            <a:r>
              <a:rPr lang="en-IN" sz="1200" dirty="0"/>
              <a:t>It is advisable to use unrounded coefficients for making predictions.</a:t>
            </a:r>
          </a:p>
        </p:txBody>
      </p:sp>
      <p:sp>
        <p:nvSpPr>
          <p:cNvPr id="11" name="Slide Number Placeholder 10">
            <a:extLst>
              <a:ext uri="{FF2B5EF4-FFF2-40B4-BE49-F238E27FC236}">
                <a16:creationId xmlns:a16="http://schemas.microsoft.com/office/drawing/2014/main" id="{DE3E24BE-CD51-42E8-9391-820A99DBE69A}"/>
              </a:ext>
            </a:extLst>
          </p:cNvPr>
          <p:cNvSpPr>
            <a:spLocks noGrp="1"/>
          </p:cNvSpPr>
          <p:nvPr>
            <p:ph type="sldNum" sz="quarter" idx="4"/>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1983941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D405-9C43-404F-BD27-23605624DE4F}"/>
              </a:ext>
            </a:extLst>
          </p:cNvPr>
          <p:cNvSpPr>
            <a:spLocks noGrp="1"/>
          </p:cNvSpPr>
          <p:nvPr>
            <p:ph type="title"/>
          </p:nvPr>
        </p:nvSpPr>
        <p:spPr/>
        <p:txBody>
          <a:bodyPr>
            <a:normAutofit fontScale="90000"/>
          </a:bodyPr>
          <a:lstStyle/>
          <a:p>
            <a:r>
              <a:rPr lang="en-IN" dirty="0"/>
              <a:t>8.2: Regression Models for Nonlinear Relationships </a:t>
            </a:r>
            <a:r>
              <a:rPr lang="en-IN" sz="1100" b="0" dirty="0"/>
              <a:t>15</a:t>
            </a:r>
            <a:endParaRPr lang="en-US" dirty="0"/>
          </a:p>
        </p:txBody>
      </p:sp>
      <p:sp>
        <p:nvSpPr>
          <p:cNvPr id="3" name="Content Placeholder 2">
            <a:extLst>
              <a:ext uri="{FF2B5EF4-FFF2-40B4-BE49-F238E27FC236}">
                <a16:creationId xmlns:a16="http://schemas.microsoft.com/office/drawing/2014/main" id="{00D97AEB-11AC-4561-A67E-D4ED5BCD2F50}"/>
              </a:ext>
            </a:extLst>
          </p:cNvPr>
          <p:cNvSpPr>
            <a:spLocks noGrp="1"/>
          </p:cNvSpPr>
          <p:nvPr>
            <p:ph sz="quarter" idx="11"/>
          </p:nvPr>
        </p:nvSpPr>
        <p:spPr>
          <a:xfrm>
            <a:off x="342900" y="1276710"/>
            <a:ext cx="8458200" cy="1945461"/>
          </a:xfrm>
        </p:spPr>
        <p:txBody>
          <a:bodyPr/>
          <a:lstStyle/>
          <a:p>
            <a:pPr marL="292608" indent="-292608">
              <a:buFont typeface="Arial" panose="020B0604020202020204" pitchFamily="34" charset="0"/>
              <a:buChar char="•"/>
            </a:pPr>
            <a:r>
              <a:rPr lang="en-US" sz="1800" dirty="0"/>
              <a:t>Example: Real estate investment in college towns is known to provide good returns.</a:t>
            </a:r>
          </a:p>
          <a:p>
            <a:pPr marL="292608" indent="-292608">
              <a:buFont typeface="Arial" panose="020B0604020202020204" pitchFamily="34" charset="0"/>
              <a:buChar char="•"/>
            </a:pPr>
            <a:r>
              <a:rPr lang="en-US" sz="1800" dirty="0"/>
              <a:t>Students offer a steady stream of rental demand as cash-strapped public universities are unable to house their students beyond freshman year.</a:t>
            </a:r>
          </a:p>
          <a:p>
            <a:pPr marL="292608" indent="-292608">
              <a:buFont typeface="Arial" panose="020B0604020202020204" pitchFamily="34" charset="0"/>
              <a:buChar char="•"/>
            </a:pPr>
            <a:r>
              <a:rPr lang="en-US" sz="1800" dirty="0"/>
              <a:t>This demand is projected to grow as more children of baby boomers head to college.</a:t>
            </a:r>
          </a:p>
        </p:txBody>
      </p:sp>
      <p:graphicFrame>
        <p:nvGraphicFramePr>
          <p:cNvPr id="8" name="Table 8">
            <a:extLst>
              <a:ext uri="{FF2B5EF4-FFF2-40B4-BE49-F238E27FC236}">
                <a16:creationId xmlns:a16="http://schemas.microsoft.com/office/drawing/2014/main" id="{D4F2C465-750E-46E4-9055-5C5D72A0C5ED}"/>
              </a:ext>
            </a:extLst>
          </p:cNvPr>
          <p:cNvGraphicFramePr>
            <a:graphicFrameLocks noGrp="1"/>
          </p:cNvGraphicFramePr>
          <p:nvPr>
            <p:extLst>
              <p:ext uri="{D42A27DB-BD31-4B8C-83A1-F6EECF244321}">
                <p14:modId xmlns:p14="http://schemas.microsoft.com/office/powerpoint/2010/main" val="2723465319"/>
              </p:ext>
            </p:extLst>
          </p:nvPr>
        </p:nvGraphicFramePr>
        <p:xfrm>
          <a:off x="2136861" y="3334065"/>
          <a:ext cx="4946472" cy="1630890"/>
        </p:xfrm>
        <a:graphic>
          <a:graphicData uri="http://schemas.openxmlformats.org/drawingml/2006/table">
            <a:tbl>
              <a:tblPr firstRow="1" bandRow="1">
                <a:tableStyleId>{5C22544A-7EE6-4342-B048-85BDC9FD1C3A}</a:tableStyleId>
              </a:tblPr>
              <a:tblGrid>
                <a:gridCol w="1236618">
                  <a:extLst>
                    <a:ext uri="{9D8B030D-6E8A-4147-A177-3AD203B41FA5}">
                      <a16:colId xmlns:a16="http://schemas.microsoft.com/office/drawing/2014/main" val="939597730"/>
                    </a:ext>
                  </a:extLst>
                </a:gridCol>
                <a:gridCol w="1236618">
                  <a:extLst>
                    <a:ext uri="{9D8B030D-6E8A-4147-A177-3AD203B41FA5}">
                      <a16:colId xmlns:a16="http://schemas.microsoft.com/office/drawing/2014/main" val="571548748"/>
                    </a:ext>
                  </a:extLst>
                </a:gridCol>
                <a:gridCol w="1236618">
                  <a:extLst>
                    <a:ext uri="{9D8B030D-6E8A-4147-A177-3AD203B41FA5}">
                      <a16:colId xmlns:a16="http://schemas.microsoft.com/office/drawing/2014/main" val="1767970284"/>
                    </a:ext>
                  </a:extLst>
                </a:gridCol>
                <a:gridCol w="1236618">
                  <a:extLst>
                    <a:ext uri="{9D8B030D-6E8A-4147-A177-3AD203B41FA5}">
                      <a16:colId xmlns:a16="http://schemas.microsoft.com/office/drawing/2014/main" val="792119425"/>
                    </a:ext>
                  </a:extLst>
                </a:gridCol>
              </a:tblGrid>
              <a:tr h="323461">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extLst>
                  <a:ext uri="{0D108BD9-81ED-4DB2-BD59-A6C34878D82A}">
                    <a16:rowId xmlns:a16="http://schemas.microsoft.com/office/drawing/2014/main" val="1748874186"/>
                  </a:ext>
                </a:extLst>
              </a:tr>
              <a:tr h="323461">
                <a:tc>
                  <a:txBody>
                    <a:bodyPr/>
                    <a:lstStyle/>
                    <a:p>
                      <a:endParaRPr lang="en-US" sz="1800" dirty="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extLst>
                  <a:ext uri="{0D108BD9-81ED-4DB2-BD59-A6C34878D82A}">
                    <a16:rowId xmlns:a16="http://schemas.microsoft.com/office/drawing/2014/main" val="1175581592"/>
                  </a:ext>
                </a:extLst>
              </a:tr>
              <a:tr h="323461">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extLst>
                  <a:ext uri="{0D108BD9-81ED-4DB2-BD59-A6C34878D82A}">
                    <a16:rowId xmlns:a16="http://schemas.microsoft.com/office/drawing/2014/main" val="635886533"/>
                  </a:ext>
                </a:extLst>
              </a:tr>
              <a:tr h="323461">
                <a:tc>
                  <a:txBody>
                    <a:bodyPr/>
                    <a:lstStyle/>
                    <a:p>
                      <a:endParaRPr lang="en-US" sz="1800"/>
                    </a:p>
                  </a:txBody>
                  <a:tcPr marL="74198" marR="74198" marT="25929" marB="25929"/>
                </a:tc>
                <a:tc>
                  <a:txBody>
                    <a:bodyPr/>
                    <a:lstStyle/>
                    <a:p>
                      <a:endParaRPr lang="en-US" sz="1800" dirty="0"/>
                    </a:p>
                  </a:txBody>
                  <a:tcPr marL="74198" marR="74198" marT="25929" marB="25929"/>
                </a:tc>
                <a:tc>
                  <a:txBody>
                    <a:bodyPr/>
                    <a:lstStyle/>
                    <a:p>
                      <a:endParaRPr lang="en-US" sz="1800" dirty="0"/>
                    </a:p>
                  </a:txBody>
                  <a:tcPr marL="74198" marR="74198" marT="25929" marB="25929"/>
                </a:tc>
                <a:tc>
                  <a:txBody>
                    <a:bodyPr/>
                    <a:lstStyle/>
                    <a:p>
                      <a:endParaRPr lang="en-US" sz="1800" dirty="0"/>
                    </a:p>
                  </a:txBody>
                  <a:tcPr marL="74198" marR="74198" marT="25929" marB="25929"/>
                </a:tc>
                <a:extLst>
                  <a:ext uri="{0D108BD9-81ED-4DB2-BD59-A6C34878D82A}">
                    <a16:rowId xmlns:a16="http://schemas.microsoft.com/office/drawing/2014/main" val="1327005853"/>
                  </a:ext>
                </a:extLst>
              </a:tr>
              <a:tr h="323461">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a:p>
                  </a:txBody>
                  <a:tcPr marL="74198" marR="74198" marT="25929" marB="25929"/>
                </a:tc>
                <a:tc>
                  <a:txBody>
                    <a:bodyPr/>
                    <a:lstStyle/>
                    <a:p>
                      <a:endParaRPr lang="en-US" sz="1800" dirty="0"/>
                    </a:p>
                  </a:txBody>
                  <a:tcPr marL="74198" marR="74198" marT="25929" marB="25929"/>
                </a:tc>
                <a:extLst>
                  <a:ext uri="{0D108BD9-81ED-4DB2-BD59-A6C34878D82A}">
                    <a16:rowId xmlns:a16="http://schemas.microsoft.com/office/drawing/2014/main" val="4204418384"/>
                  </a:ext>
                </a:extLst>
              </a:tr>
            </a:tbl>
          </a:graphicData>
        </a:graphic>
      </p:graphicFrame>
      <p:graphicFrame>
        <p:nvGraphicFramePr>
          <p:cNvPr id="10" name="Object 9">
            <a:extLst>
              <a:ext uri="{FF2B5EF4-FFF2-40B4-BE49-F238E27FC236}">
                <a16:creationId xmlns:a16="http://schemas.microsoft.com/office/drawing/2014/main" id="{2DBDF9FC-A571-46BA-8C4C-D23DA3AC904A}"/>
              </a:ext>
            </a:extLst>
          </p:cNvPr>
          <p:cNvGraphicFramePr>
            <a:graphicFrameLocks noChangeAspect="1"/>
          </p:cNvGraphicFramePr>
          <p:nvPr>
            <p:extLst>
              <p:ext uri="{D42A27DB-BD31-4B8C-83A1-F6EECF244321}">
                <p14:modId xmlns:p14="http://schemas.microsoft.com/office/powerpoint/2010/main" val="3119238497"/>
              </p:ext>
            </p:extLst>
          </p:nvPr>
        </p:nvGraphicFramePr>
        <p:xfrm>
          <a:off x="2458028" y="3358325"/>
          <a:ext cx="519545" cy="219364"/>
        </p:xfrm>
        <a:graphic>
          <a:graphicData uri="http://schemas.openxmlformats.org/presentationml/2006/ole">
            <mc:AlternateContent xmlns:mc="http://schemas.openxmlformats.org/markup-compatibility/2006">
              <mc:Choice xmlns:v="urn:schemas-microsoft-com:vml" Requires="v">
                <p:oleObj spid="_x0000_s29718" name="Equation" r:id="rId3" imgW="571320" imgH="241200" progId="Equation.DSMT4">
                  <p:embed/>
                </p:oleObj>
              </mc:Choice>
              <mc:Fallback>
                <p:oleObj name="Equation" r:id="rId3" imgW="571320" imgH="241200" progId="Equation.DSMT4">
                  <p:embed/>
                  <p:pic>
                    <p:nvPicPr>
                      <p:cNvPr id="0" name=""/>
                      <p:cNvPicPr/>
                      <p:nvPr/>
                    </p:nvPicPr>
                    <p:blipFill>
                      <a:blip r:embed="rId4"/>
                      <a:stretch>
                        <a:fillRect/>
                      </a:stretch>
                    </p:blipFill>
                    <p:spPr>
                      <a:xfrm>
                        <a:off x="2458028" y="3358325"/>
                        <a:ext cx="519545" cy="21936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EEC496C-632D-4F94-BC73-97A993C35FD5}"/>
              </a:ext>
            </a:extLst>
          </p:cNvPr>
          <p:cNvGraphicFramePr>
            <a:graphicFrameLocks noChangeAspect="1"/>
          </p:cNvGraphicFramePr>
          <p:nvPr>
            <p:extLst>
              <p:ext uri="{D42A27DB-BD31-4B8C-83A1-F6EECF244321}">
                <p14:modId xmlns:p14="http://schemas.microsoft.com/office/powerpoint/2010/main" val="1247834993"/>
              </p:ext>
            </p:extLst>
          </p:nvPr>
        </p:nvGraphicFramePr>
        <p:xfrm>
          <a:off x="3770086" y="3358325"/>
          <a:ext cx="508000" cy="219364"/>
        </p:xfrm>
        <a:graphic>
          <a:graphicData uri="http://schemas.openxmlformats.org/presentationml/2006/ole">
            <mc:AlternateContent xmlns:mc="http://schemas.openxmlformats.org/markup-compatibility/2006">
              <mc:Choice xmlns:v="urn:schemas-microsoft-com:vml" Requires="v">
                <p:oleObj spid="_x0000_s29719" name="Equation" r:id="rId5" imgW="558720" imgH="241200" progId="Equation.DSMT4">
                  <p:embed/>
                </p:oleObj>
              </mc:Choice>
              <mc:Fallback>
                <p:oleObj name="Equation" r:id="rId5" imgW="558720" imgH="241200" progId="Equation.DSMT4">
                  <p:embed/>
                  <p:pic>
                    <p:nvPicPr>
                      <p:cNvPr id="0" name=""/>
                      <p:cNvPicPr/>
                      <p:nvPr/>
                    </p:nvPicPr>
                    <p:blipFill>
                      <a:blip r:embed="rId6"/>
                      <a:stretch>
                        <a:fillRect/>
                      </a:stretch>
                    </p:blipFill>
                    <p:spPr>
                      <a:xfrm>
                        <a:off x="3770086" y="3358325"/>
                        <a:ext cx="508000" cy="219364"/>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D66A0EB0-D216-4239-86A6-A697C1767F57}"/>
              </a:ext>
            </a:extLst>
          </p:cNvPr>
          <p:cNvGraphicFramePr>
            <a:graphicFrameLocks noChangeAspect="1"/>
          </p:cNvGraphicFramePr>
          <p:nvPr>
            <p:extLst>
              <p:ext uri="{D42A27DB-BD31-4B8C-83A1-F6EECF244321}">
                <p14:modId xmlns:p14="http://schemas.microsoft.com/office/powerpoint/2010/main" val="973979597"/>
              </p:ext>
            </p:extLst>
          </p:nvPr>
        </p:nvGraphicFramePr>
        <p:xfrm>
          <a:off x="4957618" y="3358325"/>
          <a:ext cx="600364" cy="219364"/>
        </p:xfrm>
        <a:graphic>
          <a:graphicData uri="http://schemas.openxmlformats.org/presentationml/2006/ole">
            <mc:AlternateContent xmlns:mc="http://schemas.openxmlformats.org/markup-compatibility/2006">
              <mc:Choice xmlns:v="urn:schemas-microsoft-com:vml" Requires="v">
                <p:oleObj spid="_x0000_s29720" name="Equation" r:id="rId7" imgW="660240" imgH="241200" progId="Equation.DSMT4">
                  <p:embed/>
                </p:oleObj>
              </mc:Choice>
              <mc:Fallback>
                <p:oleObj name="Equation" r:id="rId7" imgW="660240" imgH="241200" progId="Equation.DSMT4">
                  <p:embed/>
                  <p:pic>
                    <p:nvPicPr>
                      <p:cNvPr id="0" name=""/>
                      <p:cNvPicPr/>
                      <p:nvPr/>
                    </p:nvPicPr>
                    <p:blipFill>
                      <a:blip r:embed="rId8"/>
                      <a:stretch>
                        <a:fillRect/>
                      </a:stretch>
                    </p:blipFill>
                    <p:spPr>
                      <a:xfrm>
                        <a:off x="4957618" y="3358325"/>
                        <a:ext cx="600364" cy="21936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AB5353B-C8D8-4254-915B-72B43DBD3060}"/>
              </a:ext>
            </a:extLst>
          </p:cNvPr>
          <p:cNvGraphicFramePr>
            <a:graphicFrameLocks noChangeAspect="1"/>
          </p:cNvGraphicFramePr>
          <p:nvPr>
            <p:extLst>
              <p:ext uri="{D42A27DB-BD31-4B8C-83A1-F6EECF244321}">
                <p14:modId xmlns:p14="http://schemas.microsoft.com/office/powerpoint/2010/main" val="2863031152"/>
              </p:ext>
            </p:extLst>
          </p:nvPr>
        </p:nvGraphicFramePr>
        <p:xfrm>
          <a:off x="6222835" y="3336823"/>
          <a:ext cx="450273" cy="265545"/>
        </p:xfrm>
        <a:graphic>
          <a:graphicData uri="http://schemas.openxmlformats.org/presentationml/2006/ole">
            <mc:AlternateContent xmlns:mc="http://schemas.openxmlformats.org/markup-compatibility/2006">
              <mc:Choice xmlns:v="urn:schemas-microsoft-com:vml" Requires="v">
                <p:oleObj spid="_x0000_s29721" name="Equation" r:id="rId9" imgW="495000" imgH="291960" progId="Equation.DSMT4">
                  <p:embed/>
                </p:oleObj>
              </mc:Choice>
              <mc:Fallback>
                <p:oleObj name="Equation" r:id="rId9" imgW="495000" imgH="291960" progId="Equation.DSMT4">
                  <p:embed/>
                  <p:pic>
                    <p:nvPicPr>
                      <p:cNvPr id="0" name=""/>
                      <p:cNvPicPr/>
                      <p:nvPr/>
                    </p:nvPicPr>
                    <p:blipFill>
                      <a:blip r:embed="rId10"/>
                      <a:stretch>
                        <a:fillRect/>
                      </a:stretch>
                    </p:blipFill>
                    <p:spPr>
                      <a:xfrm>
                        <a:off x="6222835" y="3336823"/>
                        <a:ext cx="450273" cy="265545"/>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98865566-6735-4C04-9F2E-3592D0C629E8}"/>
              </a:ext>
            </a:extLst>
          </p:cNvPr>
          <p:cNvGraphicFramePr>
            <a:graphicFrameLocks noChangeAspect="1"/>
          </p:cNvGraphicFramePr>
          <p:nvPr>
            <p:extLst>
              <p:ext uri="{D42A27DB-BD31-4B8C-83A1-F6EECF244321}">
                <p14:modId xmlns:p14="http://schemas.microsoft.com/office/powerpoint/2010/main" val="115925547"/>
              </p:ext>
            </p:extLst>
          </p:nvPr>
        </p:nvGraphicFramePr>
        <p:xfrm>
          <a:off x="2530104" y="3702126"/>
          <a:ext cx="346364" cy="199422"/>
        </p:xfrm>
        <a:graphic>
          <a:graphicData uri="http://schemas.openxmlformats.org/presentationml/2006/ole">
            <mc:AlternateContent xmlns:mc="http://schemas.openxmlformats.org/markup-compatibility/2006">
              <mc:Choice xmlns:v="urn:schemas-microsoft-com:vml" Requires="v">
                <p:oleObj spid="_x0000_s29722" name="Equation" r:id="rId11" imgW="419040" imgH="241200" progId="Equation.DSMT4">
                  <p:embed/>
                </p:oleObj>
              </mc:Choice>
              <mc:Fallback>
                <p:oleObj name="Equation" r:id="rId11" imgW="419040" imgH="241200" progId="Equation.DSMT4">
                  <p:embed/>
                  <p:pic>
                    <p:nvPicPr>
                      <p:cNvPr id="0" name=""/>
                      <p:cNvPicPr/>
                      <p:nvPr/>
                    </p:nvPicPr>
                    <p:blipFill>
                      <a:blip r:embed="rId12"/>
                      <a:stretch>
                        <a:fillRect/>
                      </a:stretch>
                    </p:blipFill>
                    <p:spPr>
                      <a:xfrm>
                        <a:off x="2530104" y="3702126"/>
                        <a:ext cx="346364" cy="199422"/>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ECB264C-483E-4D20-A8B8-23F5AD268F94}"/>
              </a:ext>
            </a:extLst>
          </p:cNvPr>
          <p:cNvGraphicFramePr>
            <a:graphicFrameLocks noChangeAspect="1"/>
          </p:cNvGraphicFramePr>
          <p:nvPr>
            <p:extLst>
              <p:ext uri="{D42A27DB-BD31-4B8C-83A1-F6EECF244321}">
                <p14:modId xmlns:p14="http://schemas.microsoft.com/office/powerpoint/2010/main" val="2321731022"/>
              </p:ext>
            </p:extLst>
          </p:nvPr>
        </p:nvGraphicFramePr>
        <p:xfrm>
          <a:off x="3991369" y="3721889"/>
          <a:ext cx="94463" cy="188925"/>
        </p:xfrm>
        <a:graphic>
          <a:graphicData uri="http://schemas.openxmlformats.org/presentationml/2006/ole">
            <mc:AlternateContent xmlns:mc="http://schemas.openxmlformats.org/markup-compatibility/2006">
              <mc:Choice xmlns:v="urn:schemas-microsoft-com:vml" Requires="v">
                <p:oleObj spid="_x0000_s29723" name="Equation" r:id="rId13" imgW="114120" imgH="228600" progId="Equation.DSMT4">
                  <p:embed/>
                </p:oleObj>
              </mc:Choice>
              <mc:Fallback>
                <p:oleObj name="Equation" r:id="rId13" imgW="114120" imgH="228600" progId="Equation.DSMT4">
                  <p:embed/>
                  <p:pic>
                    <p:nvPicPr>
                      <p:cNvPr id="0" name=""/>
                      <p:cNvPicPr/>
                      <p:nvPr/>
                    </p:nvPicPr>
                    <p:blipFill>
                      <a:blip r:embed="rId14"/>
                      <a:stretch>
                        <a:fillRect/>
                      </a:stretch>
                    </p:blipFill>
                    <p:spPr>
                      <a:xfrm>
                        <a:off x="3991369" y="3721889"/>
                        <a:ext cx="94463" cy="188925"/>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7C185DCC-2C60-42EB-B2B1-1849931D7E8E}"/>
              </a:ext>
            </a:extLst>
          </p:cNvPr>
          <p:cNvGraphicFramePr>
            <a:graphicFrameLocks noChangeAspect="1"/>
          </p:cNvGraphicFramePr>
          <p:nvPr>
            <p:extLst>
              <p:ext uri="{D42A27DB-BD31-4B8C-83A1-F6EECF244321}">
                <p14:modId xmlns:p14="http://schemas.microsoft.com/office/powerpoint/2010/main" val="4101566264"/>
              </p:ext>
            </p:extLst>
          </p:nvPr>
        </p:nvGraphicFramePr>
        <p:xfrm>
          <a:off x="5275883" y="3700118"/>
          <a:ext cx="94463" cy="188925"/>
        </p:xfrm>
        <a:graphic>
          <a:graphicData uri="http://schemas.openxmlformats.org/presentationml/2006/ole">
            <mc:AlternateContent xmlns:mc="http://schemas.openxmlformats.org/markup-compatibility/2006">
              <mc:Choice xmlns:v="urn:schemas-microsoft-com:vml" Requires="v">
                <p:oleObj spid="_x0000_s29724" name="Equation" r:id="rId13" imgW="114120" imgH="228600" progId="Equation.DSMT4">
                  <p:embed/>
                </p:oleObj>
              </mc:Choice>
              <mc:Fallback>
                <p:oleObj name="Equation" r:id="rId13" imgW="114120" imgH="228600" progId="Equation.DSMT4">
                  <p:embed/>
                  <p:pic>
                    <p:nvPicPr>
                      <p:cNvPr id="15" name="Object 14">
                        <a:extLst>
                          <a:ext uri="{FF2B5EF4-FFF2-40B4-BE49-F238E27FC236}">
                            <a16:creationId xmlns:a16="http://schemas.microsoft.com/office/drawing/2014/main" id="{FECB264C-483E-4D20-A8B8-23F5AD268F94}"/>
                          </a:ext>
                        </a:extLst>
                      </p:cNvPr>
                      <p:cNvPicPr/>
                      <p:nvPr/>
                    </p:nvPicPr>
                    <p:blipFill>
                      <a:blip r:embed="rId14"/>
                      <a:stretch>
                        <a:fillRect/>
                      </a:stretch>
                    </p:blipFill>
                    <p:spPr>
                      <a:xfrm>
                        <a:off x="5275883" y="3700118"/>
                        <a:ext cx="94463" cy="188925"/>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F36AD108-82E5-4E21-89BD-8B57E0C0D4E6}"/>
              </a:ext>
            </a:extLst>
          </p:cNvPr>
          <p:cNvGraphicFramePr>
            <a:graphicFrameLocks noChangeAspect="1"/>
          </p:cNvGraphicFramePr>
          <p:nvPr>
            <p:extLst>
              <p:ext uri="{D42A27DB-BD31-4B8C-83A1-F6EECF244321}">
                <p14:modId xmlns:p14="http://schemas.microsoft.com/office/powerpoint/2010/main" val="1954446914"/>
              </p:ext>
            </p:extLst>
          </p:nvPr>
        </p:nvGraphicFramePr>
        <p:xfrm>
          <a:off x="6289302" y="3687611"/>
          <a:ext cx="346364" cy="199422"/>
        </p:xfrm>
        <a:graphic>
          <a:graphicData uri="http://schemas.openxmlformats.org/presentationml/2006/ole">
            <mc:AlternateContent xmlns:mc="http://schemas.openxmlformats.org/markup-compatibility/2006">
              <mc:Choice xmlns:v="urn:schemas-microsoft-com:vml" Requires="v">
                <p:oleObj spid="_x0000_s29725"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6289302" y="3687611"/>
                        <a:ext cx="346364" cy="199422"/>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351B5B0-9FBC-4E8F-B23D-D3702CD520E6}"/>
              </a:ext>
            </a:extLst>
          </p:cNvPr>
          <p:cNvGraphicFramePr>
            <a:graphicFrameLocks noChangeAspect="1"/>
          </p:cNvGraphicFramePr>
          <p:nvPr>
            <p:extLst>
              <p:ext uri="{D42A27DB-BD31-4B8C-83A1-F6EECF244321}">
                <p14:modId xmlns:p14="http://schemas.microsoft.com/office/powerpoint/2010/main" val="3724264402"/>
              </p:ext>
            </p:extLst>
          </p:nvPr>
        </p:nvGraphicFramePr>
        <p:xfrm>
          <a:off x="2527300" y="4040497"/>
          <a:ext cx="381000" cy="219364"/>
        </p:xfrm>
        <a:graphic>
          <a:graphicData uri="http://schemas.openxmlformats.org/presentationml/2006/ole">
            <mc:AlternateContent xmlns:mc="http://schemas.openxmlformats.org/markup-compatibility/2006">
              <mc:Choice xmlns:v="urn:schemas-microsoft-com:vml" Requires="v">
                <p:oleObj spid="_x0000_s29726" name="Equation" r:id="rId17" imgW="419040" imgH="241200" progId="Equation.DSMT4">
                  <p:embed/>
                </p:oleObj>
              </mc:Choice>
              <mc:Fallback>
                <p:oleObj name="Equation" r:id="rId17" imgW="419040" imgH="241200" progId="Equation.DSMT4">
                  <p:embed/>
                  <p:pic>
                    <p:nvPicPr>
                      <p:cNvPr id="0" name=""/>
                      <p:cNvPicPr/>
                      <p:nvPr/>
                    </p:nvPicPr>
                    <p:blipFill>
                      <a:blip r:embed="rId18"/>
                      <a:stretch>
                        <a:fillRect/>
                      </a:stretch>
                    </p:blipFill>
                    <p:spPr>
                      <a:xfrm>
                        <a:off x="2527300" y="4040497"/>
                        <a:ext cx="381000" cy="219364"/>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3417C554-BE3C-40BD-8F5E-C4722BFCA656}"/>
              </a:ext>
            </a:extLst>
          </p:cNvPr>
          <p:cNvGraphicFramePr>
            <a:graphicFrameLocks noChangeAspect="1"/>
          </p:cNvGraphicFramePr>
          <p:nvPr>
            <p:extLst>
              <p:ext uri="{D42A27DB-BD31-4B8C-83A1-F6EECF244321}">
                <p14:modId xmlns:p14="http://schemas.microsoft.com/office/powerpoint/2010/main" val="1619847136"/>
              </p:ext>
            </p:extLst>
          </p:nvPr>
        </p:nvGraphicFramePr>
        <p:xfrm>
          <a:off x="4013140" y="4062974"/>
          <a:ext cx="94463" cy="188925"/>
        </p:xfrm>
        <a:graphic>
          <a:graphicData uri="http://schemas.openxmlformats.org/presentationml/2006/ole">
            <mc:AlternateContent xmlns:mc="http://schemas.openxmlformats.org/markup-compatibility/2006">
              <mc:Choice xmlns:v="urn:schemas-microsoft-com:vml" Requires="v">
                <p:oleObj spid="_x0000_s29727" name="Equation" r:id="rId13" imgW="114120" imgH="228600" progId="Equation.DSMT4">
                  <p:embed/>
                </p:oleObj>
              </mc:Choice>
              <mc:Fallback>
                <p:oleObj name="Equation" r:id="rId13" imgW="114120" imgH="228600" progId="Equation.DSMT4">
                  <p:embed/>
                  <p:pic>
                    <p:nvPicPr>
                      <p:cNvPr id="15" name="Object 14">
                        <a:extLst>
                          <a:ext uri="{FF2B5EF4-FFF2-40B4-BE49-F238E27FC236}">
                            <a16:creationId xmlns:a16="http://schemas.microsoft.com/office/drawing/2014/main" id="{FECB264C-483E-4D20-A8B8-23F5AD268F94}"/>
                          </a:ext>
                        </a:extLst>
                      </p:cNvPr>
                      <p:cNvPicPr/>
                      <p:nvPr/>
                    </p:nvPicPr>
                    <p:blipFill>
                      <a:blip r:embed="rId14"/>
                      <a:stretch>
                        <a:fillRect/>
                      </a:stretch>
                    </p:blipFill>
                    <p:spPr>
                      <a:xfrm>
                        <a:off x="4013140" y="4062974"/>
                        <a:ext cx="94463" cy="188925"/>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1A891A56-F1B0-4414-B1F1-B296A5A5C694}"/>
              </a:ext>
            </a:extLst>
          </p:cNvPr>
          <p:cNvGraphicFramePr>
            <a:graphicFrameLocks noChangeAspect="1"/>
          </p:cNvGraphicFramePr>
          <p:nvPr>
            <p:extLst>
              <p:ext uri="{D42A27DB-BD31-4B8C-83A1-F6EECF244321}">
                <p14:modId xmlns:p14="http://schemas.microsoft.com/office/powerpoint/2010/main" val="650670911"/>
              </p:ext>
            </p:extLst>
          </p:nvPr>
        </p:nvGraphicFramePr>
        <p:xfrm>
          <a:off x="5268623" y="4041203"/>
          <a:ext cx="94463" cy="188925"/>
        </p:xfrm>
        <a:graphic>
          <a:graphicData uri="http://schemas.openxmlformats.org/presentationml/2006/ole">
            <mc:AlternateContent xmlns:mc="http://schemas.openxmlformats.org/markup-compatibility/2006">
              <mc:Choice xmlns:v="urn:schemas-microsoft-com:vml" Requires="v">
                <p:oleObj spid="_x0000_s29728" name="Equation" r:id="rId13" imgW="114120" imgH="228600" progId="Equation.DSMT4">
                  <p:embed/>
                </p:oleObj>
              </mc:Choice>
              <mc:Fallback>
                <p:oleObj name="Equation" r:id="rId13" imgW="114120" imgH="228600" progId="Equation.DSMT4">
                  <p:embed/>
                  <p:pic>
                    <p:nvPicPr>
                      <p:cNvPr id="19" name="Object 18">
                        <a:extLst>
                          <a:ext uri="{FF2B5EF4-FFF2-40B4-BE49-F238E27FC236}">
                            <a16:creationId xmlns:a16="http://schemas.microsoft.com/office/drawing/2014/main" id="{3417C554-BE3C-40BD-8F5E-C4722BFCA656}"/>
                          </a:ext>
                        </a:extLst>
                      </p:cNvPr>
                      <p:cNvPicPr/>
                      <p:nvPr/>
                    </p:nvPicPr>
                    <p:blipFill>
                      <a:blip r:embed="rId14"/>
                      <a:stretch>
                        <a:fillRect/>
                      </a:stretch>
                    </p:blipFill>
                    <p:spPr>
                      <a:xfrm>
                        <a:off x="5268623" y="4041203"/>
                        <a:ext cx="94463" cy="188925"/>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E4B6FCCE-702E-46B7-94E1-9121CFE0F1C8}"/>
              </a:ext>
            </a:extLst>
          </p:cNvPr>
          <p:cNvGraphicFramePr>
            <a:graphicFrameLocks noChangeAspect="1"/>
          </p:cNvGraphicFramePr>
          <p:nvPr>
            <p:extLst>
              <p:ext uri="{D42A27DB-BD31-4B8C-83A1-F6EECF244321}">
                <p14:modId xmlns:p14="http://schemas.microsoft.com/office/powerpoint/2010/main" val="1615618743"/>
              </p:ext>
            </p:extLst>
          </p:nvPr>
        </p:nvGraphicFramePr>
        <p:xfrm>
          <a:off x="6257471" y="4009242"/>
          <a:ext cx="381000" cy="219364"/>
        </p:xfrm>
        <a:graphic>
          <a:graphicData uri="http://schemas.openxmlformats.org/presentationml/2006/ole">
            <mc:AlternateContent xmlns:mc="http://schemas.openxmlformats.org/markup-compatibility/2006">
              <mc:Choice xmlns:v="urn:schemas-microsoft-com:vml" Requires="v">
                <p:oleObj spid="_x0000_s29729" name="Equation" r:id="rId19" imgW="419040" imgH="241200" progId="Equation.DSMT4">
                  <p:embed/>
                </p:oleObj>
              </mc:Choice>
              <mc:Fallback>
                <p:oleObj name="Equation" r:id="rId19" imgW="419040" imgH="241200" progId="Equation.DSMT4">
                  <p:embed/>
                  <p:pic>
                    <p:nvPicPr>
                      <p:cNvPr id="0" name=""/>
                      <p:cNvPicPr/>
                      <p:nvPr/>
                    </p:nvPicPr>
                    <p:blipFill>
                      <a:blip r:embed="rId20"/>
                      <a:stretch>
                        <a:fillRect/>
                      </a:stretch>
                    </p:blipFill>
                    <p:spPr>
                      <a:xfrm>
                        <a:off x="6257471" y="4009242"/>
                        <a:ext cx="381000" cy="219364"/>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4337C428-867D-4C52-9568-92ADC00E4833}"/>
              </a:ext>
            </a:extLst>
          </p:cNvPr>
          <p:cNvGraphicFramePr>
            <a:graphicFrameLocks noChangeAspect="1"/>
          </p:cNvGraphicFramePr>
          <p:nvPr>
            <p:extLst>
              <p:ext uri="{D42A27DB-BD31-4B8C-83A1-F6EECF244321}">
                <p14:modId xmlns:p14="http://schemas.microsoft.com/office/powerpoint/2010/main" val="968584366"/>
              </p:ext>
            </p:extLst>
          </p:nvPr>
        </p:nvGraphicFramePr>
        <p:xfrm>
          <a:off x="2707327" y="4354946"/>
          <a:ext cx="80818" cy="230909"/>
        </p:xfrm>
        <a:graphic>
          <a:graphicData uri="http://schemas.openxmlformats.org/presentationml/2006/ole">
            <mc:AlternateContent xmlns:mc="http://schemas.openxmlformats.org/markup-compatibility/2006">
              <mc:Choice xmlns:v="urn:schemas-microsoft-com:vml" Requires="v">
                <p:oleObj spid="_x0000_s29730" name="Equation" r:id="rId21" imgW="88560" imgH="253800" progId="Equation.DSMT4">
                  <p:embed/>
                </p:oleObj>
              </mc:Choice>
              <mc:Fallback>
                <p:oleObj name="Equation" r:id="rId21" imgW="88560" imgH="253800" progId="Equation.DSMT4">
                  <p:embed/>
                  <p:pic>
                    <p:nvPicPr>
                      <p:cNvPr id="0" name=""/>
                      <p:cNvPicPr/>
                      <p:nvPr/>
                    </p:nvPicPr>
                    <p:blipFill>
                      <a:blip r:embed="rId22"/>
                      <a:stretch>
                        <a:fillRect/>
                      </a:stretch>
                    </p:blipFill>
                    <p:spPr>
                      <a:xfrm>
                        <a:off x="2707327" y="4354946"/>
                        <a:ext cx="80818" cy="230909"/>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9F4B49FB-618E-4D62-8FC4-EFC08119AB09}"/>
              </a:ext>
            </a:extLst>
          </p:cNvPr>
          <p:cNvGraphicFramePr>
            <a:graphicFrameLocks noChangeAspect="1"/>
          </p:cNvGraphicFramePr>
          <p:nvPr>
            <p:extLst>
              <p:ext uri="{D42A27DB-BD31-4B8C-83A1-F6EECF244321}">
                <p14:modId xmlns:p14="http://schemas.microsoft.com/office/powerpoint/2010/main" val="1457133447"/>
              </p:ext>
            </p:extLst>
          </p:nvPr>
        </p:nvGraphicFramePr>
        <p:xfrm>
          <a:off x="4049898" y="4362203"/>
          <a:ext cx="80818" cy="230909"/>
        </p:xfrm>
        <a:graphic>
          <a:graphicData uri="http://schemas.openxmlformats.org/presentationml/2006/ole">
            <mc:AlternateContent xmlns:mc="http://schemas.openxmlformats.org/markup-compatibility/2006">
              <mc:Choice xmlns:v="urn:schemas-microsoft-com:vml" Requires="v">
                <p:oleObj spid="_x0000_s29731" name="Equation" r:id="rId21" imgW="88560" imgH="253800" progId="Equation.DSMT4">
                  <p:embed/>
                </p:oleObj>
              </mc:Choice>
              <mc:Fallback>
                <p:oleObj name="Equation" r:id="rId21" imgW="88560" imgH="253800" progId="Equation.DSMT4">
                  <p:embed/>
                  <p:pic>
                    <p:nvPicPr>
                      <p:cNvPr id="22" name="Object 21">
                        <a:extLst>
                          <a:ext uri="{FF2B5EF4-FFF2-40B4-BE49-F238E27FC236}">
                            <a16:creationId xmlns:a16="http://schemas.microsoft.com/office/drawing/2014/main" id="{4337C428-867D-4C52-9568-92ADC00E4833}"/>
                          </a:ext>
                        </a:extLst>
                      </p:cNvPr>
                      <p:cNvPicPr/>
                      <p:nvPr/>
                    </p:nvPicPr>
                    <p:blipFill>
                      <a:blip r:embed="rId22"/>
                      <a:stretch>
                        <a:fillRect/>
                      </a:stretch>
                    </p:blipFill>
                    <p:spPr>
                      <a:xfrm>
                        <a:off x="4049898" y="4362203"/>
                        <a:ext cx="80818" cy="230909"/>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3A434403-66B5-4333-A735-377C7197E65D}"/>
              </a:ext>
            </a:extLst>
          </p:cNvPr>
          <p:cNvGraphicFramePr>
            <a:graphicFrameLocks noChangeAspect="1"/>
          </p:cNvGraphicFramePr>
          <p:nvPr>
            <p:extLst>
              <p:ext uri="{D42A27DB-BD31-4B8C-83A1-F6EECF244321}">
                <p14:modId xmlns:p14="http://schemas.microsoft.com/office/powerpoint/2010/main" val="834096715"/>
              </p:ext>
            </p:extLst>
          </p:nvPr>
        </p:nvGraphicFramePr>
        <p:xfrm>
          <a:off x="5276356" y="4340431"/>
          <a:ext cx="80818" cy="230909"/>
        </p:xfrm>
        <a:graphic>
          <a:graphicData uri="http://schemas.openxmlformats.org/presentationml/2006/ole">
            <mc:AlternateContent xmlns:mc="http://schemas.openxmlformats.org/markup-compatibility/2006">
              <mc:Choice xmlns:v="urn:schemas-microsoft-com:vml" Requires="v">
                <p:oleObj spid="_x0000_s29732" name="Equation" r:id="rId21" imgW="88560" imgH="253800" progId="Equation.DSMT4">
                  <p:embed/>
                </p:oleObj>
              </mc:Choice>
              <mc:Fallback>
                <p:oleObj name="Equation" r:id="rId21" imgW="88560" imgH="253800" progId="Equation.DSMT4">
                  <p:embed/>
                  <p:pic>
                    <p:nvPicPr>
                      <p:cNvPr id="23" name="Object 22">
                        <a:extLst>
                          <a:ext uri="{FF2B5EF4-FFF2-40B4-BE49-F238E27FC236}">
                            <a16:creationId xmlns:a16="http://schemas.microsoft.com/office/drawing/2014/main" id="{9F4B49FB-618E-4D62-8FC4-EFC08119AB09}"/>
                          </a:ext>
                        </a:extLst>
                      </p:cNvPr>
                      <p:cNvPicPr/>
                      <p:nvPr/>
                    </p:nvPicPr>
                    <p:blipFill>
                      <a:blip r:embed="rId22"/>
                      <a:stretch>
                        <a:fillRect/>
                      </a:stretch>
                    </p:blipFill>
                    <p:spPr>
                      <a:xfrm>
                        <a:off x="5276356" y="4340431"/>
                        <a:ext cx="80818" cy="230909"/>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6D66299B-7733-40B4-959F-0734D2EB62D1}"/>
              </a:ext>
            </a:extLst>
          </p:cNvPr>
          <p:cNvGraphicFramePr>
            <a:graphicFrameLocks noChangeAspect="1"/>
          </p:cNvGraphicFramePr>
          <p:nvPr>
            <p:extLst>
              <p:ext uri="{D42A27DB-BD31-4B8C-83A1-F6EECF244321}">
                <p14:modId xmlns:p14="http://schemas.microsoft.com/office/powerpoint/2010/main" val="2614683752"/>
              </p:ext>
            </p:extLst>
          </p:nvPr>
        </p:nvGraphicFramePr>
        <p:xfrm>
          <a:off x="6415727" y="4318660"/>
          <a:ext cx="80818" cy="230909"/>
        </p:xfrm>
        <a:graphic>
          <a:graphicData uri="http://schemas.openxmlformats.org/presentationml/2006/ole">
            <mc:AlternateContent xmlns:mc="http://schemas.openxmlformats.org/markup-compatibility/2006">
              <mc:Choice xmlns:v="urn:schemas-microsoft-com:vml" Requires="v">
                <p:oleObj spid="_x0000_s29733" name="Equation" r:id="rId21" imgW="88560" imgH="253800" progId="Equation.DSMT4">
                  <p:embed/>
                </p:oleObj>
              </mc:Choice>
              <mc:Fallback>
                <p:oleObj name="Equation" r:id="rId21" imgW="88560" imgH="253800" progId="Equation.DSMT4">
                  <p:embed/>
                  <p:pic>
                    <p:nvPicPr>
                      <p:cNvPr id="24" name="Object 23">
                        <a:extLst>
                          <a:ext uri="{FF2B5EF4-FFF2-40B4-BE49-F238E27FC236}">
                            <a16:creationId xmlns:a16="http://schemas.microsoft.com/office/drawing/2014/main" id="{3A434403-66B5-4333-A735-377C7197E65D}"/>
                          </a:ext>
                        </a:extLst>
                      </p:cNvPr>
                      <p:cNvPicPr/>
                      <p:nvPr/>
                    </p:nvPicPr>
                    <p:blipFill>
                      <a:blip r:embed="rId22"/>
                      <a:stretch>
                        <a:fillRect/>
                      </a:stretch>
                    </p:blipFill>
                    <p:spPr>
                      <a:xfrm>
                        <a:off x="6415727" y="4318660"/>
                        <a:ext cx="80818" cy="230909"/>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BC1276CE-EA6A-464C-BD95-217459EA61FA}"/>
              </a:ext>
            </a:extLst>
          </p:cNvPr>
          <p:cNvGraphicFramePr>
            <a:graphicFrameLocks noChangeAspect="1"/>
          </p:cNvGraphicFramePr>
          <p:nvPr>
            <p:extLst>
              <p:ext uri="{D42A27DB-BD31-4B8C-83A1-F6EECF244321}">
                <p14:modId xmlns:p14="http://schemas.microsoft.com/office/powerpoint/2010/main" val="4264536918"/>
              </p:ext>
            </p:extLst>
          </p:nvPr>
        </p:nvGraphicFramePr>
        <p:xfrm>
          <a:off x="2469573" y="4664611"/>
          <a:ext cx="496455" cy="219364"/>
        </p:xfrm>
        <a:graphic>
          <a:graphicData uri="http://schemas.openxmlformats.org/presentationml/2006/ole">
            <mc:AlternateContent xmlns:mc="http://schemas.openxmlformats.org/markup-compatibility/2006">
              <mc:Choice xmlns:v="urn:schemas-microsoft-com:vml" Requires="v">
                <p:oleObj spid="_x0000_s29734" name="Equation" r:id="rId23" imgW="545760" imgH="241200" progId="Equation.DSMT4">
                  <p:embed/>
                </p:oleObj>
              </mc:Choice>
              <mc:Fallback>
                <p:oleObj name="Equation" r:id="rId23" imgW="545760" imgH="241200" progId="Equation.DSMT4">
                  <p:embed/>
                  <p:pic>
                    <p:nvPicPr>
                      <p:cNvPr id="0" name=""/>
                      <p:cNvPicPr/>
                      <p:nvPr/>
                    </p:nvPicPr>
                    <p:blipFill>
                      <a:blip r:embed="rId24"/>
                      <a:stretch>
                        <a:fillRect/>
                      </a:stretch>
                    </p:blipFill>
                    <p:spPr>
                      <a:xfrm>
                        <a:off x="2469573" y="4664611"/>
                        <a:ext cx="496455" cy="219364"/>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4978A965-F7D8-4130-880F-4991DC49BC26}"/>
              </a:ext>
            </a:extLst>
          </p:cNvPr>
          <p:cNvGraphicFramePr>
            <a:graphicFrameLocks noChangeAspect="1"/>
          </p:cNvGraphicFramePr>
          <p:nvPr>
            <p:extLst>
              <p:ext uri="{D42A27DB-BD31-4B8C-83A1-F6EECF244321}">
                <p14:modId xmlns:p14="http://schemas.microsoft.com/office/powerpoint/2010/main" val="1259136928"/>
              </p:ext>
            </p:extLst>
          </p:nvPr>
        </p:nvGraphicFramePr>
        <p:xfrm>
          <a:off x="4027386" y="4708154"/>
          <a:ext cx="138545" cy="219364"/>
        </p:xfrm>
        <a:graphic>
          <a:graphicData uri="http://schemas.openxmlformats.org/presentationml/2006/ole">
            <mc:AlternateContent xmlns:mc="http://schemas.openxmlformats.org/markup-compatibility/2006">
              <mc:Choice xmlns:v="urn:schemas-microsoft-com:vml" Requires="v">
                <p:oleObj spid="_x0000_s29735" name="Equation" r:id="rId25" imgW="152280" imgH="241200" progId="Equation.DSMT4">
                  <p:embed/>
                </p:oleObj>
              </mc:Choice>
              <mc:Fallback>
                <p:oleObj name="Equation" r:id="rId25" imgW="152280" imgH="241200" progId="Equation.DSMT4">
                  <p:embed/>
                  <p:pic>
                    <p:nvPicPr>
                      <p:cNvPr id="0" name=""/>
                      <p:cNvPicPr/>
                      <p:nvPr/>
                    </p:nvPicPr>
                    <p:blipFill>
                      <a:blip r:embed="rId26"/>
                      <a:stretch>
                        <a:fillRect/>
                      </a:stretch>
                    </p:blipFill>
                    <p:spPr>
                      <a:xfrm>
                        <a:off x="4027386" y="4708154"/>
                        <a:ext cx="138545" cy="219364"/>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D1D0F1BA-9299-4647-95FF-930590048B9E}"/>
              </a:ext>
            </a:extLst>
          </p:cNvPr>
          <p:cNvGraphicFramePr>
            <a:graphicFrameLocks noChangeAspect="1"/>
          </p:cNvGraphicFramePr>
          <p:nvPr>
            <p:extLst>
              <p:ext uri="{D42A27DB-BD31-4B8C-83A1-F6EECF244321}">
                <p14:modId xmlns:p14="http://schemas.microsoft.com/office/powerpoint/2010/main" val="1880792337"/>
              </p:ext>
            </p:extLst>
          </p:nvPr>
        </p:nvGraphicFramePr>
        <p:xfrm>
          <a:off x="5139706" y="4693640"/>
          <a:ext cx="323273" cy="219364"/>
        </p:xfrm>
        <a:graphic>
          <a:graphicData uri="http://schemas.openxmlformats.org/presentationml/2006/ole">
            <mc:AlternateContent xmlns:mc="http://schemas.openxmlformats.org/markup-compatibility/2006">
              <mc:Choice xmlns:v="urn:schemas-microsoft-com:vml" Requires="v">
                <p:oleObj spid="_x0000_s29736" name="Equation" r:id="rId27" imgW="355320" imgH="241200" progId="Equation.DSMT4">
                  <p:embed/>
                </p:oleObj>
              </mc:Choice>
              <mc:Fallback>
                <p:oleObj name="Equation" r:id="rId27" imgW="355320" imgH="241200" progId="Equation.DSMT4">
                  <p:embed/>
                  <p:pic>
                    <p:nvPicPr>
                      <p:cNvPr id="0" name=""/>
                      <p:cNvPicPr/>
                      <p:nvPr/>
                    </p:nvPicPr>
                    <p:blipFill>
                      <a:blip r:embed="rId28"/>
                      <a:stretch>
                        <a:fillRect/>
                      </a:stretch>
                    </p:blipFill>
                    <p:spPr>
                      <a:xfrm>
                        <a:off x="5139706" y="4693640"/>
                        <a:ext cx="323273" cy="219364"/>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C68E8459-CBF5-45BC-9221-701C524E0028}"/>
              </a:ext>
            </a:extLst>
          </p:cNvPr>
          <p:cNvGraphicFramePr>
            <a:graphicFrameLocks noChangeAspect="1"/>
          </p:cNvGraphicFramePr>
          <p:nvPr>
            <p:extLst>
              <p:ext uri="{D42A27DB-BD31-4B8C-83A1-F6EECF244321}">
                <p14:modId xmlns:p14="http://schemas.microsoft.com/office/powerpoint/2010/main" val="2890838179"/>
              </p:ext>
            </p:extLst>
          </p:nvPr>
        </p:nvGraphicFramePr>
        <p:xfrm>
          <a:off x="6185230" y="4679125"/>
          <a:ext cx="496455" cy="219364"/>
        </p:xfrm>
        <a:graphic>
          <a:graphicData uri="http://schemas.openxmlformats.org/presentationml/2006/ole">
            <mc:AlternateContent xmlns:mc="http://schemas.openxmlformats.org/markup-compatibility/2006">
              <mc:Choice xmlns:v="urn:schemas-microsoft-com:vml" Requires="v">
                <p:oleObj spid="_x0000_s29737" name="Equation" r:id="rId29" imgW="545760" imgH="241200" progId="Equation.DSMT4">
                  <p:embed/>
                </p:oleObj>
              </mc:Choice>
              <mc:Fallback>
                <p:oleObj name="Equation" r:id="rId29" imgW="545760" imgH="241200" progId="Equation.DSMT4">
                  <p:embed/>
                  <p:pic>
                    <p:nvPicPr>
                      <p:cNvPr id="0" name=""/>
                      <p:cNvPicPr/>
                      <p:nvPr/>
                    </p:nvPicPr>
                    <p:blipFill>
                      <a:blip r:embed="rId30"/>
                      <a:stretch>
                        <a:fillRect/>
                      </a:stretch>
                    </p:blipFill>
                    <p:spPr>
                      <a:xfrm>
                        <a:off x="6185230" y="4679125"/>
                        <a:ext cx="496455" cy="219364"/>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F62DFE2-27DC-4D95-851E-08F41A8CAB2B}"/>
              </a:ext>
            </a:extLst>
          </p:cNvPr>
          <p:cNvSpPr>
            <a:spLocks noGrp="1"/>
          </p:cNvSpPr>
          <p:nvPr>
            <p:ph sz="quarter" idx="14"/>
          </p:nvPr>
        </p:nvSpPr>
        <p:spPr>
          <a:xfrm>
            <a:off x="342900" y="5025344"/>
            <a:ext cx="8283512" cy="1528077"/>
          </a:xfrm>
        </p:spPr>
        <p:txBody>
          <a:bodyPr/>
          <a:lstStyle/>
          <a:p>
            <a:pPr marL="261938" indent="-261938">
              <a:tabLst>
                <a:tab pos="276225" algn="l"/>
              </a:tabLst>
            </a:pPr>
            <a:r>
              <a:rPr lang="en-US" sz="1800" dirty="0"/>
              <a:t>a. Plot rent against each of the three predictor variables and evaluate whether the relationship is best captured by a line or a curve. Identify variables that may require a log-transformation.</a:t>
            </a:r>
          </a:p>
          <a:p>
            <a:pPr marL="261938" indent="-261938">
              <a:tabLst>
                <a:tab pos="276225" algn="l"/>
              </a:tabLst>
            </a:pPr>
            <a:r>
              <a:rPr lang="en-US" sz="1800" dirty="0"/>
              <a:t>b. Estimate the linear and the relevant log regression models to predict rent for a 1,600-square-foot rental with 3 bedrooms and 2 bathrooms.</a:t>
            </a:r>
          </a:p>
        </p:txBody>
      </p:sp>
      <p:sp>
        <p:nvSpPr>
          <p:cNvPr id="7" name="Slide Number Placeholder 6">
            <a:extLst>
              <a:ext uri="{FF2B5EF4-FFF2-40B4-BE49-F238E27FC236}">
                <a16:creationId xmlns:a16="http://schemas.microsoft.com/office/drawing/2014/main" id="{EB51C9AE-9787-46AA-A69C-C5A0C86CBEBC}"/>
              </a:ext>
            </a:extLst>
          </p:cNvPr>
          <p:cNvSpPr>
            <a:spLocks noGrp="1"/>
          </p:cNvSpPr>
          <p:nvPr>
            <p:ph type="sldNum" sz="quarter" idx="10"/>
          </p:nvPr>
        </p:nvSpPr>
        <p:spPr/>
        <p:txBody>
          <a:bodyPr/>
          <a:lstStyle/>
          <a:p>
            <a:fld id="{68151E55-6873-49E2-B8D5-2F265E6F1973}" type="slidenum">
              <a:rPr lang="en-US" smtClean="0"/>
              <a:t>38</a:t>
            </a:fld>
            <a:endParaRPr lang="en-US"/>
          </a:p>
        </p:txBody>
      </p:sp>
    </p:spTree>
    <p:extLst>
      <p:ext uri="{BB962C8B-B14F-4D97-AF65-F5344CB8AC3E}">
        <p14:creationId xmlns:p14="http://schemas.microsoft.com/office/powerpoint/2010/main" val="2712857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81F02-16C8-489C-B161-9F5A02B18425}"/>
              </a:ext>
            </a:extLst>
          </p:cNvPr>
          <p:cNvSpPr>
            <a:spLocks noGrp="1"/>
          </p:cNvSpPr>
          <p:nvPr>
            <p:ph type="title"/>
          </p:nvPr>
        </p:nvSpPr>
        <p:spPr/>
        <p:txBody>
          <a:bodyPr>
            <a:normAutofit fontScale="90000"/>
          </a:bodyPr>
          <a:lstStyle/>
          <a:p>
            <a:r>
              <a:rPr lang="en-IN" dirty="0"/>
              <a:t>8.2: Regression Models for Nonlinear Relationships </a:t>
            </a:r>
            <a:r>
              <a:rPr lang="en-IN" sz="1100" b="0" dirty="0"/>
              <a:t>16</a:t>
            </a:r>
            <a:endParaRPr lang="en-US" dirty="0"/>
          </a:p>
        </p:txBody>
      </p:sp>
      <p:sp>
        <p:nvSpPr>
          <p:cNvPr id="3" name="Content Placeholder 2">
            <a:extLst>
              <a:ext uri="{FF2B5EF4-FFF2-40B4-BE49-F238E27FC236}">
                <a16:creationId xmlns:a16="http://schemas.microsoft.com/office/drawing/2014/main" id="{F7A55E79-6518-4959-895E-1E3B2A0D1D61}"/>
              </a:ext>
            </a:extLst>
          </p:cNvPr>
          <p:cNvSpPr>
            <a:spLocks noGrp="1"/>
          </p:cNvSpPr>
          <p:nvPr>
            <p:ph sz="quarter" idx="11"/>
          </p:nvPr>
        </p:nvSpPr>
        <p:spPr>
          <a:xfrm>
            <a:off x="342900" y="1186215"/>
            <a:ext cx="8458200" cy="348891"/>
          </a:xfrm>
        </p:spPr>
        <p:txBody>
          <a:bodyPr/>
          <a:lstStyle/>
          <a:p>
            <a:pPr marL="292608" indent="-292608">
              <a:buFont typeface="Arial" panose="020B0604020202020204" pitchFamily="34" charset="0"/>
              <a:buChar char="•"/>
            </a:pPr>
            <a:r>
              <a:rPr lang="en-US" sz="2000" dirty="0"/>
              <a:t>Example.</a:t>
            </a:r>
          </a:p>
        </p:txBody>
      </p:sp>
      <p:pic>
        <p:nvPicPr>
          <p:cNvPr id="9" name="Picture 8" descr="A line graph of rent against beds plots data points and 2 overlapping regression lines, labeled exponential and linear.">
            <a:extLst>
              <a:ext uri="{FF2B5EF4-FFF2-40B4-BE49-F238E27FC236}">
                <a16:creationId xmlns:a16="http://schemas.microsoft.com/office/drawing/2014/main" id="{AF6BD821-5287-4190-9303-13CB15574E6C}"/>
              </a:ext>
            </a:extLst>
          </p:cNvPr>
          <p:cNvPicPr>
            <a:picLocks noChangeAspect="1"/>
          </p:cNvPicPr>
          <p:nvPr/>
        </p:nvPicPr>
        <p:blipFill>
          <a:blip r:embed="rId2"/>
          <a:stretch>
            <a:fillRect/>
          </a:stretch>
        </p:blipFill>
        <p:spPr>
          <a:xfrm>
            <a:off x="1691247" y="1693389"/>
            <a:ext cx="2514236" cy="2213953"/>
          </a:xfrm>
          <a:prstGeom prst="rect">
            <a:avLst/>
          </a:prstGeom>
        </p:spPr>
      </p:pic>
      <p:pic>
        <p:nvPicPr>
          <p:cNvPr id="11" name="Picture 10" descr="A line graph of rent against beds plots data points and 2 overlapping regression lines, labeled exponential and linear.">
            <a:extLst>
              <a:ext uri="{FF2B5EF4-FFF2-40B4-BE49-F238E27FC236}">
                <a16:creationId xmlns:a16="http://schemas.microsoft.com/office/drawing/2014/main" id="{123D2641-713D-42FC-B993-C097D628011C}"/>
              </a:ext>
            </a:extLst>
          </p:cNvPr>
          <p:cNvPicPr>
            <a:picLocks noChangeAspect="1"/>
          </p:cNvPicPr>
          <p:nvPr/>
        </p:nvPicPr>
        <p:blipFill>
          <a:blip r:embed="rId3"/>
          <a:stretch>
            <a:fillRect/>
          </a:stretch>
        </p:blipFill>
        <p:spPr>
          <a:xfrm>
            <a:off x="5032672" y="1703569"/>
            <a:ext cx="2560041" cy="2203773"/>
          </a:xfrm>
          <a:prstGeom prst="rect">
            <a:avLst/>
          </a:prstGeom>
        </p:spPr>
      </p:pic>
      <p:pic>
        <p:nvPicPr>
          <p:cNvPr id="13" name="Picture 12" descr="A line graph of rent against values in square feet plots data points and 2 overlapping regression lines, labeled logarithmic and linear.">
            <a:extLst>
              <a:ext uri="{FF2B5EF4-FFF2-40B4-BE49-F238E27FC236}">
                <a16:creationId xmlns:a16="http://schemas.microsoft.com/office/drawing/2014/main" id="{65071A2E-ED48-48F3-9A62-C738FDEBB35B}"/>
              </a:ext>
            </a:extLst>
          </p:cNvPr>
          <p:cNvPicPr>
            <a:picLocks noChangeAspect="1"/>
          </p:cNvPicPr>
          <p:nvPr/>
        </p:nvPicPr>
        <p:blipFill>
          <a:blip r:embed="rId4"/>
          <a:stretch>
            <a:fillRect/>
          </a:stretch>
        </p:blipFill>
        <p:spPr>
          <a:xfrm>
            <a:off x="2501457" y="4000513"/>
            <a:ext cx="4141087" cy="2210242"/>
          </a:xfrm>
          <a:prstGeom prst="rect">
            <a:avLst/>
          </a:prstGeom>
        </p:spPr>
      </p:pic>
      <p:sp>
        <p:nvSpPr>
          <p:cNvPr id="4" name="Text Placeholder 3">
            <a:extLst>
              <a:ext uri="{FF2B5EF4-FFF2-40B4-BE49-F238E27FC236}">
                <a16:creationId xmlns:a16="http://schemas.microsoft.com/office/drawing/2014/main" id="{A8A72516-D275-422E-9100-FE6326D196F7}"/>
              </a:ext>
            </a:extLst>
          </p:cNvPr>
          <p:cNvSpPr>
            <a:spLocks noGrp="1"/>
          </p:cNvSpPr>
          <p:nvPr>
            <p:ph type="body" sz="quarter" idx="12"/>
          </p:nvPr>
        </p:nvSpPr>
        <p:spPr>
          <a:xfrm>
            <a:off x="2971268" y="6380586"/>
            <a:ext cx="3201464" cy="190500"/>
          </a:xfrm>
        </p:spPr>
        <p:txBody>
          <a:bodyPr anchor="ctr"/>
          <a:lstStyle/>
          <a:p>
            <a:r>
              <a:rPr lang="en-US" sz="1200" dirty="0">
                <a:hlinkClick r:id="rId5" action="ppaction://hlinksldjump"/>
              </a:rPr>
              <a:t>Access the text alternative for slide images.</a:t>
            </a:r>
          </a:p>
        </p:txBody>
      </p:sp>
      <p:sp>
        <p:nvSpPr>
          <p:cNvPr id="6" name="Slide Number Placeholder 5">
            <a:extLst>
              <a:ext uri="{FF2B5EF4-FFF2-40B4-BE49-F238E27FC236}">
                <a16:creationId xmlns:a16="http://schemas.microsoft.com/office/drawing/2014/main" id="{DB474EDE-B07C-4C4E-826E-90E22529CE7F}"/>
              </a:ext>
            </a:extLst>
          </p:cNvPr>
          <p:cNvSpPr>
            <a:spLocks noGrp="1"/>
          </p:cNvSpPr>
          <p:nvPr>
            <p:ph type="sldNum" sz="quarter" idx="4"/>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968108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167D-2B9F-43F7-8D9A-CA9627953E8F}"/>
              </a:ext>
            </a:extLst>
          </p:cNvPr>
          <p:cNvSpPr>
            <a:spLocks noGrp="1"/>
          </p:cNvSpPr>
          <p:nvPr>
            <p:ph type="title"/>
          </p:nvPr>
        </p:nvSpPr>
        <p:spPr/>
        <p:txBody>
          <a:bodyPr>
            <a:normAutofit fontScale="90000"/>
          </a:bodyPr>
          <a:lstStyle/>
          <a:p>
            <a:r>
              <a:rPr lang="en-IN" dirty="0"/>
              <a:t>Introductory Case: Gender Gap in Manager Salaries</a:t>
            </a:r>
            <a:r>
              <a:rPr lang="en-US" dirty="0"/>
              <a:t> </a:t>
            </a:r>
            <a:r>
              <a:rPr lang="en-US" sz="1100" b="0" dirty="0"/>
              <a:t>2</a:t>
            </a:r>
            <a:endParaRPr lang="en-US" sz="1100" dirty="0"/>
          </a:p>
        </p:txBody>
      </p:sp>
      <p:sp>
        <p:nvSpPr>
          <p:cNvPr id="3" name="Content Placeholder 2">
            <a:extLst>
              <a:ext uri="{FF2B5EF4-FFF2-40B4-BE49-F238E27FC236}">
                <a16:creationId xmlns:a16="http://schemas.microsoft.com/office/drawing/2014/main" id="{AEB0D8F3-2311-4651-9644-27229C9A96B7}"/>
              </a:ext>
            </a:extLst>
          </p:cNvPr>
          <p:cNvSpPr>
            <a:spLocks noGrp="1"/>
          </p:cNvSpPr>
          <p:nvPr>
            <p:ph sz="quarter" idx="11"/>
          </p:nvPr>
        </p:nvSpPr>
        <p:spPr>
          <a:xfrm>
            <a:off x="342900" y="1276709"/>
            <a:ext cx="8458200" cy="1938439"/>
          </a:xfrm>
        </p:spPr>
        <p:txBody>
          <a:bodyPr/>
          <a:lstStyle/>
          <a:p>
            <a:pPr marL="292608" indent="-292608">
              <a:buFont typeface="Arial" panose="020B0604020202020204" pitchFamily="34" charset="0"/>
              <a:buChar char="•"/>
            </a:pPr>
            <a:r>
              <a:rPr lang="en-US" sz="1800" dirty="0"/>
              <a:t>Ara gains access to the salary (in $</a:t>
            </a:r>
            <a:r>
              <a:rPr lang="en-US" sz="100" dirty="0"/>
              <a:t> </a:t>
            </a:r>
            <a:r>
              <a:rPr lang="en-US" sz="1800" dirty="0"/>
              <a:t>1,000s) for 200 project managers in small-to middle-sized firms in the Boston area.</a:t>
            </a:r>
          </a:p>
          <a:p>
            <a:pPr marL="292608" indent="-292608">
              <a:buFont typeface="Arial" panose="020B0604020202020204" pitchFamily="34" charset="0"/>
              <a:buChar char="•"/>
            </a:pPr>
            <a:r>
              <a:rPr lang="en-US" sz="1800" dirty="0"/>
              <a:t>In addition, she has data on the firm size, the manager’s experience (in years), whether the manager is a female (Female equals 1 if female, 0 otherwise), and whether the manager has a graduate degree (Grad equals 1 if graduate degree, 0 otherwise).</a:t>
            </a:r>
          </a:p>
        </p:txBody>
      </p:sp>
      <p:graphicFrame>
        <p:nvGraphicFramePr>
          <p:cNvPr id="8" name="Table 8">
            <a:extLst>
              <a:ext uri="{FF2B5EF4-FFF2-40B4-BE49-F238E27FC236}">
                <a16:creationId xmlns:a16="http://schemas.microsoft.com/office/drawing/2014/main" id="{7FE201C4-7E5B-4E21-A8B5-451AF7DDF93E}"/>
              </a:ext>
            </a:extLst>
          </p:cNvPr>
          <p:cNvGraphicFramePr>
            <a:graphicFrameLocks noGrp="1"/>
          </p:cNvGraphicFramePr>
          <p:nvPr>
            <p:extLst>
              <p:ext uri="{D42A27DB-BD31-4B8C-83A1-F6EECF244321}">
                <p14:modId xmlns:p14="http://schemas.microsoft.com/office/powerpoint/2010/main" val="2225932108"/>
              </p:ext>
            </p:extLst>
          </p:nvPr>
        </p:nvGraphicFramePr>
        <p:xfrm>
          <a:off x="1524000" y="3347884"/>
          <a:ext cx="6484375" cy="1854200"/>
        </p:xfrm>
        <a:graphic>
          <a:graphicData uri="http://schemas.openxmlformats.org/drawingml/2006/table">
            <a:tbl>
              <a:tblPr firstRow="1" bandRow="1">
                <a:tableStyleId>{5C22544A-7EE6-4342-B048-85BDC9FD1C3A}</a:tableStyleId>
              </a:tblPr>
              <a:tblGrid>
                <a:gridCol w="1296875">
                  <a:extLst>
                    <a:ext uri="{9D8B030D-6E8A-4147-A177-3AD203B41FA5}">
                      <a16:colId xmlns:a16="http://schemas.microsoft.com/office/drawing/2014/main" val="992549576"/>
                    </a:ext>
                  </a:extLst>
                </a:gridCol>
                <a:gridCol w="1057951">
                  <a:extLst>
                    <a:ext uri="{9D8B030D-6E8A-4147-A177-3AD203B41FA5}">
                      <a16:colId xmlns:a16="http://schemas.microsoft.com/office/drawing/2014/main" val="4032267948"/>
                    </a:ext>
                  </a:extLst>
                </a:gridCol>
                <a:gridCol w="1535799">
                  <a:extLst>
                    <a:ext uri="{9D8B030D-6E8A-4147-A177-3AD203B41FA5}">
                      <a16:colId xmlns:a16="http://schemas.microsoft.com/office/drawing/2014/main" val="1763568285"/>
                    </a:ext>
                  </a:extLst>
                </a:gridCol>
                <a:gridCol w="1296875">
                  <a:extLst>
                    <a:ext uri="{9D8B030D-6E8A-4147-A177-3AD203B41FA5}">
                      <a16:colId xmlns:a16="http://schemas.microsoft.com/office/drawing/2014/main" val="1988349676"/>
                    </a:ext>
                  </a:extLst>
                </a:gridCol>
                <a:gridCol w="1296875">
                  <a:extLst>
                    <a:ext uri="{9D8B030D-6E8A-4147-A177-3AD203B41FA5}">
                      <a16:colId xmlns:a16="http://schemas.microsoft.com/office/drawing/2014/main" val="1149942283"/>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7135774"/>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04788245"/>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7845201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03571122"/>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677407462"/>
                  </a:ext>
                </a:extLst>
              </a:tr>
            </a:tbl>
          </a:graphicData>
        </a:graphic>
      </p:graphicFrame>
      <p:graphicFrame>
        <p:nvGraphicFramePr>
          <p:cNvPr id="10" name="Object 9">
            <a:extLst>
              <a:ext uri="{FF2B5EF4-FFF2-40B4-BE49-F238E27FC236}">
                <a16:creationId xmlns:a16="http://schemas.microsoft.com/office/drawing/2014/main" id="{BFF9F4CF-3390-406C-9E7F-756A62ECE954}"/>
              </a:ext>
            </a:extLst>
          </p:cNvPr>
          <p:cNvGraphicFramePr>
            <a:graphicFrameLocks noChangeAspect="1"/>
          </p:cNvGraphicFramePr>
          <p:nvPr>
            <p:extLst>
              <p:ext uri="{D42A27DB-BD31-4B8C-83A1-F6EECF244321}">
                <p14:modId xmlns:p14="http://schemas.microsoft.com/office/powerpoint/2010/main" val="1140198244"/>
              </p:ext>
            </p:extLst>
          </p:nvPr>
        </p:nvGraphicFramePr>
        <p:xfrm>
          <a:off x="1704053" y="3395954"/>
          <a:ext cx="749300" cy="292100"/>
        </p:xfrm>
        <a:graphic>
          <a:graphicData uri="http://schemas.openxmlformats.org/presentationml/2006/ole">
            <mc:AlternateContent xmlns:mc="http://schemas.openxmlformats.org/markup-compatibility/2006">
              <mc:Choice xmlns:v="urn:schemas-microsoft-com:vml" Requires="v">
                <p:oleObj spid="_x0000_s1051" name="Equation" r:id="rId3" imgW="749160" imgH="291960" progId="Equation.DSMT4">
                  <p:embed/>
                </p:oleObj>
              </mc:Choice>
              <mc:Fallback>
                <p:oleObj name="Equation" r:id="rId3" imgW="749160" imgH="291960" progId="Equation.DSMT4">
                  <p:embed/>
                  <p:pic>
                    <p:nvPicPr>
                      <p:cNvPr id="0" name=""/>
                      <p:cNvPicPr/>
                      <p:nvPr/>
                    </p:nvPicPr>
                    <p:blipFill>
                      <a:blip r:embed="rId4"/>
                      <a:stretch>
                        <a:fillRect/>
                      </a:stretch>
                    </p:blipFill>
                    <p:spPr>
                      <a:xfrm>
                        <a:off x="1704053" y="3395954"/>
                        <a:ext cx="749300" cy="292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E933E9C-DA39-4456-BAAD-39A7DA5C039D}"/>
              </a:ext>
            </a:extLst>
          </p:cNvPr>
          <p:cNvGraphicFramePr>
            <a:graphicFrameLocks noChangeAspect="1"/>
          </p:cNvGraphicFramePr>
          <p:nvPr>
            <p:extLst>
              <p:ext uri="{D42A27DB-BD31-4B8C-83A1-F6EECF244321}">
                <p14:modId xmlns:p14="http://schemas.microsoft.com/office/powerpoint/2010/main" val="3794032529"/>
              </p:ext>
            </p:extLst>
          </p:nvPr>
        </p:nvGraphicFramePr>
        <p:xfrm>
          <a:off x="3076267" y="3392540"/>
          <a:ext cx="482600" cy="241300"/>
        </p:xfrm>
        <a:graphic>
          <a:graphicData uri="http://schemas.openxmlformats.org/presentationml/2006/ole">
            <mc:AlternateContent xmlns:mc="http://schemas.openxmlformats.org/markup-compatibility/2006">
              <mc:Choice xmlns:v="urn:schemas-microsoft-com:vml" Requires="v">
                <p:oleObj spid="_x0000_s1052" name="Equation" r:id="rId5" imgW="482400" imgH="241200" progId="Equation.DSMT4">
                  <p:embed/>
                </p:oleObj>
              </mc:Choice>
              <mc:Fallback>
                <p:oleObj name="Equation" r:id="rId5" imgW="482400" imgH="241200" progId="Equation.DSMT4">
                  <p:embed/>
                  <p:pic>
                    <p:nvPicPr>
                      <p:cNvPr id="0" name=""/>
                      <p:cNvPicPr/>
                      <p:nvPr/>
                    </p:nvPicPr>
                    <p:blipFill>
                      <a:blip r:embed="rId6"/>
                      <a:stretch>
                        <a:fillRect/>
                      </a:stretch>
                    </p:blipFill>
                    <p:spPr>
                      <a:xfrm>
                        <a:off x="3076267" y="3392540"/>
                        <a:ext cx="482600" cy="2413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96EAA05-CEA2-4CF9-8761-2BE9A371A620}"/>
              </a:ext>
            </a:extLst>
          </p:cNvPr>
          <p:cNvGraphicFramePr>
            <a:graphicFrameLocks noChangeAspect="1"/>
          </p:cNvGraphicFramePr>
          <p:nvPr>
            <p:extLst>
              <p:ext uri="{D42A27DB-BD31-4B8C-83A1-F6EECF244321}">
                <p14:modId xmlns:p14="http://schemas.microsoft.com/office/powerpoint/2010/main" val="375323976"/>
              </p:ext>
            </p:extLst>
          </p:nvPr>
        </p:nvGraphicFramePr>
        <p:xfrm>
          <a:off x="4052119" y="3383475"/>
          <a:ext cx="1244600" cy="292100"/>
        </p:xfrm>
        <a:graphic>
          <a:graphicData uri="http://schemas.openxmlformats.org/presentationml/2006/ole">
            <mc:AlternateContent xmlns:mc="http://schemas.openxmlformats.org/markup-compatibility/2006">
              <mc:Choice xmlns:v="urn:schemas-microsoft-com:vml" Requires="v">
                <p:oleObj spid="_x0000_s1053" name="Equation" r:id="rId7" imgW="1244520" imgH="291960" progId="Equation.DSMT4">
                  <p:embed/>
                </p:oleObj>
              </mc:Choice>
              <mc:Fallback>
                <p:oleObj name="Equation" r:id="rId7" imgW="1244520" imgH="291960" progId="Equation.DSMT4">
                  <p:embed/>
                  <p:pic>
                    <p:nvPicPr>
                      <p:cNvPr id="0" name=""/>
                      <p:cNvPicPr/>
                      <p:nvPr/>
                    </p:nvPicPr>
                    <p:blipFill>
                      <a:blip r:embed="rId8"/>
                      <a:stretch>
                        <a:fillRect/>
                      </a:stretch>
                    </p:blipFill>
                    <p:spPr>
                      <a:xfrm>
                        <a:off x="4052119" y="3383475"/>
                        <a:ext cx="1244600" cy="292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6909ED1-4F3B-4D9A-81A4-49FE6F6FC37D}"/>
              </a:ext>
            </a:extLst>
          </p:cNvPr>
          <p:cNvGraphicFramePr>
            <a:graphicFrameLocks noChangeAspect="1"/>
          </p:cNvGraphicFramePr>
          <p:nvPr>
            <p:extLst>
              <p:ext uri="{D42A27DB-BD31-4B8C-83A1-F6EECF244321}">
                <p14:modId xmlns:p14="http://schemas.microsoft.com/office/powerpoint/2010/main" val="1556741184"/>
              </p:ext>
            </p:extLst>
          </p:nvPr>
        </p:nvGraphicFramePr>
        <p:xfrm>
          <a:off x="5667886" y="3392540"/>
          <a:ext cx="838200" cy="241300"/>
        </p:xfrm>
        <a:graphic>
          <a:graphicData uri="http://schemas.openxmlformats.org/presentationml/2006/ole">
            <mc:AlternateContent xmlns:mc="http://schemas.openxmlformats.org/markup-compatibility/2006">
              <mc:Choice xmlns:v="urn:schemas-microsoft-com:vml" Requires="v">
                <p:oleObj spid="_x0000_s1054" name="Equation" r:id="rId9" imgW="838080" imgH="241200" progId="Equation.DSMT4">
                  <p:embed/>
                </p:oleObj>
              </mc:Choice>
              <mc:Fallback>
                <p:oleObj name="Equation" r:id="rId9" imgW="838080" imgH="241200" progId="Equation.DSMT4">
                  <p:embed/>
                  <p:pic>
                    <p:nvPicPr>
                      <p:cNvPr id="0" name=""/>
                      <p:cNvPicPr/>
                      <p:nvPr/>
                    </p:nvPicPr>
                    <p:blipFill>
                      <a:blip r:embed="rId10"/>
                      <a:stretch>
                        <a:fillRect/>
                      </a:stretch>
                    </p:blipFill>
                    <p:spPr>
                      <a:xfrm>
                        <a:off x="5667886" y="3392540"/>
                        <a:ext cx="838200" cy="241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1BC84638-C32B-4FA1-A3A9-C7B2823A44BF}"/>
              </a:ext>
            </a:extLst>
          </p:cNvPr>
          <p:cNvGraphicFramePr>
            <a:graphicFrameLocks noChangeAspect="1"/>
          </p:cNvGraphicFramePr>
          <p:nvPr>
            <p:extLst>
              <p:ext uri="{D42A27DB-BD31-4B8C-83A1-F6EECF244321}">
                <p14:modId xmlns:p14="http://schemas.microsoft.com/office/powerpoint/2010/main" val="2081474137"/>
              </p:ext>
            </p:extLst>
          </p:nvPr>
        </p:nvGraphicFramePr>
        <p:xfrm>
          <a:off x="6997700" y="3381206"/>
          <a:ext cx="622300" cy="241300"/>
        </p:xfrm>
        <a:graphic>
          <a:graphicData uri="http://schemas.openxmlformats.org/presentationml/2006/ole">
            <mc:AlternateContent xmlns:mc="http://schemas.openxmlformats.org/markup-compatibility/2006">
              <mc:Choice xmlns:v="urn:schemas-microsoft-com:vml" Requires="v">
                <p:oleObj spid="_x0000_s1055" name="Equation" r:id="rId11" imgW="622080" imgH="241200" progId="Equation.DSMT4">
                  <p:embed/>
                </p:oleObj>
              </mc:Choice>
              <mc:Fallback>
                <p:oleObj name="Equation" r:id="rId11" imgW="622080" imgH="241200" progId="Equation.DSMT4">
                  <p:embed/>
                  <p:pic>
                    <p:nvPicPr>
                      <p:cNvPr id="0" name=""/>
                      <p:cNvPicPr/>
                      <p:nvPr/>
                    </p:nvPicPr>
                    <p:blipFill>
                      <a:blip r:embed="rId12"/>
                      <a:stretch>
                        <a:fillRect/>
                      </a:stretch>
                    </p:blipFill>
                    <p:spPr>
                      <a:xfrm>
                        <a:off x="6997700" y="3381206"/>
                        <a:ext cx="622300" cy="241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E6F5C468-04C6-441A-8B2E-F9027ECB0117}"/>
              </a:ext>
            </a:extLst>
          </p:cNvPr>
          <p:cNvGraphicFramePr>
            <a:graphicFrameLocks noChangeAspect="1"/>
          </p:cNvGraphicFramePr>
          <p:nvPr>
            <p:extLst>
              <p:ext uri="{D42A27DB-BD31-4B8C-83A1-F6EECF244321}">
                <p14:modId xmlns:p14="http://schemas.microsoft.com/office/powerpoint/2010/main" val="4127007176"/>
              </p:ext>
            </p:extLst>
          </p:nvPr>
        </p:nvGraphicFramePr>
        <p:xfrm>
          <a:off x="1879804" y="3782347"/>
          <a:ext cx="368300" cy="228600"/>
        </p:xfrm>
        <a:graphic>
          <a:graphicData uri="http://schemas.openxmlformats.org/presentationml/2006/ole">
            <mc:AlternateContent xmlns:mc="http://schemas.openxmlformats.org/markup-compatibility/2006">
              <mc:Choice xmlns:v="urn:schemas-microsoft-com:vml" Requires="v">
                <p:oleObj spid="_x0000_s1056" name="Equation" r:id="rId13" imgW="368280" imgH="228600" progId="Equation.DSMT4">
                  <p:embed/>
                </p:oleObj>
              </mc:Choice>
              <mc:Fallback>
                <p:oleObj name="Equation" r:id="rId13" imgW="368280" imgH="228600" progId="Equation.DSMT4">
                  <p:embed/>
                  <p:pic>
                    <p:nvPicPr>
                      <p:cNvPr id="0" name=""/>
                      <p:cNvPicPr/>
                      <p:nvPr/>
                    </p:nvPicPr>
                    <p:blipFill>
                      <a:blip r:embed="rId14"/>
                      <a:stretch>
                        <a:fillRect/>
                      </a:stretch>
                    </p:blipFill>
                    <p:spPr>
                      <a:xfrm>
                        <a:off x="1879804" y="3782347"/>
                        <a:ext cx="368300" cy="2286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73A3ABF9-A481-4514-9EEC-8A050AA42BF4}"/>
              </a:ext>
            </a:extLst>
          </p:cNvPr>
          <p:cNvGraphicFramePr>
            <a:graphicFrameLocks noChangeAspect="1"/>
          </p:cNvGraphicFramePr>
          <p:nvPr>
            <p:extLst>
              <p:ext uri="{D42A27DB-BD31-4B8C-83A1-F6EECF244321}">
                <p14:modId xmlns:p14="http://schemas.microsoft.com/office/powerpoint/2010/main" val="3904259724"/>
              </p:ext>
            </p:extLst>
          </p:nvPr>
        </p:nvGraphicFramePr>
        <p:xfrm>
          <a:off x="3139767" y="3782347"/>
          <a:ext cx="419100" cy="241300"/>
        </p:xfrm>
        <a:graphic>
          <a:graphicData uri="http://schemas.openxmlformats.org/presentationml/2006/ole">
            <mc:AlternateContent xmlns:mc="http://schemas.openxmlformats.org/markup-compatibility/2006">
              <mc:Choice xmlns:v="urn:schemas-microsoft-com:vml" Requires="v">
                <p:oleObj spid="_x0000_s1057"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3139767" y="3782347"/>
                        <a:ext cx="419100" cy="2413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C6354ABD-1342-430B-97E2-FE98483011AF}"/>
              </a:ext>
            </a:extLst>
          </p:cNvPr>
          <p:cNvGraphicFramePr>
            <a:graphicFrameLocks noChangeAspect="1"/>
          </p:cNvGraphicFramePr>
          <p:nvPr>
            <p:extLst>
              <p:ext uri="{D42A27DB-BD31-4B8C-83A1-F6EECF244321}">
                <p14:modId xmlns:p14="http://schemas.microsoft.com/office/powerpoint/2010/main" val="2142522553"/>
              </p:ext>
            </p:extLst>
          </p:nvPr>
        </p:nvGraphicFramePr>
        <p:xfrm>
          <a:off x="4489450" y="3782347"/>
          <a:ext cx="241300" cy="228600"/>
        </p:xfrm>
        <a:graphic>
          <a:graphicData uri="http://schemas.openxmlformats.org/presentationml/2006/ole">
            <mc:AlternateContent xmlns:mc="http://schemas.openxmlformats.org/markup-compatibility/2006">
              <mc:Choice xmlns:v="urn:schemas-microsoft-com:vml" Requires="v">
                <p:oleObj spid="_x0000_s1058" name="Equation" r:id="rId17" imgW="241200" imgH="228600" progId="Equation.DSMT4">
                  <p:embed/>
                </p:oleObj>
              </mc:Choice>
              <mc:Fallback>
                <p:oleObj name="Equation" r:id="rId17" imgW="241200" imgH="228600" progId="Equation.DSMT4">
                  <p:embed/>
                  <p:pic>
                    <p:nvPicPr>
                      <p:cNvPr id="0" name=""/>
                      <p:cNvPicPr/>
                      <p:nvPr/>
                    </p:nvPicPr>
                    <p:blipFill>
                      <a:blip r:embed="rId18"/>
                      <a:stretch>
                        <a:fillRect/>
                      </a:stretch>
                    </p:blipFill>
                    <p:spPr>
                      <a:xfrm>
                        <a:off x="4489450" y="3782347"/>
                        <a:ext cx="241300" cy="2286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2F279D12-5D88-4F32-803E-EF711E3E9D58}"/>
              </a:ext>
            </a:extLst>
          </p:cNvPr>
          <p:cNvGraphicFramePr>
            <a:graphicFrameLocks noChangeAspect="1"/>
          </p:cNvGraphicFramePr>
          <p:nvPr>
            <p:extLst>
              <p:ext uri="{D42A27DB-BD31-4B8C-83A1-F6EECF244321}">
                <p14:modId xmlns:p14="http://schemas.microsoft.com/office/powerpoint/2010/main" val="2947096683"/>
              </p:ext>
            </p:extLst>
          </p:nvPr>
        </p:nvGraphicFramePr>
        <p:xfrm>
          <a:off x="5992966" y="3761248"/>
          <a:ext cx="165100" cy="241300"/>
        </p:xfrm>
        <a:graphic>
          <a:graphicData uri="http://schemas.openxmlformats.org/presentationml/2006/ole">
            <mc:AlternateContent xmlns:mc="http://schemas.openxmlformats.org/markup-compatibility/2006">
              <mc:Choice xmlns:v="urn:schemas-microsoft-com:vml" Requires="v">
                <p:oleObj spid="_x0000_s1059" name="Equation" r:id="rId19" imgW="164880" imgH="241200" progId="Equation.DSMT4">
                  <p:embed/>
                </p:oleObj>
              </mc:Choice>
              <mc:Fallback>
                <p:oleObj name="Equation" r:id="rId19" imgW="164880" imgH="241200" progId="Equation.DSMT4">
                  <p:embed/>
                  <p:pic>
                    <p:nvPicPr>
                      <p:cNvPr id="0" name=""/>
                      <p:cNvPicPr/>
                      <p:nvPr/>
                    </p:nvPicPr>
                    <p:blipFill>
                      <a:blip r:embed="rId20"/>
                      <a:stretch>
                        <a:fillRect/>
                      </a:stretch>
                    </p:blipFill>
                    <p:spPr>
                      <a:xfrm>
                        <a:off x="5992966" y="3761248"/>
                        <a:ext cx="1651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8E57EF79-7A4F-46E5-9D1A-334A3A5946C5}"/>
              </a:ext>
            </a:extLst>
          </p:cNvPr>
          <p:cNvGraphicFramePr>
            <a:graphicFrameLocks noChangeAspect="1"/>
          </p:cNvGraphicFramePr>
          <p:nvPr>
            <p:extLst>
              <p:ext uri="{D42A27DB-BD31-4B8C-83A1-F6EECF244321}">
                <p14:modId xmlns:p14="http://schemas.microsoft.com/office/powerpoint/2010/main" val="2170061928"/>
              </p:ext>
            </p:extLst>
          </p:nvPr>
        </p:nvGraphicFramePr>
        <p:xfrm>
          <a:off x="7303729" y="3755242"/>
          <a:ext cx="114300" cy="228600"/>
        </p:xfrm>
        <a:graphic>
          <a:graphicData uri="http://schemas.openxmlformats.org/presentationml/2006/ole">
            <mc:AlternateContent xmlns:mc="http://schemas.openxmlformats.org/markup-compatibility/2006">
              <mc:Choice xmlns:v="urn:schemas-microsoft-com:vml" Requires="v">
                <p:oleObj spid="_x0000_s1060" name="Equation" r:id="rId21" imgW="114120" imgH="228600" progId="Equation.DSMT4">
                  <p:embed/>
                </p:oleObj>
              </mc:Choice>
              <mc:Fallback>
                <p:oleObj name="Equation" r:id="rId21" imgW="114120" imgH="228600" progId="Equation.DSMT4">
                  <p:embed/>
                  <p:pic>
                    <p:nvPicPr>
                      <p:cNvPr id="0" name=""/>
                      <p:cNvPicPr/>
                      <p:nvPr/>
                    </p:nvPicPr>
                    <p:blipFill>
                      <a:blip r:embed="rId22"/>
                      <a:stretch>
                        <a:fillRect/>
                      </a:stretch>
                    </p:blipFill>
                    <p:spPr>
                      <a:xfrm>
                        <a:off x="7303729" y="3755242"/>
                        <a:ext cx="114300" cy="2286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2A242D98-AC01-4526-A9C8-813FE5C135C0}"/>
              </a:ext>
            </a:extLst>
          </p:cNvPr>
          <p:cNvGraphicFramePr>
            <a:graphicFrameLocks noChangeAspect="1"/>
          </p:cNvGraphicFramePr>
          <p:nvPr>
            <p:extLst>
              <p:ext uri="{D42A27DB-BD31-4B8C-83A1-F6EECF244321}">
                <p14:modId xmlns:p14="http://schemas.microsoft.com/office/powerpoint/2010/main" val="2029123832"/>
              </p:ext>
            </p:extLst>
          </p:nvPr>
        </p:nvGraphicFramePr>
        <p:xfrm>
          <a:off x="1881853" y="4162972"/>
          <a:ext cx="393700" cy="241300"/>
        </p:xfrm>
        <a:graphic>
          <a:graphicData uri="http://schemas.openxmlformats.org/presentationml/2006/ole">
            <mc:AlternateContent xmlns:mc="http://schemas.openxmlformats.org/markup-compatibility/2006">
              <mc:Choice xmlns:v="urn:schemas-microsoft-com:vml" Requires="v">
                <p:oleObj spid="_x0000_s1061"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1881853" y="4162972"/>
                        <a:ext cx="393700" cy="2413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28DCF48A-FAE9-4584-91A8-288831ACC4CC}"/>
              </a:ext>
            </a:extLst>
          </p:cNvPr>
          <p:cNvGraphicFramePr>
            <a:graphicFrameLocks noChangeAspect="1"/>
          </p:cNvGraphicFramePr>
          <p:nvPr>
            <p:extLst>
              <p:ext uri="{D42A27DB-BD31-4B8C-83A1-F6EECF244321}">
                <p14:modId xmlns:p14="http://schemas.microsoft.com/office/powerpoint/2010/main" val="1979858126"/>
              </p:ext>
            </p:extLst>
          </p:nvPr>
        </p:nvGraphicFramePr>
        <p:xfrm>
          <a:off x="3139767" y="4176662"/>
          <a:ext cx="419100" cy="241300"/>
        </p:xfrm>
        <a:graphic>
          <a:graphicData uri="http://schemas.openxmlformats.org/presentationml/2006/ole">
            <mc:AlternateContent xmlns:mc="http://schemas.openxmlformats.org/markup-compatibility/2006">
              <mc:Choice xmlns:v="urn:schemas-microsoft-com:vml" Requires="v">
                <p:oleObj spid="_x0000_s1062" name="Equation" r:id="rId25" imgW="419040" imgH="241200" progId="Equation.DSMT4">
                  <p:embed/>
                </p:oleObj>
              </mc:Choice>
              <mc:Fallback>
                <p:oleObj name="Equation" r:id="rId25" imgW="419040" imgH="241200" progId="Equation.DSMT4">
                  <p:embed/>
                  <p:pic>
                    <p:nvPicPr>
                      <p:cNvPr id="0" name=""/>
                      <p:cNvPicPr/>
                      <p:nvPr/>
                    </p:nvPicPr>
                    <p:blipFill>
                      <a:blip r:embed="rId26"/>
                      <a:stretch>
                        <a:fillRect/>
                      </a:stretch>
                    </p:blipFill>
                    <p:spPr>
                      <a:xfrm>
                        <a:off x="3139767" y="4176662"/>
                        <a:ext cx="4191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5649FB70-CB32-428D-8452-80390540B85C}"/>
              </a:ext>
            </a:extLst>
          </p:cNvPr>
          <p:cNvGraphicFramePr>
            <a:graphicFrameLocks noChangeAspect="1"/>
          </p:cNvGraphicFramePr>
          <p:nvPr>
            <p:extLst>
              <p:ext uri="{D42A27DB-BD31-4B8C-83A1-F6EECF244321}">
                <p14:modId xmlns:p14="http://schemas.microsoft.com/office/powerpoint/2010/main" val="2964075231"/>
              </p:ext>
            </p:extLst>
          </p:nvPr>
        </p:nvGraphicFramePr>
        <p:xfrm>
          <a:off x="4464050" y="4143683"/>
          <a:ext cx="266700" cy="241300"/>
        </p:xfrm>
        <a:graphic>
          <a:graphicData uri="http://schemas.openxmlformats.org/presentationml/2006/ole">
            <mc:AlternateContent xmlns:mc="http://schemas.openxmlformats.org/markup-compatibility/2006">
              <mc:Choice xmlns:v="urn:schemas-microsoft-com:vml" Requires="v">
                <p:oleObj spid="_x0000_s1063" name="Equation" r:id="rId27" imgW="266400" imgH="241200" progId="Equation.DSMT4">
                  <p:embed/>
                </p:oleObj>
              </mc:Choice>
              <mc:Fallback>
                <p:oleObj name="Equation" r:id="rId27" imgW="266400" imgH="241200" progId="Equation.DSMT4">
                  <p:embed/>
                  <p:pic>
                    <p:nvPicPr>
                      <p:cNvPr id="0" name=""/>
                      <p:cNvPicPr/>
                      <p:nvPr/>
                    </p:nvPicPr>
                    <p:blipFill>
                      <a:blip r:embed="rId28"/>
                      <a:stretch>
                        <a:fillRect/>
                      </a:stretch>
                    </p:blipFill>
                    <p:spPr>
                      <a:xfrm>
                        <a:off x="4464050" y="4143683"/>
                        <a:ext cx="266700" cy="2413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E3093AC0-383B-47CE-8978-E45FF56A0743}"/>
              </a:ext>
            </a:extLst>
          </p:cNvPr>
          <p:cNvGraphicFramePr>
            <a:graphicFrameLocks noChangeAspect="1"/>
          </p:cNvGraphicFramePr>
          <p:nvPr>
            <p:extLst>
              <p:ext uri="{D42A27DB-BD31-4B8C-83A1-F6EECF244321}">
                <p14:modId xmlns:p14="http://schemas.microsoft.com/office/powerpoint/2010/main" val="2724099545"/>
              </p:ext>
            </p:extLst>
          </p:nvPr>
        </p:nvGraphicFramePr>
        <p:xfrm>
          <a:off x="5974735" y="4176662"/>
          <a:ext cx="165100" cy="241300"/>
        </p:xfrm>
        <a:graphic>
          <a:graphicData uri="http://schemas.openxmlformats.org/presentationml/2006/ole">
            <mc:AlternateContent xmlns:mc="http://schemas.openxmlformats.org/markup-compatibility/2006">
              <mc:Choice xmlns:v="urn:schemas-microsoft-com:vml" Requires="v">
                <p:oleObj spid="_x0000_s1064" name="Equation" r:id="rId29" imgW="164880" imgH="241200" progId="Equation.DSMT4">
                  <p:embed/>
                </p:oleObj>
              </mc:Choice>
              <mc:Fallback>
                <p:oleObj name="Equation" r:id="rId29" imgW="164880" imgH="241200" progId="Equation.DSMT4">
                  <p:embed/>
                  <p:pic>
                    <p:nvPicPr>
                      <p:cNvPr id="0" name=""/>
                      <p:cNvPicPr/>
                      <p:nvPr/>
                    </p:nvPicPr>
                    <p:blipFill>
                      <a:blip r:embed="rId30"/>
                      <a:stretch>
                        <a:fillRect/>
                      </a:stretch>
                    </p:blipFill>
                    <p:spPr>
                      <a:xfrm>
                        <a:off x="5974735" y="4176662"/>
                        <a:ext cx="165100" cy="2413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09F41EB6-9CDF-4E52-A8F7-CAD7DEF98873}"/>
              </a:ext>
            </a:extLst>
          </p:cNvPr>
          <p:cNvGraphicFramePr>
            <a:graphicFrameLocks noChangeAspect="1"/>
          </p:cNvGraphicFramePr>
          <p:nvPr>
            <p:extLst>
              <p:ext uri="{D42A27DB-BD31-4B8C-83A1-F6EECF244321}">
                <p14:modId xmlns:p14="http://schemas.microsoft.com/office/powerpoint/2010/main" val="1237558163"/>
              </p:ext>
            </p:extLst>
          </p:nvPr>
        </p:nvGraphicFramePr>
        <p:xfrm>
          <a:off x="7278329" y="4176662"/>
          <a:ext cx="165100" cy="241300"/>
        </p:xfrm>
        <a:graphic>
          <a:graphicData uri="http://schemas.openxmlformats.org/presentationml/2006/ole">
            <mc:AlternateContent xmlns:mc="http://schemas.openxmlformats.org/markup-compatibility/2006">
              <mc:Choice xmlns:v="urn:schemas-microsoft-com:vml" Requires="v">
                <p:oleObj spid="_x0000_s1065" name="Equation" r:id="rId31" imgW="164880" imgH="241200" progId="Equation.DSMT4">
                  <p:embed/>
                </p:oleObj>
              </mc:Choice>
              <mc:Fallback>
                <p:oleObj name="Equation" r:id="rId31" imgW="164880" imgH="241200" progId="Equation.DSMT4">
                  <p:embed/>
                  <p:pic>
                    <p:nvPicPr>
                      <p:cNvPr id="0" name=""/>
                      <p:cNvPicPr/>
                      <p:nvPr/>
                    </p:nvPicPr>
                    <p:blipFill>
                      <a:blip r:embed="rId32"/>
                      <a:stretch>
                        <a:fillRect/>
                      </a:stretch>
                    </p:blipFill>
                    <p:spPr>
                      <a:xfrm>
                        <a:off x="7278329" y="4176662"/>
                        <a:ext cx="1651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101E5F7-1799-4C6E-B5BE-9B768B92B5FB}"/>
              </a:ext>
            </a:extLst>
          </p:cNvPr>
          <p:cNvGraphicFramePr>
            <a:graphicFrameLocks noChangeAspect="1"/>
          </p:cNvGraphicFramePr>
          <p:nvPr>
            <p:extLst>
              <p:ext uri="{D42A27DB-BD31-4B8C-83A1-F6EECF244321}">
                <p14:modId xmlns:p14="http://schemas.microsoft.com/office/powerpoint/2010/main" val="1819703714"/>
              </p:ext>
            </p:extLst>
          </p:nvPr>
        </p:nvGraphicFramePr>
        <p:xfrm>
          <a:off x="2063954" y="4479515"/>
          <a:ext cx="88900" cy="254000"/>
        </p:xfrm>
        <a:graphic>
          <a:graphicData uri="http://schemas.openxmlformats.org/presentationml/2006/ole">
            <mc:AlternateContent xmlns:mc="http://schemas.openxmlformats.org/markup-compatibility/2006">
              <mc:Choice xmlns:v="urn:schemas-microsoft-com:vml" Requires="v">
                <p:oleObj spid="_x0000_s1066" name="Equation" r:id="rId33" imgW="88560" imgH="253800" progId="Equation.DSMT4">
                  <p:embed/>
                </p:oleObj>
              </mc:Choice>
              <mc:Fallback>
                <p:oleObj name="Equation" r:id="rId33" imgW="88560" imgH="253800" progId="Equation.DSMT4">
                  <p:embed/>
                  <p:pic>
                    <p:nvPicPr>
                      <p:cNvPr id="0" name=""/>
                      <p:cNvPicPr/>
                      <p:nvPr/>
                    </p:nvPicPr>
                    <p:blipFill>
                      <a:blip r:embed="rId34"/>
                      <a:stretch>
                        <a:fillRect/>
                      </a:stretch>
                    </p:blipFill>
                    <p:spPr>
                      <a:xfrm>
                        <a:off x="2063954" y="4479515"/>
                        <a:ext cx="88900" cy="2540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9DDF34BE-49DD-44EA-A95B-23F0C575AF1B}"/>
              </a:ext>
            </a:extLst>
          </p:cNvPr>
          <p:cNvGraphicFramePr>
            <a:graphicFrameLocks noChangeAspect="1"/>
          </p:cNvGraphicFramePr>
          <p:nvPr>
            <p:extLst>
              <p:ext uri="{D42A27DB-BD31-4B8C-83A1-F6EECF244321}">
                <p14:modId xmlns:p14="http://schemas.microsoft.com/office/powerpoint/2010/main" val="3357460046"/>
              </p:ext>
            </p:extLst>
          </p:nvPr>
        </p:nvGraphicFramePr>
        <p:xfrm>
          <a:off x="3278239" y="4499180"/>
          <a:ext cx="88900" cy="254000"/>
        </p:xfrm>
        <a:graphic>
          <a:graphicData uri="http://schemas.openxmlformats.org/presentationml/2006/ole">
            <mc:AlternateContent xmlns:mc="http://schemas.openxmlformats.org/markup-compatibility/2006">
              <mc:Choice xmlns:v="urn:schemas-microsoft-com:vml" Requires="v">
                <p:oleObj spid="_x0000_s1067" name="Equation" r:id="rId33" imgW="88560" imgH="253800" progId="Equation.DSMT4">
                  <p:embed/>
                </p:oleObj>
              </mc:Choice>
              <mc:Fallback>
                <p:oleObj name="Equation" r:id="rId33" imgW="88560" imgH="253800" progId="Equation.DSMT4">
                  <p:embed/>
                  <p:pic>
                    <p:nvPicPr>
                      <p:cNvPr id="25" name="Object 24">
                        <a:extLst>
                          <a:ext uri="{FF2B5EF4-FFF2-40B4-BE49-F238E27FC236}">
                            <a16:creationId xmlns:a16="http://schemas.microsoft.com/office/drawing/2014/main" id="{F101E5F7-1799-4C6E-B5BE-9B768B92B5FB}"/>
                          </a:ext>
                        </a:extLst>
                      </p:cNvPr>
                      <p:cNvPicPr/>
                      <p:nvPr/>
                    </p:nvPicPr>
                    <p:blipFill>
                      <a:blip r:embed="rId34"/>
                      <a:stretch>
                        <a:fillRect/>
                      </a:stretch>
                    </p:blipFill>
                    <p:spPr>
                      <a:xfrm>
                        <a:off x="3278239" y="4499180"/>
                        <a:ext cx="88900" cy="2540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BEE6E36C-B05B-47FF-A84B-B83006D1A539}"/>
              </a:ext>
            </a:extLst>
          </p:cNvPr>
          <p:cNvGraphicFramePr>
            <a:graphicFrameLocks noChangeAspect="1"/>
          </p:cNvGraphicFramePr>
          <p:nvPr>
            <p:extLst>
              <p:ext uri="{D42A27DB-BD31-4B8C-83A1-F6EECF244321}">
                <p14:modId xmlns:p14="http://schemas.microsoft.com/office/powerpoint/2010/main" val="166094859"/>
              </p:ext>
            </p:extLst>
          </p:nvPr>
        </p:nvGraphicFramePr>
        <p:xfrm>
          <a:off x="4581013" y="4504097"/>
          <a:ext cx="88900" cy="254000"/>
        </p:xfrm>
        <a:graphic>
          <a:graphicData uri="http://schemas.openxmlformats.org/presentationml/2006/ole">
            <mc:AlternateContent xmlns:mc="http://schemas.openxmlformats.org/markup-compatibility/2006">
              <mc:Choice xmlns:v="urn:schemas-microsoft-com:vml" Requires="v">
                <p:oleObj spid="_x0000_s1068" name="Equation" r:id="rId33" imgW="88560" imgH="253800" progId="Equation.DSMT4">
                  <p:embed/>
                </p:oleObj>
              </mc:Choice>
              <mc:Fallback>
                <p:oleObj name="Equation" r:id="rId33" imgW="88560" imgH="253800" progId="Equation.DSMT4">
                  <p:embed/>
                  <p:pic>
                    <p:nvPicPr>
                      <p:cNvPr id="26" name="Object 25">
                        <a:extLst>
                          <a:ext uri="{FF2B5EF4-FFF2-40B4-BE49-F238E27FC236}">
                            <a16:creationId xmlns:a16="http://schemas.microsoft.com/office/drawing/2014/main" id="{9DDF34BE-49DD-44EA-A95B-23F0C575AF1B}"/>
                          </a:ext>
                        </a:extLst>
                      </p:cNvPr>
                      <p:cNvPicPr/>
                      <p:nvPr/>
                    </p:nvPicPr>
                    <p:blipFill>
                      <a:blip r:embed="rId35"/>
                      <a:stretch>
                        <a:fillRect/>
                      </a:stretch>
                    </p:blipFill>
                    <p:spPr>
                      <a:xfrm>
                        <a:off x="4581013" y="4504097"/>
                        <a:ext cx="88900" cy="2540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55B17C5B-3262-41C0-8B02-5F65A61831D5}"/>
              </a:ext>
            </a:extLst>
          </p:cNvPr>
          <p:cNvGraphicFramePr>
            <a:graphicFrameLocks noChangeAspect="1"/>
          </p:cNvGraphicFramePr>
          <p:nvPr>
            <p:extLst>
              <p:ext uri="{D42A27DB-BD31-4B8C-83A1-F6EECF244321}">
                <p14:modId xmlns:p14="http://schemas.microsoft.com/office/powerpoint/2010/main" val="2160220193"/>
              </p:ext>
            </p:extLst>
          </p:nvPr>
        </p:nvGraphicFramePr>
        <p:xfrm>
          <a:off x="6001775" y="4509014"/>
          <a:ext cx="88900" cy="254000"/>
        </p:xfrm>
        <a:graphic>
          <a:graphicData uri="http://schemas.openxmlformats.org/presentationml/2006/ole">
            <mc:AlternateContent xmlns:mc="http://schemas.openxmlformats.org/markup-compatibility/2006">
              <mc:Choice xmlns:v="urn:schemas-microsoft-com:vml" Requires="v">
                <p:oleObj spid="_x0000_s1069" name="Equation" r:id="rId33" imgW="88560" imgH="253800" progId="Equation.DSMT4">
                  <p:embed/>
                </p:oleObj>
              </mc:Choice>
              <mc:Fallback>
                <p:oleObj name="Equation" r:id="rId33" imgW="88560" imgH="253800" progId="Equation.DSMT4">
                  <p:embed/>
                  <p:pic>
                    <p:nvPicPr>
                      <p:cNvPr id="27" name="Object 26">
                        <a:extLst>
                          <a:ext uri="{FF2B5EF4-FFF2-40B4-BE49-F238E27FC236}">
                            <a16:creationId xmlns:a16="http://schemas.microsoft.com/office/drawing/2014/main" id="{BEE6E36C-B05B-47FF-A84B-B83006D1A539}"/>
                          </a:ext>
                        </a:extLst>
                      </p:cNvPr>
                      <p:cNvPicPr/>
                      <p:nvPr/>
                    </p:nvPicPr>
                    <p:blipFill>
                      <a:blip r:embed="rId34"/>
                      <a:stretch>
                        <a:fillRect/>
                      </a:stretch>
                    </p:blipFill>
                    <p:spPr>
                      <a:xfrm>
                        <a:off x="6001775" y="4509014"/>
                        <a:ext cx="88900" cy="2540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A965E5F0-3E7C-4653-9628-307A5F5860D9}"/>
              </a:ext>
            </a:extLst>
          </p:cNvPr>
          <p:cNvGraphicFramePr>
            <a:graphicFrameLocks noChangeAspect="1"/>
          </p:cNvGraphicFramePr>
          <p:nvPr>
            <p:extLst>
              <p:ext uri="{D42A27DB-BD31-4B8C-83A1-F6EECF244321}">
                <p14:modId xmlns:p14="http://schemas.microsoft.com/office/powerpoint/2010/main" val="573098924"/>
              </p:ext>
            </p:extLst>
          </p:nvPr>
        </p:nvGraphicFramePr>
        <p:xfrm>
          <a:off x="7319299" y="4499181"/>
          <a:ext cx="88900" cy="254000"/>
        </p:xfrm>
        <a:graphic>
          <a:graphicData uri="http://schemas.openxmlformats.org/presentationml/2006/ole">
            <mc:AlternateContent xmlns:mc="http://schemas.openxmlformats.org/markup-compatibility/2006">
              <mc:Choice xmlns:v="urn:schemas-microsoft-com:vml" Requires="v">
                <p:oleObj spid="_x0000_s1070" name="Equation" r:id="rId33" imgW="88560" imgH="253800" progId="Equation.DSMT4">
                  <p:embed/>
                </p:oleObj>
              </mc:Choice>
              <mc:Fallback>
                <p:oleObj name="Equation" r:id="rId33" imgW="88560" imgH="253800" progId="Equation.DSMT4">
                  <p:embed/>
                  <p:pic>
                    <p:nvPicPr>
                      <p:cNvPr id="28" name="Object 27">
                        <a:extLst>
                          <a:ext uri="{FF2B5EF4-FFF2-40B4-BE49-F238E27FC236}">
                            <a16:creationId xmlns:a16="http://schemas.microsoft.com/office/drawing/2014/main" id="{55B17C5B-3262-41C0-8B02-5F65A61831D5}"/>
                          </a:ext>
                        </a:extLst>
                      </p:cNvPr>
                      <p:cNvPicPr/>
                      <p:nvPr/>
                    </p:nvPicPr>
                    <p:blipFill>
                      <a:blip r:embed="rId34"/>
                      <a:stretch>
                        <a:fillRect/>
                      </a:stretch>
                    </p:blipFill>
                    <p:spPr>
                      <a:xfrm>
                        <a:off x="7319299" y="4499181"/>
                        <a:ext cx="88900" cy="2540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2F20573C-C372-4D82-BADB-8789B1C73F30}"/>
              </a:ext>
            </a:extLst>
          </p:cNvPr>
          <p:cNvGraphicFramePr>
            <a:graphicFrameLocks noChangeAspect="1"/>
          </p:cNvGraphicFramePr>
          <p:nvPr>
            <p:extLst>
              <p:ext uri="{D42A27DB-BD31-4B8C-83A1-F6EECF244321}">
                <p14:modId xmlns:p14="http://schemas.microsoft.com/office/powerpoint/2010/main" val="4054974926"/>
              </p:ext>
            </p:extLst>
          </p:nvPr>
        </p:nvGraphicFramePr>
        <p:xfrm>
          <a:off x="1867104" y="4879190"/>
          <a:ext cx="393700" cy="241300"/>
        </p:xfrm>
        <a:graphic>
          <a:graphicData uri="http://schemas.openxmlformats.org/presentationml/2006/ole">
            <mc:AlternateContent xmlns:mc="http://schemas.openxmlformats.org/markup-compatibility/2006">
              <mc:Choice xmlns:v="urn:schemas-microsoft-com:vml" Requires="v">
                <p:oleObj spid="_x0000_s1071" name="Equation" r:id="rId36" imgW="393480" imgH="241200" progId="Equation.DSMT4">
                  <p:embed/>
                </p:oleObj>
              </mc:Choice>
              <mc:Fallback>
                <p:oleObj name="Equation" r:id="rId36" imgW="393480" imgH="241200" progId="Equation.DSMT4">
                  <p:embed/>
                  <p:pic>
                    <p:nvPicPr>
                      <p:cNvPr id="0" name=""/>
                      <p:cNvPicPr/>
                      <p:nvPr/>
                    </p:nvPicPr>
                    <p:blipFill>
                      <a:blip r:embed="rId37"/>
                      <a:stretch>
                        <a:fillRect/>
                      </a:stretch>
                    </p:blipFill>
                    <p:spPr>
                      <a:xfrm>
                        <a:off x="1867104" y="4879190"/>
                        <a:ext cx="393700" cy="2413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961C4DC7-AE57-47C4-95B8-F74B630676A0}"/>
              </a:ext>
            </a:extLst>
          </p:cNvPr>
          <p:cNvGraphicFramePr>
            <a:graphicFrameLocks noChangeAspect="1"/>
          </p:cNvGraphicFramePr>
          <p:nvPr>
            <p:extLst>
              <p:ext uri="{D42A27DB-BD31-4B8C-83A1-F6EECF244321}">
                <p14:modId xmlns:p14="http://schemas.microsoft.com/office/powerpoint/2010/main" val="291355483"/>
              </p:ext>
            </p:extLst>
          </p:nvPr>
        </p:nvGraphicFramePr>
        <p:xfrm>
          <a:off x="3157589" y="4901401"/>
          <a:ext cx="419100" cy="241300"/>
        </p:xfrm>
        <a:graphic>
          <a:graphicData uri="http://schemas.openxmlformats.org/presentationml/2006/ole">
            <mc:AlternateContent xmlns:mc="http://schemas.openxmlformats.org/markup-compatibility/2006">
              <mc:Choice xmlns:v="urn:schemas-microsoft-com:vml" Requires="v">
                <p:oleObj spid="_x0000_s1072" name="Equation" r:id="rId38" imgW="419040" imgH="241200" progId="Equation.DSMT4">
                  <p:embed/>
                </p:oleObj>
              </mc:Choice>
              <mc:Fallback>
                <p:oleObj name="Equation" r:id="rId38" imgW="419040" imgH="241200" progId="Equation.DSMT4">
                  <p:embed/>
                  <p:pic>
                    <p:nvPicPr>
                      <p:cNvPr id="0" name=""/>
                      <p:cNvPicPr/>
                      <p:nvPr/>
                    </p:nvPicPr>
                    <p:blipFill>
                      <a:blip r:embed="rId39"/>
                      <a:stretch>
                        <a:fillRect/>
                      </a:stretch>
                    </p:blipFill>
                    <p:spPr>
                      <a:xfrm>
                        <a:off x="3157589" y="4901401"/>
                        <a:ext cx="419100" cy="2413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6DB45E9B-A38F-4DE0-8C1B-E7ABE309F9A2}"/>
              </a:ext>
            </a:extLst>
          </p:cNvPr>
          <p:cNvGraphicFramePr>
            <a:graphicFrameLocks noChangeAspect="1"/>
          </p:cNvGraphicFramePr>
          <p:nvPr>
            <p:extLst>
              <p:ext uri="{D42A27DB-BD31-4B8C-83A1-F6EECF244321}">
                <p14:modId xmlns:p14="http://schemas.microsoft.com/office/powerpoint/2010/main" val="2939798838"/>
              </p:ext>
            </p:extLst>
          </p:nvPr>
        </p:nvGraphicFramePr>
        <p:xfrm>
          <a:off x="4464050" y="4894093"/>
          <a:ext cx="266700" cy="241300"/>
        </p:xfrm>
        <a:graphic>
          <a:graphicData uri="http://schemas.openxmlformats.org/presentationml/2006/ole">
            <mc:AlternateContent xmlns:mc="http://schemas.openxmlformats.org/markup-compatibility/2006">
              <mc:Choice xmlns:v="urn:schemas-microsoft-com:vml" Requires="v">
                <p:oleObj spid="_x0000_s1073" name="Equation" r:id="rId40" imgW="266400" imgH="241200" progId="Equation.DSMT4">
                  <p:embed/>
                </p:oleObj>
              </mc:Choice>
              <mc:Fallback>
                <p:oleObj name="Equation" r:id="rId40" imgW="266400" imgH="241200" progId="Equation.DSMT4">
                  <p:embed/>
                  <p:pic>
                    <p:nvPicPr>
                      <p:cNvPr id="0" name=""/>
                      <p:cNvPicPr/>
                      <p:nvPr/>
                    </p:nvPicPr>
                    <p:blipFill>
                      <a:blip r:embed="rId41"/>
                      <a:stretch>
                        <a:fillRect/>
                      </a:stretch>
                    </p:blipFill>
                    <p:spPr>
                      <a:xfrm>
                        <a:off x="4464050" y="4894093"/>
                        <a:ext cx="266700" cy="2413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720BE502-FE4A-4226-BB05-4324ECD453B9}"/>
              </a:ext>
            </a:extLst>
          </p:cNvPr>
          <p:cNvGraphicFramePr>
            <a:graphicFrameLocks noChangeAspect="1"/>
          </p:cNvGraphicFramePr>
          <p:nvPr>
            <p:extLst>
              <p:ext uri="{D42A27DB-BD31-4B8C-83A1-F6EECF244321}">
                <p14:modId xmlns:p14="http://schemas.microsoft.com/office/powerpoint/2010/main" val="396989184"/>
              </p:ext>
            </p:extLst>
          </p:nvPr>
        </p:nvGraphicFramePr>
        <p:xfrm>
          <a:off x="5979653" y="4874755"/>
          <a:ext cx="165100" cy="241300"/>
        </p:xfrm>
        <a:graphic>
          <a:graphicData uri="http://schemas.openxmlformats.org/presentationml/2006/ole">
            <mc:AlternateContent xmlns:mc="http://schemas.openxmlformats.org/markup-compatibility/2006">
              <mc:Choice xmlns:v="urn:schemas-microsoft-com:vml" Requires="v">
                <p:oleObj spid="_x0000_s1074" name="Equation" r:id="rId29" imgW="164880" imgH="241200" progId="Equation.DSMT4">
                  <p:embed/>
                </p:oleObj>
              </mc:Choice>
              <mc:Fallback>
                <p:oleObj name="Equation" r:id="rId29" imgW="164880" imgH="241200" progId="Equation.DSMT4">
                  <p:embed/>
                  <p:pic>
                    <p:nvPicPr>
                      <p:cNvPr id="23" name="Object 22">
                        <a:extLst>
                          <a:ext uri="{FF2B5EF4-FFF2-40B4-BE49-F238E27FC236}">
                            <a16:creationId xmlns:a16="http://schemas.microsoft.com/office/drawing/2014/main" id="{E3093AC0-383B-47CE-8978-E45FF56A0743}"/>
                          </a:ext>
                        </a:extLst>
                      </p:cNvPr>
                      <p:cNvPicPr/>
                      <p:nvPr/>
                    </p:nvPicPr>
                    <p:blipFill>
                      <a:blip r:embed="rId30"/>
                      <a:stretch>
                        <a:fillRect/>
                      </a:stretch>
                    </p:blipFill>
                    <p:spPr>
                      <a:xfrm>
                        <a:off x="5979653" y="4874755"/>
                        <a:ext cx="165100" cy="2413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6339C287-4985-4D70-BC26-3B276D181947}"/>
              </a:ext>
            </a:extLst>
          </p:cNvPr>
          <p:cNvGraphicFramePr>
            <a:graphicFrameLocks noChangeAspect="1"/>
          </p:cNvGraphicFramePr>
          <p:nvPr>
            <p:extLst>
              <p:ext uri="{D42A27DB-BD31-4B8C-83A1-F6EECF244321}">
                <p14:modId xmlns:p14="http://schemas.microsoft.com/office/powerpoint/2010/main" val="1946914370"/>
              </p:ext>
            </p:extLst>
          </p:nvPr>
        </p:nvGraphicFramePr>
        <p:xfrm>
          <a:off x="7311925" y="4879672"/>
          <a:ext cx="165100" cy="241300"/>
        </p:xfrm>
        <a:graphic>
          <a:graphicData uri="http://schemas.openxmlformats.org/presentationml/2006/ole">
            <mc:AlternateContent xmlns:mc="http://schemas.openxmlformats.org/markup-compatibility/2006">
              <mc:Choice xmlns:v="urn:schemas-microsoft-com:vml" Requires="v">
                <p:oleObj spid="_x0000_s1075" name="Equation" r:id="rId29" imgW="164880" imgH="241200" progId="Equation.DSMT4">
                  <p:embed/>
                </p:oleObj>
              </mc:Choice>
              <mc:Fallback>
                <p:oleObj name="Equation" r:id="rId29" imgW="164880" imgH="241200" progId="Equation.DSMT4">
                  <p:embed/>
                  <p:pic>
                    <p:nvPicPr>
                      <p:cNvPr id="33" name="Object 32">
                        <a:extLst>
                          <a:ext uri="{FF2B5EF4-FFF2-40B4-BE49-F238E27FC236}">
                            <a16:creationId xmlns:a16="http://schemas.microsoft.com/office/drawing/2014/main" id="{720BE502-FE4A-4226-BB05-4324ECD453B9}"/>
                          </a:ext>
                        </a:extLst>
                      </p:cNvPr>
                      <p:cNvPicPr/>
                      <p:nvPr/>
                    </p:nvPicPr>
                    <p:blipFill>
                      <a:blip r:embed="rId30"/>
                      <a:stretch>
                        <a:fillRect/>
                      </a:stretch>
                    </p:blipFill>
                    <p:spPr>
                      <a:xfrm>
                        <a:off x="7311925" y="4879672"/>
                        <a:ext cx="165100" cy="241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CDF1866-7F85-4A92-8B43-3674B324C33F}"/>
              </a:ext>
            </a:extLst>
          </p:cNvPr>
          <p:cNvSpPr>
            <a:spLocks noGrp="1"/>
          </p:cNvSpPr>
          <p:nvPr>
            <p:ph sz="quarter" idx="14"/>
          </p:nvPr>
        </p:nvSpPr>
        <p:spPr>
          <a:xfrm>
            <a:off x="342900" y="5368142"/>
            <a:ext cx="8458200" cy="1182855"/>
          </a:xfrm>
        </p:spPr>
        <p:txBody>
          <a:bodyPr/>
          <a:lstStyle/>
          <a:p>
            <a:pPr marL="402336" indent="-402336">
              <a:buFont typeface="+mj-lt"/>
              <a:buAutoNum type="arabicPeriod"/>
            </a:pPr>
            <a:r>
              <a:rPr lang="en-US" sz="1800" dirty="0"/>
              <a:t>Analyze the determinants of a project manager’s salary.</a:t>
            </a:r>
          </a:p>
          <a:p>
            <a:pPr marL="402336" indent="-402336">
              <a:buFont typeface="+mj-lt"/>
              <a:buAutoNum type="arabicPeriod"/>
            </a:pPr>
            <a:r>
              <a:rPr lang="en-US" sz="1800" dirty="0"/>
              <a:t>Estimate and interpret a regression model with relevant interaction variables.</a:t>
            </a:r>
          </a:p>
          <a:p>
            <a:pPr marL="402336" indent="-402336">
              <a:buFont typeface="+mj-lt"/>
              <a:buAutoNum type="arabicPeriod"/>
            </a:pPr>
            <a:r>
              <a:rPr lang="en-US" sz="1800" dirty="0"/>
              <a:t>Determine whether there is evidence of a gender gap in salaries.</a:t>
            </a:r>
          </a:p>
        </p:txBody>
      </p:sp>
      <p:sp>
        <p:nvSpPr>
          <p:cNvPr id="7" name="Slide Number Placeholder 6">
            <a:extLst>
              <a:ext uri="{FF2B5EF4-FFF2-40B4-BE49-F238E27FC236}">
                <a16:creationId xmlns:a16="http://schemas.microsoft.com/office/drawing/2014/main" id="{889BFA5B-306F-4E58-96B6-9E608DA4AA8C}"/>
              </a:ext>
            </a:extLst>
          </p:cNvPr>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111805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2C04-D4E3-4F1C-8D2F-F58E9569488C}"/>
              </a:ext>
            </a:extLst>
          </p:cNvPr>
          <p:cNvSpPr>
            <a:spLocks noGrp="1"/>
          </p:cNvSpPr>
          <p:nvPr>
            <p:ph type="title"/>
          </p:nvPr>
        </p:nvSpPr>
        <p:spPr/>
        <p:txBody>
          <a:bodyPr>
            <a:normAutofit fontScale="90000"/>
          </a:bodyPr>
          <a:lstStyle/>
          <a:p>
            <a:r>
              <a:rPr lang="en-IN" dirty="0"/>
              <a:t>8.2: Regression Models for Nonlinear Relationships </a:t>
            </a:r>
            <a:r>
              <a:rPr lang="en-IN" sz="1100" b="0" dirty="0"/>
              <a:t>17</a:t>
            </a:r>
            <a:endParaRPr lang="en-US" dirty="0"/>
          </a:p>
        </p:txBody>
      </p:sp>
      <p:sp>
        <p:nvSpPr>
          <p:cNvPr id="3" name="Content Placeholder 2">
            <a:extLst>
              <a:ext uri="{FF2B5EF4-FFF2-40B4-BE49-F238E27FC236}">
                <a16:creationId xmlns:a16="http://schemas.microsoft.com/office/drawing/2014/main" id="{94466513-BA16-42FB-9FDA-61E557F34CAC}"/>
              </a:ext>
            </a:extLst>
          </p:cNvPr>
          <p:cNvSpPr>
            <a:spLocks noGrp="1"/>
          </p:cNvSpPr>
          <p:nvPr>
            <p:ph sz="quarter" idx="11"/>
          </p:nvPr>
        </p:nvSpPr>
        <p:spPr>
          <a:xfrm>
            <a:off x="342900" y="1276709"/>
            <a:ext cx="8458200" cy="363405"/>
          </a:xfrm>
        </p:spPr>
        <p:txBody>
          <a:bodyPr/>
          <a:lstStyle/>
          <a:p>
            <a:pPr marL="292608" indent="-292608">
              <a:buFont typeface="Arial" panose="020B0604020202020204" pitchFamily="34" charset="0"/>
              <a:buChar char="•"/>
            </a:pPr>
            <a:r>
              <a:rPr lang="en-US" sz="2000" dirty="0"/>
              <a:t>Example:</a:t>
            </a:r>
          </a:p>
        </p:txBody>
      </p:sp>
      <p:graphicFrame>
        <p:nvGraphicFramePr>
          <p:cNvPr id="14" name="Object 13">
            <a:extLst>
              <a:ext uri="{FF2B5EF4-FFF2-40B4-BE49-F238E27FC236}">
                <a16:creationId xmlns:a16="http://schemas.microsoft.com/office/drawing/2014/main" id="{29E818F9-B23B-4CE9-B6DE-53C511CDD335}"/>
              </a:ext>
            </a:extLst>
          </p:cNvPr>
          <p:cNvGraphicFramePr>
            <a:graphicFrameLocks noChangeAspect="1"/>
          </p:cNvGraphicFramePr>
          <p:nvPr>
            <p:extLst>
              <p:ext uri="{D42A27DB-BD31-4B8C-83A1-F6EECF244321}">
                <p14:modId xmlns:p14="http://schemas.microsoft.com/office/powerpoint/2010/main" val="1044163178"/>
              </p:ext>
            </p:extLst>
          </p:nvPr>
        </p:nvGraphicFramePr>
        <p:xfrm>
          <a:off x="1579700" y="1808171"/>
          <a:ext cx="5984600" cy="356063"/>
        </p:xfrm>
        <a:graphic>
          <a:graphicData uri="http://schemas.openxmlformats.org/presentationml/2006/ole">
            <mc:AlternateContent xmlns:mc="http://schemas.openxmlformats.org/markup-compatibility/2006">
              <mc:Choice xmlns:v="urn:schemas-microsoft-com:vml" Requires="v">
                <p:oleObj spid="_x0000_s30756" name="Equation" r:id="rId3" imgW="5549760" imgH="330120" progId="Equation.DSMT4">
                  <p:embed/>
                </p:oleObj>
              </mc:Choice>
              <mc:Fallback>
                <p:oleObj name="Equation" r:id="rId3" imgW="5549760" imgH="330120" progId="Equation.DSMT4">
                  <p:embed/>
                  <p:pic>
                    <p:nvPicPr>
                      <p:cNvPr id="0" name=""/>
                      <p:cNvPicPr/>
                      <p:nvPr/>
                    </p:nvPicPr>
                    <p:blipFill>
                      <a:blip r:embed="rId4"/>
                      <a:stretch>
                        <a:fillRect/>
                      </a:stretch>
                    </p:blipFill>
                    <p:spPr>
                      <a:xfrm>
                        <a:off x="1579700" y="1808171"/>
                        <a:ext cx="5984600" cy="356063"/>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C001F372-7809-4EAF-9456-A76AD09F6A9C}"/>
              </a:ext>
            </a:extLst>
          </p:cNvPr>
          <p:cNvGraphicFramePr>
            <a:graphicFrameLocks noChangeAspect="1"/>
          </p:cNvGraphicFramePr>
          <p:nvPr>
            <p:extLst>
              <p:ext uri="{D42A27DB-BD31-4B8C-83A1-F6EECF244321}">
                <p14:modId xmlns:p14="http://schemas.microsoft.com/office/powerpoint/2010/main" val="179565879"/>
              </p:ext>
            </p:extLst>
          </p:nvPr>
        </p:nvGraphicFramePr>
        <p:xfrm>
          <a:off x="1531938" y="2257425"/>
          <a:ext cx="5972175" cy="385763"/>
        </p:xfrm>
        <a:graphic>
          <a:graphicData uri="http://schemas.openxmlformats.org/presentationml/2006/ole">
            <mc:AlternateContent xmlns:mc="http://schemas.openxmlformats.org/markup-compatibility/2006">
              <mc:Choice xmlns:v="urn:schemas-microsoft-com:vml" Requires="v">
                <p:oleObj spid="_x0000_s30757" name="Equation" r:id="rId5" imgW="5879880" imgH="380880" progId="Equation.DSMT4">
                  <p:embed/>
                </p:oleObj>
              </mc:Choice>
              <mc:Fallback>
                <p:oleObj name="Equation" r:id="rId5" imgW="5879880" imgH="380880" progId="Equation.DSMT4">
                  <p:embed/>
                  <p:pic>
                    <p:nvPicPr>
                      <p:cNvPr id="0" name=""/>
                      <p:cNvPicPr/>
                      <p:nvPr/>
                    </p:nvPicPr>
                    <p:blipFill>
                      <a:blip r:embed="rId6"/>
                      <a:stretch>
                        <a:fillRect/>
                      </a:stretch>
                    </p:blipFill>
                    <p:spPr>
                      <a:xfrm>
                        <a:off x="1531938" y="2257425"/>
                        <a:ext cx="5972175" cy="385763"/>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2E1C151A-DBDD-47A5-BD7C-C53A151BCDD9}"/>
              </a:ext>
            </a:extLst>
          </p:cNvPr>
          <p:cNvGraphicFramePr>
            <a:graphicFrameLocks noChangeAspect="1"/>
          </p:cNvGraphicFramePr>
          <p:nvPr>
            <p:extLst>
              <p:ext uri="{D42A27DB-BD31-4B8C-83A1-F6EECF244321}">
                <p14:modId xmlns:p14="http://schemas.microsoft.com/office/powerpoint/2010/main" val="1647952509"/>
              </p:ext>
            </p:extLst>
          </p:nvPr>
        </p:nvGraphicFramePr>
        <p:xfrm>
          <a:off x="1516063" y="2740025"/>
          <a:ext cx="5961062" cy="334963"/>
        </p:xfrm>
        <a:graphic>
          <a:graphicData uri="http://schemas.openxmlformats.org/presentationml/2006/ole">
            <mc:AlternateContent xmlns:mc="http://schemas.openxmlformats.org/markup-compatibility/2006">
              <mc:Choice xmlns:v="urn:schemas-microsoft-com:vml" Requires="v">
                <p:oleObj spid="_x0000_s30758" name="Equation" r:id="rId7" imgW="5867280" imgH="330120" progId="Equation.DSMT4">
                  <p:embed/>
                </p:oleObj>
              </mc:Choice>
              <mc:Fallback>
                <p:oleObj name="Equation" r:id="rId7" imgW="5867280" imgH="330120" progId="Equation.DSMT4">
                  <p:embed/>
                  <p:pic>
                    <p:nvPicPr>
                      <p:cNvPr id="15" name="Object 14">
                        <a:extLst>
                          <a:ext uri="{FF2B5EF4-FFF2-40B4-BE49-F238E27FC236}">
                            <a16:creationId xmlns:a16="http://schemas.microsoft.com/office/drawing/2014/main" id="{C001F372-7809-4EAF-9456-A76AD09F6A9C}"/>
                          </a:ext>
                        </a:extLst>
                      </p:cNvPr>
                      <p:cNvPicPr/>
                      <p:nvPr/>
                    </p:nvPicPr>
                    <p:blipFill>
                      <a:blip r:embed="rId8"/>
                      <a:stretch>
                        <a:fillRect/>
                      </a:stretch>
                    </p:blipFill>
                    <p:spPr>
                      <a:xfrm>
                        <a:off x="1516063" y="2740025"/>
                        <a:ext cx="5961062" cy="334963"/>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08161E8B-1C5C-4131-B00E-6B44083BE0FB}"/>
              </a:ext>
            </a:extLst>
          </p:cNvPr>
          <p:cNvGraphicFramePr>
            <a:graphicFrameLocks noChangeAspect="1"/>
          </p:cNvGraphicFramePr>
          <p:nvPr>
            <p:extLst>
              <p:ext uri="{D42A27DB-BD31-4B8C-83A1-F6EECF244321}">
                <p14:modId xmlns:p14="http://schemas.microsoft.com/office/powerpoint/2010/main" val="1943862624"/>
              </p:ext>
            </p:extLst>
          </p:nvPr>
        </p:nvGraphicFramePr>
        <p:xfrm>
          <a:off x="1482725" y="3194050"/>
          <a:ext cx="6359525" cy="385763"/>
        </p:xfrm>
        <a:graphic>
          <a:graphicData uri="http://schemas.openxmlformats.org/presentationml/2006/ole">
            <mc:AlternateContent xmlns:mc="http://schemas.openxmlformats.org/markup-compatibility/2006">
              <mc:Choice xmlns:v="urn:schemas-microsoft-com:vml" Requires="v">
                <p:oleObj spid="_x0000_s30759" name="Equation" r:id="rId9" imgW="6260760" imgH="380880" progId="Equation.DSMT4">
                  <p:embed/>
                </p:oleObj>
              </mc:Choice>
              <mc:Fallback>
                <p:oleObj name="Equation" r:id="rId9" imgW="6260760" imgH="380880" progId="Equation.DSMT4">
                  <p:embed/>
                  <p:pic>
                    <p:nvPicPr>
                      <p:cNvPr id="16" name="Object 15">
                        <a:extLst>
                          <a:ext uri="{FF2B5EF4-FFF2-40B4-BE49-F238E27FC236}">
                            <a16:creationId xmlns:a16="http://schemas.microsoft.com/office/drawing/2014/main" id="{2E1C151A-DBDD-47A5-BD7C-C53A151BCDD9}"/>
                          </a:ext>
                        </a:extLst>
                      </p:cNvPr>
                      <p:cNvPicPr/>
                      <p:nvPr/>
                    </p:nvPicPr>
                    <p:blipFill>
                      <a:blip r:embed="rId10"/>
                      <a:stretch>
                        <a:fillRect/>
                      </a:stretch>
                    </p:blipFill>
                    <p:spPr>
                      <a:xfrm>
                        <a:off x="1482725" y="3194050"/>
                        <a:ext cx="6359525" cy="385763"/>
                      </a:xfrm>
                      <a:prstGeom prst="rect">
                        <a:avLst/>
                      </a:prstGeom>
                    </p:spPr>
                  </p:pic>
                </p:oleObj>
              </mc:Fallback>
            </mc:AlternateContent>
          </a:graphicData>
        </a:graphic>
      </p:graphicFrame>
      <p:graphicFrame>
        <p:nvGraphicFramePr>
          <p:cNvPr id="18" name="Table 18">
            <a:extLst>
              <a:ext uri="{FF2B5EF4-FFF2-40B4-BE49-F238E27FC236}">
                <a16:creationId xmlns:a16="http://schemas.microsoft.com/office/drawing/2014/main" id="{025D2152-B545-452B-9708-21D87C9826A8}"/>
              </a:ext>
            </a:extLst>
          </p:cNvPr>
          <p:cNvGraphicFramePr>
            <a:graphicFrameLocks noGrp="1"/>
          </p:cNvGraphicFramePr>
          <p:nvPr>
            <p:extLst>
              <p:ext uri="{D42A27DB-BD31-4B8C-83A1-F6EECF244321}">
                <p14:modId xmlns:p14="http://schemas.microsoft.com/office/powerpoint/2010/main" val="2015936945"/>
              </p:ext>
            </p:extLst>
          </p:nvPr>
        </p:nvGraphicFramePr>
        <p:xfrm>
          <a:off x="703975" y="3868103"/>
          <a:ext cx="7488432" cy="1851977"/>
        </p:xfrm>
        <a:graphic>
          <a:graphicData uri="http://schemas.openxmlformats.org/drawingml/2006/table">
            <a:tbl>
              <a:tblPr firstRow="1" bandRow="1">
                <a:tableStyleId>{5C22544A-7EE6-4342-B048-85BDC9FD1C3A}</a:tableStyleId>
              </a:tblPr>
              <a:tblGrid>
                <a:gridCol w="1248072">
                  <a:extLst>
                    <a:ext uri="{9D8B030D-6E8A-4147-A177-3AD203B41FA5}">
                      <a16:colId xmlns:a16="http://schemas.microsoft.com/office/drawing/2014/main" val="4014818478"/>
                    </a:ext>
                  </a:extLst>
                </a:gridCol>
                <a:gridCol w="1248072">
                  <a:extLst>
                    <a:ext uri="{9D8B030D-6E8A-4147-A177-3AD203B41FA5}">
                      <a16:colId xmlns:a16="http://schemas.microsoft.com/office/drawing/2014/main" val="3113491178"/>
                    </a:ext>
                  </a:extLst>
                </a:gridCol>
                <a:gridCol w="1248072">
                  <a:extLst>
                    <a:ext uri="{9D8B030D-6E8A-4147-A177-3AD203B41FA5}">
                      <a16:colId xmlns:a16="http://schemas.microsoft.com/office/drawing/2014/main" val="4011207357"/>
                    </a:ext>
                  </a:extLst>
                </a:gridCol>
                <a:gridCol w="1248072">
                  <a:extLst>
                    <a:ext uri="{9D8B030D-6E8A-4147-A177-3AD203B41FA5}">
                      <a16:colId xmlns:a16="http://schemas.microsoft.com/office/drawing/2014/main" val="2453481912"/>
                    </a:ext>
                  </a:extLst>
                </a:gridCol>
                <a:gridCol w="1248072">
                  <a:extLst>
                    <a:ext uri="{9D8B030D-6E8A-4147-A177-3AD203B41FA5}">
                      <a16:colId xmlns:a16="http://schemas.microsoft.com/office/drawing/2014/main" val="113667190"/>
                    </a:ext>
                  </a:extLst>
                </a:gridCol>
                <a:gridCol w="1248072">
                  <a:extLst>
                    <a:ext uri="{9D8B030D-6E8A-4147-A177-3AD203B41FA5}">
                      <a16:colId xmlns:a16="http://schemas.microsoft.com/office/drawing/2014/main" val="3758651895"/>
                    </a:ext>
                  </a:extLst>
                </a:gridCol>
              </a:tblGrid>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1571908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60522430"/>
                  </a:ext>
                </a:extLst>
              </a:tr>
              <a:tr h="36861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525550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15737337"/>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81849813"/>
                  </a:ext>
                </a:extLst>
              </a:tr>
            </a:tbl>
          </a:graphicData>
        </a:graphic>
      </p:graphicFrame>
      <p:graphicFrame>
        <p:nvGraphicFramePr>
          <p:cNvPr id="20" name="Object 19">
            <a:extLst>
              <a:ext uri="{FF2B5EF4-FFF2-40B4-BE49-F238E27FC236}">
                <a16:creationId xmlns:a16="http://schemas.microsoft.com/office/drawing/2014/main" id="{2023FF2F-E3CD-4BBC-BB83-0421882D4427}"/>
              </a:ext>
            </a:extLst>
          </p:cNvPr>
          <p:cNvGraphicFramePr>
            <a:graphicFrameLocks noChangeAspect="1"/>
          </p:cNvGraphicFramePr>
          <p:nvPr>
            <p:extLst>
              <p:ext uri="{D42A27DB-BD31-4B8C-83A1-F6EECF244321}">
                <p14:modId xmlns:p14="http://schemas.microsoft.com/office/powerpoint/2010/main" val="3281560047"/>
              </p:ext>
            </p:extLst>
          </p:nvPr>
        </p:nvGraphicFramePr>
        <p:xfrm>
          <a:off x="951593" y="3927928"/>
          <a:ext cx="571500" cy="241300"/>
        </p:xfrm>
        <a:graphic>
          <a:graphicData uri="http://schemas.openxmlformats.org/presentationml/2006/ole">
            <mc:AlternateContent xmlns:mc="http://schemas.openxmlformats.org/markup-compatibility/2006">
              <mc:Choice xmlns:v="urn:schemas-microsoft-com:vml" Requires="v">
                <p:oleObj spid="_x0000_s30760" name="Equation" r:id="rId11" imgW="571320" imgH="241200" progId="Equation.DSMT4">
                  <p:embed/>
                </p:oleObj>
              </mc:Choice>
              <mc:Fallback>
                <p:oleObj name="Equation" r:id="rId11" imgW="571320" imgH="241200" progId="Equation.DSMT4">
                  <p:embed/>
                  <p:pic>
                    <p:nvPicPr>
                      <p:cNvPr id="0" name=""/>
                      <p:cNvPicPr/>
                      <p:nvPr/>
                    </p:nvPicPr>
                    <p:blipFill>
                      <a:blip r:embed="rId12"/>
                      <a:stretch>
                        <a:fillRect/>
                      </a:stretch>
                    </p:blipFill>
                    <p:spPr>
                      <a:xfrm>
                        <a:off x="951593" y="3927928"/>
                        <a:ext cx="571500" cy="2413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8882E79A-CDFE-45A6-A377-8FE4D9465583}"/>
              </a:ext>
            </a:extLst>
          </p:cNvPr>
          <p:cNvGraphicFramePr>
            <a:graphicFrameLocks noChangeAspect="1"/>
          </p:cNvGraphicFramePr>
          <p:nvPr>
            <p:extLst>
              <p:ext uri="{D42A27DB-BD31-4B8C-83A1-F6EECF244321}">
                <p14:modId xmlns:p14="http://schemas.microsoft.com/office/powerpoint/2010/main" val="1960492904"/>
              </p:ext>
            </p:extLst>
          </p:nvPr>
        </p:nvGraphicFramePr>
        <p:xfrm>
          <a:off x="2104571" y="3915522"/>
          <a:ext cx="558800" cy="241300"/>
        </p:xfrm>
        <a:graphic>
          <a:graphicData uri="http://schemas.openxmlformats.org/presentationml/2006/ole">
            <mc:AlternateContent xmlns:mc="http://schemas.openxmlformats.org/markup-compatibility/2006">
              <mc:Choice xmlns:v="urn:schemas-microsoft-com:vml" Requires="v">
                <p:oleObj spid="_x0000_s30761" name="Equation" r:id="rId13" imgW="558720" imgH="241200" progId="Equation.DSMT4">
                  <p:embed/>
                </p:oleObj>
              </mc:Choice>
              <mc:Fallback>
                <p:oleObj name="Equation" r:id="rId13" imgW="558720" imgH="241200" progId="Equation.DSMT4">
                  <p:embed/>
                  <p:pic>
                    <p:nvPicPr>
                      <p:cNvPr id="0" name=""/>
                      <p:cNvPicPr/>
                      <p:nvPr/>
                    </p:nvPicPr>
                    <p:blipFill>
                      <a:blip r:embed="rId14"/>
                      <a:stretch>
                        <a:fillRect/>
                      </a:stretch>
                    </p:blipFill>
                    <p:spPr>
                      <a:xfrm>
                        <a:off x="2104571" y="3915522"/>
                        <a:ext cx="5588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F1972292-E6EA-4347-BB45-503B5585FFCD}"/>
              </a:ext>
            </a:extLst>
          </p:cNvPr>
          <p:cNvGraphicFramePr>
            <a:graphicFrameLocks noChangeAspect="1"/>
          </p:cNvGraphicFramePr>
          <p:nvPr>
            <p:extLst>
              <p:ext uri="{D42A27DB-BD31-4B8C-83A1-F6EECF244321}">
                <p14:modId xmlns:p14="http://schemas.microsoft.com/office/powerpoint/2010/main" val="1074677045"/>
              </p:ext>
            </p:extLst>
          </p:nvPr>
        </p:nvGraphicFramePr>
        <p:xfrm>
          <a:off x="3431722" y="3888981"/>
          <a:ext cx="660400" cy="241300"/>
        </p:xfrm>
        <a:graphic>
          <a:graphicData uri="http://schemas.openxmlformats.org/presentationml/2006/ole">
            <mc:AlternateContent xmlns:mc="http://schemas.openxmlformats.org/markup-compatibility/2006">
              <mc:Choice xmlns:v="urn:schemas-microsoft-com:vml" Requires="v">
                <p:oleObj spid="_x0000_s30762" name="Equation" r:id="rId15" imgW="660240" imgH="241200" progId="Equation.DSMT4">
                  <p:embed/>
                </p:oleObj>
              </mc:Choice>
              <mc:Fallback>
                <p:oleObj name="Equation" r:id="rId15" imgW="660240" imgH="241200" progId="Equation.DSMT4">
                  <p:embed/>
                  <p:pic>
                    <p:nvPicPr>
                      <p:cNvPr id="0" name=""/>
                      <p:cNvPicPr/>
                      <p:nvPr/>
                    </p:nvPicPr>
                    <p:blipFill>
                      <a:blip r:embed="rId16"/>
                      <a:stretch>
                        <a:fillRect/>
                      </a:stretch>
                    </p:blipFill>
                    <p:spPr>
                      <a:xfrm>
                        <a:off x="3431722" y="3888981"/>
                        <a:ext cx="660400" cy="2413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18A9A129-E9F9-437B-B919-337ACE5AA188}"/>
              </a:ext>
            </a:extLst>
          </p:cNvPr>
          <p:cNvGraphicFramePr>
            <a:graphicFrameLocks noChangeAspect="1"/>
          </p:cNvGraphicFramePr>
          <p:nvPr>
            <p:extLst>
              <p:ext uri="{D42A27DB-BD31-4B8C-83A1-F6EECF244321}">
                <p14:modId xmlns:p14="http://schemas.microsoft.com/office/powerpoint/2010/main" val="1433825730"/>
              </p:ext>
            </p:extLst>
          </p:nvPr>
        </p:nvGraphicFramePr>
        <p:xfrm>
          <a:off x="4860473" y="3915522"/>
          <a:ext cx="495300" cy="292100"/>
        </p:xfrm>
        <a:graphic>
          <a:graphicData uri="http://schemas.openxmlformats.org/presentationml/2006/ole">
            <mc:AlternateContent xmlns:mc="http://schemas.openxmlformats.org/markup-compatibility/2006">
              <mc:Choice xmlns:v="urn:schemas-microsoft-com:vml" Requires="v">
                <p:oleObj spid="_x0000_s30763" name="Equation" r:id="rId17" imgW="495000" imgH="291960" progId="Equation.DSMT4">
                  <p:embed/>
                </p:oleObj>
              </mc:Choice>
              <mc:Fallback>
                <p:oleObj name="Equation" r:id="rId17" imgW="495000" imgH="291960" progId="Equation.DSMT4">
                  <p:embed/>
                  <p:pic>
                    <p:nvPicPr>
                      <p:cNvPr id="0" name=""/>
                      <p:cNvPicPr/>
                      <p:nvPr/>
                    </p:nvPicPr>
                    <p:blipFill>
                      <a:blip r:embed="rId18"/>
                      <a:stretch>
                        <a:fillRect/>
                      </a:stretch>
                    </p:blipFill>
                    <p:spPr>
                      <a:xfrm>
                        <a:off x="4860473" y="3915522"/>
                        <a:ext cx="495300" cy="2921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853F07B7-5258-433D-98A8-8AF85E0CCDB0}"/>
              </a:ext>
            </a:extLst>
          </p:cNvPr>
          <p:cNvGraphicFramePr>
            <a:graphicFrameLocks noChangeAspect="1"/>
          </p:cNvGraphicFramePr>
          <p:nvPr>
            <p:extLst>
              <p:ext uri="{D42A27DB-BD31-4B8C-83A1-F6EECF244321}">
                <p14:modId xmlns:p14="http://schemas.microsoft.com/office/powerpoint/2010/main" val="1618224977"/>
              </p:ext>
            </p:extLst>
          </p:nvPr>
        </p:nvGraphicFramePr>
        <p:xfrm>
          <a:off x="5786438" y="3870325"/>
          <a:ext cx="1016000" cy="381000"/>
        </p:xfrm>
        <a:graphic>
          <a:graphicData uri="http://schemas.openxmlformats.org/presentationml/2006/ole">
            <mc:AlternateContent xmlns:mc="http://schemas.openxmlformats.org/markup-compatibility/2006">
              <mc:Choice xmlns:v="urn:schemas-microsoft-com:vml" Requires="v">
                <p:oleObj spid="_x0000_s30764" name="Equation" r:id="rId19" imgW="1015920" imgH="380880" progId="Equation.DSMT4">
                  <p:embed/>
                </p:oleObj>
              </mc:Choice>
              <mc:Fallback>
                <p:oleObj name="Equation" r:id="rId19" imgW="1015920" imgH="380880" progId="Equation.DSMT4">
                  <p:embed/>
                  <p:pic>
                    <p:nvPicPr>
                      <p:cNvPr id="0" name=""/>
                      <p:cNvPicPr/>
                      <p:nvPr/>
                    </p:nvPicPr>
                    <p:blipFill>
                      <a:blip r:embed="rId20"/>
                      <a:stretch>
                        <a:fillRect/>
                      </a:stretch>
                    </p:blipFill>
                    <p:spPr>
                      <a:xfrm>
                        <a:off x="5786438" y="3870325"/>
                        <a:ext cx="1016000" cy="3810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3A634F07-691E-436E-9922-99363B96D27A}"/>
              </a:ext>
            </a:extLst>
          </p:cNvPr>
          <p:cNvGraphicFramePr>
            <a:graphicFrameLocks noChangeAspect="1"/>
          </p:cNvGraphicFramePr>
          <p:nvPr>
            <p:extLst>
              <p:ext uri="{D42A27DB-BD31-4B8C-83A1-F6EECF244321}">
                <p14:modId xmlns:p14="http://schemas.microsoft.com/office/powerpoint/2010/main" val="4223472072"/>
              </p:ext>
            </p:extLst>
          </p:nvPr>
        </p:nvGraphicFramePr>
        <p:xfrm>
          <a:off x="7121525" y="3870325"/>
          <a:ext cx="841375" cy="341098"/>
        </p:xfrm>
        <a:graphic>
          <a:graphicData uri="http://schemas.openxmlformats.org/presentationml/2006/ole">
            <mc:AlternateContent xmlns:mc="http://schemas.openxmlformats.org/markup-compatibility/2006">
              <mc:Choice xmlns:v="urn:schemas-microsoft-com:vml" Requires="v">
                <p:oleObj spid="_x0000_s30765" name="Equation" r:id="rId21" imgW="939600" imgH="380880" progId="Equation.DSMT4">
                  <p:embed/>
                </p:oleObj>
              </mc:Choice>
              <mc:Fallback>
                <p:oleObj name="Equation" r:id="rId21" imgW="939600" imgH="380880" progId="Equation.DSMT4">
                  <p:embed/>
                  <p:pic>
                    <p:nvPicPr>
                      <p:cNvPr id="0" name=""/>
                      <p:cNvPicPr/>
                      <p:nvPr/>
                    </p:nvPicPr>
                    <p:blipFill>
                      <a:blip r:embed="rId22"/>
                      <a:stretch>
                        <a:fillRect/>
                      </a:stretch>
                    </p:blipFill>
                    <p:spPr>
                      <a:xfrm>
                        <a:off x="7121525" y="3870325"/>
                        <a:ext cx="841375" cy="341098"/>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82488A3C-F0D1-4041-A0DE-91AF2D68417F}"/>
              </a:ext>
            </a:extLst>
          </p:cNvPr>
          <p:cNvGraphicFramePr>
            <a:graphicFrameLocks noChangeAspect="1"/>
          </p:cNvGraphicFramePr>
          <p:nvPr>
            <p:extLst>
              <p:ext uri="{D42A27DB-BD31-4B8C-83A1-F6EECF244321}">
                <p14:modId xmlns:p14="http://schemas.microsoft.com/office/powerpoint/2010/main" val="1962084284"/>
              </p:ext>
            </p:extLst>
          </p:nvPr>
        </p:nvGraphicFramePr>
        <p:xfrm>
          <a:off x="1056822" y="4261757"/>
          <a:ext cx="419100" cy="241300"/>
        </p:xfrm>
        <a:graphic>
          <a:graphicData uri="http://schemas.openxmlformats.org/presentationml/2006/ole">
            <mc:AlternateContent xmlns:mc="http://schemas.openxmlformats.org/markup-compatibility/2006">
              <mc:Choice xmlns:v="urn:schemas-microsoft-com:vml" Requires="v">
                <p:oleObj spid="_x0000_s30766" name="Equation" r:id="rId23" imgW="419040" imgH="241200" progId="Equation.DSMT4">
                  <p:embed/>
                </p:oleObj>
              </mc:Choice>
              <mc:Fallback>
                <p:oleObj name="Equation" r:id="rId23" imgW="419040" imgH="241200" progId="Equation.DSMT4">
                  <p:embed/>
                  <p:pic>
                    <p:nvPicPr>
                      <p:cNvPr id="0" name=""/>
                      <p:cNvPicPr/>
                      <p:nvPr/>
                    </p:nvPicPr>
                    <p:blipFill>
                      <a:blip r:embed="rId24"/>
                      <a:stretch>
                        <a:fillRect/>
                      </a:stretch>
                    </p:blipFill>
                    <p:spPr>
                      <a:xfrm>
                        <a:off x="1056822" y="4261757"/>
                        <a:ext cx="419100" cy="2413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162F3F9C-1F7A-4DC6-A71A-752A1AF50D7C}"/>
              </a:ext>
            </a:extLst>
          </p:cNvPr>
          <p:cNvGraphicFramePr>
            <a:graphicFrameLocks noChangeAspect="1"/>
          </p:cNvGraphicFramePr>
          <p:nvPr>
            <p:extLst>
              <p:ext uri="{D42A27DB-BD31-4B8C-83A1-F6EECF244321}">
                <p14:modId xmlns:p14="http://schemas.microsoft.com/office/powerpoint/2010/main" val="2263790647"/>
              </p:ext>
            </p:extLst>
          </p:nvPr>
        </p:nvGraphicFramePr>
        <p:xfrm>
          <a:off x="2500992" y="4253592"/>
          <a:ext cx="114300" cy="228600"/>
        </p:xfrm>
        <a:graphic>
          <a:graphicData uri="http://schemas.openxmlformats.org/presentationml/2006/ole">
            <mc:AlternateContent xmlns:mc="http://schemas.openxmlformats.org/markup-compatibility/2006">
              <mc:Choice xmlns:v="urn:schemas-microsoft-com:vml" Requires="v">
                <p:oleObj spid="_x0000_s30767" name="Equation" r:id="rId25" imgW="114120" imgH="228600" progId="Equation.DSMT4">
                  <p:embed/>
                </p:oleObj>
              </mc:Choice>
              <mc:Fallback>
                <p:oleObj name="Equation" r:id="rId25" imgW="114120" imgH="228600" progId="Equation.DSMT4">
                  <p:embed/>
                  <p:pic>
                    <p:nvPicPr>
                      <p:cNvPr id="0" name=""/>
                      <p:cNvPicPr/>
                      <p:nvPr/>
                    </p:nvPicPr>
                    <p:blipFill>
                      <a:blip r:embed="rId26"/>
                      <a:stretch>
                        <a:fillRect/>
                      </a:stretch>
                    </p:blipFill>
                    <p:spPr>
                      <a:xfrm>
                        <a:off x="2500992" y="4253592"/>
                        <a:ext cx="114300" cy="2286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440ADB9F-E9C0-46B4-AC17-467AC0326E4C}"/>
              </a:ext>
            </a:extLst>
          </p:cNvPr>
          <p:cNvGraphicFramePr>
            <a:graphicFrameLocks noChangeAspect="1"/>
          </p:cNvGraphicFramePr>
          <p:nvPr>
            <p:extLst>
              <p:ext uri="{D42A27DB-BD31-4B8C-83A1-F6EECF244321}">
                <p14:modId xmlns:p14="http://schemas.microsoft.com/office/powerpoint/2010/main" val="1527880959"/>
              </p:ext>
            </p:extLst>
          </p:nvPr>
        </p:nvGraphicFramePr>
        <p:xfrm>
          <a:off x="3756478" y="4289878"/>
          <a:ext cx="114300" cy="228600"/>
        </p:xfrm>
        <a:graphic>
          <a:graphicData uri="http://schemas.openxmlformats.org/presentationml/2006/ole">
            <mc:AlternateContent xmlns:mc="http://schemas.openxmlformats.org/markup-compatibility/2006">
              <mc:Choice xmlns:v="urn:schemas-microsoft-com:vml" Requires="v">
                <p:oleObj spid="_x0000_s30768" name="Equation" r:id="rId25" imgW="114120" imgH="228600" progId="Equation.DSMT4">
                  <p:embed/>
                </p:oleObj>
              </mc:Choice>
              <mc:Fallback>
                <p:oleObj name="Equation" r:id="rId25" imgW="114120" imgH="228600" progId="Equation.DSMT4">
                  <p:embed/>
                  <p:pic>
                    <p:nvPicPr>
                      <p:cNvPr id="27" name="Object 26">
                        <a:extLst>
                          <a:ext uri="{FF2B5EF4-FFF2-40B4-BE49-F238E27FC236}">
                            <a16:creationId xmlns:a16="http://schemas.microsoft.com/office/drawing/2014/main" id="{162F3F9C-1F7A-4DC6-A71A-752A1AF50D7C}"/>
                          </a:ext>
                        </a:extLst>
                      </p:cNvPr>
                      <p:cNvPicPr/>
                      <p:nvPr/>
                    </p:nvPicPr>
                    <p:blipFill>
                      <a:blip r:embed="rId26"/>
                      <a:stretch>
                        <a:fillRect/>
                      </a:stretch>
                    </p:blipFill>
                    <p:spPr>
                      <a:xfrm>
                        <a:off x="3756478" y="4289878"/>
                        <a:ext cx="114300" cy="2286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626A0474-0CB6-4BBC-9E79-7BC4E35804D6}"/>
              </a:ext>
            </a:extLst>
          </p:cNvPr>
          <p:cNvGraphicFramePr>
            <a:graphicFrameLocks noChangeAspect="1"/>
          </p:cNvGraphicFramePr>
          <p:nvPr>
            <p:extLst>
              <p:ext uri="{D42A27DB-BD31-4B8C-83A1-F6EECF244321}">
                <p14:modId xmlns:p14="http://schemas.microsoft.com/office/powerpoint/2010/main" val="1811480435"/>
              </p:ext>
            </p:extLst>
          </p:nvPr>
        </p:nvGraphicFramePr>
        <p:xfrm>
          <a:off x="4903107" y="4276272"/>
          <a:ext cx="419100" cy="241300"/>
        </p:xfrm>
        <a:graphic>
          <a:graphicData uri="http://schemas.openxmlformats.org/presentationml/2006/ole">
            <mc:AlternateContent xmlns:mc="http://schemas.openxmlformats.org/markup-compatibility/2006">
              <mc:Choice xmlns:v="urn:schemas-microsoft-com:vml" Requires="v">
                <p:oleObj spid="_x0000_s30769"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903107" y="4276272"/>
                        <a:ext cx="419100" cy="2413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C731B1EB-3D61-44EE-B13E-628A0F4C96E5}"/>
              </a:ext>
            </a:extLst>
          </p:cNvPr>
          <p:cNvGraphicFramePr>
            <a:graphicFrameLocks noChangeAspect="1"/>
          </p:cNvGraphicFramePr>
          <p:nvPr>
            <p:extLst>
              <p:ext uri="{D42A27DB-BD31-4B8C-83A1-F6EECF244321}">
                <p14:modId xmlns:p14="http://schemas.microsoft.com/office/powerpoint/2010/main" val="3668909590"/>
              </p:ext>
            </p:extLst>
          </p:nvPr>
        </p:nvGraphicFramePr>
        <p:xfrm>
          <a:off x="5969907" y="4276272"/>
          <a:ext cx="723900" cy="241300"/>
        </p:xfrm>
        <a:graphic>
          <a:graphicData uri="http://schemas.openxmlformats.org/presentationml/2006/ole">
            <mc:AlternateContent xmlns:mc="http://schemas.openxmlformats.org/markup-compatibility/2006">
              <mc:Choice xmlns:v="urn:schemas-microsoft-com:vml" Requires="v">
                <p:oleObj spid="_x0000_s30770" name="Equation" r:id="rId29" imgW="723600" imgH="241200" progId="Equation.DSMT4">
                  <p:embed/>
                </p:oleObj>
              </mc:Choice>
              <mc:Fallback>
                <p:oleObj name="Equation" r:id="rId29" imgW="723600" imgH="241200" progId="Equation.DSMT4">
                  <p:embed/>
                  <p:pic>
                    <p:nvPicPr>
                      <p:cNvPr id="0" name=""/>
                      <p:cNvPicPr/>
                      <p:nvPr/>
                    </p:nvPicPr>
                    <p:blipFill>
                      <a:blip r:embed="rId30"/>
                      <a:stretch>
                        <a:fillRect/>
                      </a:stretch>
                    </p:blipFill>
                    <p:spPr>
                      <a:xfrm>
                        <a:off x="5969907" y="4276272"/>
                        <a:ext cx="723900" cy="2413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33A9FFB3-A018-4676-8353-3FDFF7FF4229}"/>
              </a:ext>
            </a:extLst>
          </p:cNvPr>
          <p:cNvGraphicFramePr>
            <a:graphicFrameLocks noChangeAspect="1"/>
          </p:cNvGraphicFramePr>
          <p:nvPr>
            <p:extLst>
              <p:ext uri="{D42A27DB-BD31-4B8C-83A1-F6EECF244321}">
                <p14:modId xmlns:p14="http://schemas.microsoft.com/office/powerpoint/2010/main" val="2248692063"/>
              </p:ext>
            </p:extLst>
          </p:nvPr>
        </p:nvGraphicFramePr>
        <p:xfrm>
          <a:off x="7211786" y="4247243"/>
          <a:ext cx="736600" cy="241300"/>
        </p:xfrm>
        <a:graphic>
          <a:graphicData uri="http://schemas.openxmlformats.org/presentationml/2006/ole">
            <mc:AlternateContent xmlns:mc="http://schemas.openxmlformats.org/markup-compatibility/2006">
              <mc:Choice xmlns:v="urn:schemas-microsoft-com:vml" Requires="v">
                <p:oleObj spid="_x0000_s30771" name="Equation" r:id="rId31" imgW="736560" imgH="241200" progId="Equation.DSMT4">
                  <p:embed/>
                </p:oleObj>
              </mc:Choice>
              <mc:Fallback>
                <p:oleObj name="Equation" r:id="rId31" imgW="736560" imgH="241200" progId="Equation.DSMT4">
                  <p:embed/>
                  <p:pic>
                    <p:nvPicPr>
                      <p:cNvPr id="0" name=""/>
                      <p:cNvPicPr/>
                      <p:nvPr/>
                    </p:nvPicPr>
                    <p:blipFill>
                      <a:blip r:embed="rId32"/>
                      <a:stretch>
                        <a:fillRect/>
                      </a:stretch>
                    </p:blipFill>
                    <p:spPr>
                      <a:xfrm>
                        <a:off x="7211786" y="4247243"/>
                        <a:ext cx="736600" cy="2413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8C1CDFC1-2D50-401F-816B-A0119C3EA04B}"/>
              </a:ext>
            </a:extLst>
          </p:cNvPr>
          <p:cNvGraphicFramePr>
            <a:graphicFrameLocks noChangeAspect="1"/>
          </p:cNvGraphicFramePr>
          <p:nvPr>
            <p:extLst>
              <p:ext uri="{D42A27DB-BD31-4B8C-83A1-F6EECF244321}">
                <p14:modId xmlns:p14="http://schemas.microsoft.com/office/powerpoint/2010/main" val="53234303"/>
              </p:ext>
            </p:extLst>
          </p:nvPr>
        </p:nvGraphicFramePr>
        <p:xfrm>
          <a:off x="1042307" y="4610100"/>
          <a:ext cx="419100" cy="241300"/>
        </p:xfrm>
        <a:graphic>
          <a:graphicData uri="http://schemas.openxmlformats.org/presentationml/2006/ole">
            <mc:AlternateContent xmlns:mc="http://schemas.openxmlformats.org/markup-compatibility/2006">
              <mc:Choice xmlns:v="urn:schemas-microsoft-com:vml" Requires="v">
                <p:oleObj spid="_x0000_s30772" name="Equation" r:id="rId33" imgW="419040" imgH="241200" progId="Equation.DSMT4">
                  <p:embed/>
                </p:oleObj>
              </mc:Choice>
              <mc:Fallback>
                <p:oleObj name="Equation" r:id="rId33" imgW="419040" imgH="241200" progId="Equation.DSMT4">
                  <p:embed/>
                  <p:pic>
                    <p:nvPicPr>
                      <p:cNvPr id="0" name=""/>
                      <p:cNvPicPr/>
                      <p:nvPr/>
                    </p:nvPicPr>
                    <p:blipFill>
                      <a:blip r:embed="rId34"/>
                      <a:stretch>
                        <a:fillRect/>
                      </a:stretch>
                    </p:blipFill>
                    <p:spPr>
                      <a:xfrm>
                        <a:off x="1042307" y="4610100"/>
                        <a:ext cx="419100" cy="2413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DB48E3E2-0620-463E-9130-52E35E71CF34}"/>
              </a:ext>
            </a:extLst>
          </p:cNvPr>
          <p:cNvGraphicFramePr>
            <a:graphicFrameLocks noChangeAspect="1"/>
          </p:cNvGraphicFramePr>
          <p:nvPr>
            <p:extLst>
              <p:ext uri="{D42A27DB-BD31-4B8C-83A1-F6EECF244321}">
                <p14:modId xmlns:p14="http://schemas.microsoft.com/office/powerpoint/2010/main" val="562609729"/>
              </p:ext>
            </p:extLst>
          </p:nvPr>
        </p:nvGraphicFramePr>
        <p:xfrm>
          <a:off x="2479220" y="4667249"/>
          <a:ext cx="114300" cy="228600"/>
        </p:xfrm>
        <a:graphic>
          <a:graphicData uri="http://schemas.openxmlformats.org/presentationml/2006/ole">
            <mc:AlternateContent xmlns:mc="http://schemas.openxmlformats.org/markup-compatibility/2006">
              <mc:Choice xmlns:v="urn:schemas-microsoft-com:vml" Requires="v">
                <p:oleObj spid="_x0000_s30773" name="Equation" r:id="rId25" imgW="114120" imgH="228600" progId="Equation.DSMT4">
                  <p:embed/>
                </p:oleObj>
              </mc:Choice>
              <mc:Fallback>
                <p:oleObj name="Equation" r:id="rId25" imgW="114120" imgH="228600" progId="Equation.DSMT4">
                  <p:embed/>
                  <p:pic>
                    <p:nvPicPr>
                      <p:cNvPr id="27" name="Object 26">
                        <a:extLst>
                          <a:ext uri="{FF2B5EF4-FFF2-40B4-BE49-F238E27FC236}">
                            <a16:creationId xmlns:a16="http://schemas.microsoft.com/office/drawing/2014/main" id="{162F3F9C-1F7A-4DC6-A71A-752A1AF50D7C}"/>
                          </a:ext>
                        </a:extLst>
                      </p:cNvPr>
                      <p:cNvPicPr/>
                      <p:nvPr/>
                    </p:nvPicPr>
                    <p:blipFill>
                      <a:blip r:embed="rId26"/>
                      <a:stretch>
                        <a:fillRect/>
                      </a:stretch>
                    </p:blipFill>
                    <p:spPr>
                      <a:xfrm>
                        <a:off x="2479220" y="4667249"/>
                        <a:ext cx="114300" cy="2286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0250805E-5E61-4F1F-98CD-9BDE01605C2E}"/>
              </a:ext>
            </a:extLst>
          </p:cNvPr>
          <p:cNvGraphicFramePr>
            <a:graphicFrameLocks noChangeAspect="1"/>
          </p:cNvGraphicFramePr>
          <p:nvPr>
            <p:extLst>
              <p:ext uri="{D42A27DB-BD31-4B8C-83A1-F6EECF244321}">
                <p14:modId xmlns:p14="http://schemas.microsoft.com/office/powerpoint/2010/main" val="2960314726"/>
              </p:ext>
            </p:extLst>
          </p:nvPr>
        </p:nvGraphicFramePr>
        <p:xfrm>
          <a:off x="3763734" y="4659993"/>
          <a:ext cx="114300" cy="228600"/>
        </p:xfrm>
        <a:graphic>
          <a:graphicData uri="http://schemas.openxmlformats.org/presentationml/2006/ole">
            <mc:AlternateContent xmlns:mc="http://schemas.openxmlformats.org/markup-compatibility/2006">
              <mc:Choice xmlns:v="urn:schemas-microsoft-com:vml" Requires="v">
                <p:oleObj spid="_x0000_s30774" name="Equation" r:id="rId25" imgW="114120" imgH="228600" progId="Equation.DSMT4">
                  <p:embed/>
                </p:oleObj>
              </mc:Choice>
              <mc:Fallback>
                <p:oleObj name="Equation" r:id="rId25" imgW="114120" imgH="228600" progId="Equation.DSMT4">
                  <p:embed/>
                  <p:pic>
                    <p:nvPicPr>
                      <p:cNvPr id="33" name="Object 32">
                        <a:extLst>
                          <a:ext uri="{FF2B5EF4-FFF2-40B4-BE49-F238E27FC236}">
                            <a16:creationId xmlns:a16="http://schemas.microsoft.com/office/drawing/2014/main" id="{DB48E3E2-0620-463E-9130-52E35E71CF34}"/>
                          </a:ext>
                        </a:extLst>
                      </p:cNvPr>
                      <p:cNvPicPr/>
                      <p:nvPr/>
                    </p:nvPicPr>
                    <p:blipFill>
                      <a:blip r:embed="rId26"/>
                      <a:stretch>
                        <a:fillRect/>
                      </a:stretch>
                    </p:blipFill>
                    <p:spPr>
                      <a:xfrm>
                        <a:off x="3763734" y="4659993"/>
                        <a:ext cx="114300" cy="2286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86942BDF-F600-4B3D-86B8-82AA3367D87E}"/>
              </a:ext>
            </a:extLst>
          </p:cNvPr>
          <p:cNvGraphicFramePr>
            <a:graphicFrameLocks noChangeAspect="1"/>
          </p:cNvGraphicFramePr>
          <p:nvPr>
            <p:extLst>
              <p:ext uri="{D42A27DB-BD31-4B8C-83A1-F6EECF244321}">
                <p14:modId xmlns:p14="http://schemas.microsoft.com/office/powerpoint/2010/main" val="1495183447"/>
              </p:ext>
            </p:extLst>
          </p:nvPr>
        </p:nvGraphicFramePr>
        <p:xfrm>
          <a:off x="4961165" y="4639129"/>
          <a:ext cx="419100" cy="241300"/>
        </p:xfrm>
        <a:graphic>
          <a:graphicData uri="http://schemas.openxmlformats.org/presentationml/2006/ole">
            <mc:AlternateContent xmlns:mc="http://schemas.openxmlformats.org/markup-compatibility/2006">
              <mc:Choice xmlns:v="urn:schemas-microsoft-com:vml" Requires="v">
                <p:oleObj spid="_x0000_s30775" name="Equation" r:id="rId35" imgW="419040" imgH="241200" progId="Equation.DSMT4">
                  <p:embed/>
                </p:oleObj>
              </mc:Choice>
              <mc:Fallback>
                <p:oleObj name="Equation" r:id="rId35" imgW="419040" imgH="241200" progId="Equation.DSMT4">
                  <p:embed/>
                  <p:pic>
                    <p:nvPicPr>
                      <p:cNvPr id="0" name=""/>
                      <p:cNvPicPr/>
                      <p:nvPr/>
                    </p:nvPicPr>
                    <p:blipFill>
                      <a:blip r:embed="rId36"/>
                      <a:stretch>
                        <a:fillRect/>
                      </a:stretch>
                    </p:blipFill>
                    <p:spPr>
                      <a:xfrm>
                        <a:off x="4961165" y="4639129"/>
                        <a:ext cx="419100" cy="2413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C424E61F-64A6-4722-BD1A-60FE39ED5A87}"/>
              </a:ext>
            </a:extLst>
          </p:cNvPr>
          <p:cNvGraphicFramePr>
            <a:graphicFrameLocks noChangeAspect="1"/>
          </p:cNvGraphicFramePr>
          <p:nvPr>
            <p:extLst>
              <p:ext uri="{D42A27DB-BD31-4B8C-83A1-F6EECF244321}">
                <p14:modId xmlns:p14="http://schemas.microsoft.com/office/powerpoint/2010/main" val="3528400664"/>
              </p:ext>
            </p:extLst>
          </p:nvPr>
        </p:nvGraphicFramePr>
        <p:xfrm>
          <a:off x="5920014" y="4624614"/>
          <a:ext cx="736600" cy="241300"/>
        </p:xfrm>
        <a:graphic>
          <a:graphicData uri="http://schemas.openxmlformats.org/presentationml/2006/ole">
            <mc:AlternateContent xmlns:mc="http://schemas.openxmlformats.org/markup-compatibility/2006">
              <mc:Choice xmlns:v="urn:schemas-microsoft-com:vml" Requires="v">
                <p:oleObj spid="_x0000_s30776" name="Equation" r:id="rId37" imgW="736560" imgH="241200" progId="Equation.DSMT4">
                  <p:embed/>
                </p:oleObj>
              </mc:Choice>
              <mc:Fallback>
                <p:oleObj name="Equation" r:id="rId37" imgW="736560" imgH="241200" progId="Equation.DSMT4">
                  <p:embed/>
                  <p:pic>
                    <p:nvPicPr>
                      <p:cNvPr id="0" name=""/>
                      <p:cNvPicPr/>
                      <p:nvPr/>
                    </p:nvPicPr>
                    <p:blipFill>
                      <a:blip r:embed="rId38"/>
                      <a:stretch>
                        <a:fillRect/>
                      </a:stretch>
                    </p:blipFill>
                    <p:spPr>
                      <a:xfrm>
                        <a:off x="5920014" y="4624614"/>
                        <a:ext cx="736600" cy="2413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F8BCC103-7848-4298-A253-0EDC086ADC5C}"/>
              </a:ext>
            </a:extLst>
          </p:cNvPr>
          <p:cNvGraphicFramePr>
            <a:graphicFrameLocks noChangeAspect="1"/>
          </p:cNvGraphicFramePr>
          <p:nvPr>
            <p:extLst>
              <p:ext uri="{D42A27DB-BD31-4B8C-83A1-F6EECF244321}">
                <p14:modId xmlns:p14="http://schemas.microsoft.com/office/powerpoint/2010/main" val="1353018475"/>
              </p:ext>
            </p:extLst>
          </p:nvPr>
        </p:nvGraphicFramePr>
        <p:xfrm>
          <a:off x="7226300" y="4653643"/>
          <a:ext cx="736600" cy="241300"/>
        </p:xfrm>
        <a:graphic>
          <a:graphicData uri="http://schemas.openxmlformats.org/presentationml/2006/ole">
            <mc:AlternateContent xmlns:mc="http://schemas.openxmlformats.org/markup-compatibility/2006">
              <mc:Choice xmlns:v="urn:schemas-microsoft-com:vml" Requires="v">
                <p:oleObj spid="_x0000_s30777" name="Equation" r:id="rId39" imgW="736560" imgH="241200" progId="Equation.DSMT4">
                  <p:embed/>
                </p:oleObj>
              </mc:Choice>
              <mc:Fallback>
                <p:oleObj name="Equation" r:id="rId39" imgW="736560" imgH="241200" progId="Equation.DSMT4">
                  <p:embed/>
                  <p:pic>
                    <p:nvPicPr>
                      <p:cNvPr id="0" name=""/>
                      <p:cNvPicPr/>
                      <p:nvPr/>
                    </p:nvPicPr>
                    <p:blipFill>
                      <a:blip r:embed="rId40"/>
                      <a:stretch>
                        <a:fillRect/>
                      </a:stretch>
                    </p:blipFill>
                    <p:spPr>
                      <a:xfrm>
                        <a:off x="7226300" y="4653643"/>
                        <a:ext cx="736600" cy="2413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A81C4FD6-889C-48ED-ADA1-CB3DD13A5E43}"/>
              </a:ext>
            </a:extLst>
          </p:cNvPr>
          <p:cNvGraphicFramePr>
            <a:graphicFrameLocks noChangeAspect="1"/>
          </p:cNvGraphicFramePr>
          <p:nvPr>
            <p:extLst>
              <p:ext uri="{D42A27DB-BD31-4B8C-83A1-F6EECF244321}">
                <p14:modId xmlns:p14="http://schemas.microsoft.com/office/powerpoint/2010/main" val="4206656151"/>
              </p:ext>
            </p:extLst>
          </p:nvPr>
        </p:nvGraphicFramePr>
        <p:xfrm>
          <a:off x="1250950" y="5024664"/>
          <a:ext cx="88900" cy="254000"/>
        </p:xfrm>
        <a:graphic>
          <a:graphicData uri="http://schemas.openxmlformats.org/presentationml/2006/ole">
            <mc:AlternateContent xmlns:mc="http://schemas.openxmlformats.org/markup-compatibility/2006">
              <mc:Choice xmlns:v="urn:schemas-microsoft-com:vml" Requires="v">
                <p:oleObj spid="_x0000_s30778" name="Equation" r:id="rId41" imgW="88560" imgH="253800" progId="Equation.DSMT4">
                  <p:embed/>
                </p:oleObj>
              </mc:Choice>
              <mc:Fallback>
                <p:oleObj name="Equation" r:id="rId41" imgW="88560" imgH="253800" progId="Equation.DSMT4">
                  <p:embed/>
                  <p:pic>
                    <p:nvPicPr>
                      <p:cNvPr id="0" name=""/>
                      <p:cNvPicPr/>
                      <p:nvPr/>
                    </p:nvPicPr>
                    <p:blipFill>
                      <a:blip r:embed="rId42"/>
                      <a:stretch>
                        <a:fillRect/>
                      </a:stretch>
                    </p:blipFill>
                    <p:spPr>
                      <a:xfrm>
                        <a:off x="1250950" y="5024664"/>
                        <a:ext cx="88900" cy="2540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4D1DEB54-1226-48BE-A2DC-B6476D334693}"/>
              </a:ext>
            </a:extLst>
          </p:cNvPr>
          <p:cNvGraphicFramePr>
            <a:graphicFrameLocks noChangeAspect="1"/>
          </p:cNvGraphicFramePr>
          <p:nvPr>
            <p:extLst>
              <p:ext uri="{D42A27DB-BD31-4B8C-83A1-F6EECF244321}">
                <p14:modId xmlns:p14="http://schemas.microsoft.com/office/powerpoint/2010/main" val="3993460316"/>
              </p:ext>
            </p:extLst>
          </p:nvPr>
        </p:nvGraphicFramePr>
        <p:xfrm>
          <a:off x="2491921" y="5017407"/>
          <a:ext cx="88900" cy="254000"/>
        </p:xfrm>
        <a:graphic>
          <a:graphicData uri="http://schemas.openxmlformats.org/presentationml/2006/ole">
            <mc:AlternateContent xmlns:mc="http://schemas.openxmlformats.org/markup-compatibility/2006">
              <mc:Choice xmlns:v="urn:schemas-microsoft-com:vml" Requires="v">
                <p:oleObj spid="_x0000_s30779" name="Equation" r:id="rId41" imgW="88560" imgH="253800" progId="Equation.DSMT4">
                  <p:embed/>
                </p:oleObj>
              </mc:Choice>
              <mc:Fallback>
                <p:oleObj name="Equation" r:id="rId41" imgW="88560" imgH="253800" progId="Equation.DSMT4">
                  <p:embed/>
                  <p:pic>
                    <p:nvPicPr>
                      <p:cNvPr id="39" name="Object 38">
                        <a:extLst>
                          <a:ext uri="{FF2B5EF4-FFF2-40B4-BE49-F238E27FC236}">
                            <a16:creationId xmlns:a16="http://schemas.microsoft.com/office/drawing/2014/main" id="{A81C4FD6-889C-48ED-ADA1-CB3DD13A5E43}"/>
                          </a:ext>
                        </a:extLst>
                      </p:cNvPr>
                      <p:cNvPicPr/>
                      <p:nvPr/>
                    </p:nvPicPr>
                    <p:blipFill>
                      <a:blip r:embed="rId42"/>
                      <a:stretch>
                        <a:fillRect/>
                      </a:stretch>
                    </p:blipFill>
                    <p:spPr>
                      <a:xfrm>
                        <a:off x="2491921" y="5017407"/>
                        <a:ext cx="88900" cy="2540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02BC178F-EC0C-42BE-A837-2F2FAAFF2B47}"/>
              </a:ext>
            </a:extLst>
          </p:cNvPr>
          <p:cNvGraphicFramePr>
            <a:graphicFrameLocks noChangeAspect="1"/>
          </p:cNvGraphicFramePr>
          <p:nvPr>
            <p:extLst>
              <p:ext uri="{D42A27DB-BD31-4B8C-83A1-F6EECF244321}">
                <p14:modId xmlns:p14="http://schemas.microsoft.com/office/powerpoint/2010/main" val="1715117418"/>
              </p:ext>
            </p:extLst>
          </p:nvPr>
        </p:nvGraphicFramePr>
        <p:xfrm>
          <a:off x="3790951" y="5024665"/>
          <a:ext cx="88900" cy="254000"/>
        </p:xfrm>
        <a:graphic>
          <a:graphicData uri="http://schemas.openxmlformats.org/presentationml/2006/ole">
            <mc:AlternateContent xmlns:mc="http://schemas.openxmlformats.org/markup-compatibility/2006">
              <mc:Choice xmlns:v="urn:schemas-microsoft-com:vml" Requires="v">
                <p:oleObj spid="_x0000_s30780" name="Equation" r:id="rId41" imgW="88560" imgH="253800" progId="Equation.DSMT4">
                  <p:embed/>
                </p:oleObj>
              </mc:Choice>
              <mc:Fallback>
                <p:oleObj name="Equation" r:id="rId41" imgW="88560" imgH="253800" progId="Equation.DSMT4">
                  <p:embed/>
                  <p:pic>
                    <p:nvPicPr>
                      <p:cNvPr id="40" name="Object 39">
                        <a:extLst>
                          <a:ext uri="{FF2B5EF4-FFF2-40B4-BE49-F238E27FC236}">
                            <a16:creationId xmlns:a16="http://schemas.microsoft.com/office/drawing/2014/main" id="{4D1DEB54-1226-48BE-A2DC-B6476D334693}"/>
                          </a:ext>
                        </a:extLst>
                      </p:cNvPr>
                      <p:cNvPicPr/>
                      <p:nvPr/>
                    </p:nvPicPr>
                    <p:blipFill>
                      <a:blip r:embed="rId42"/>
                      <a:stretch>
                        <a:fillRect/>
                      </a:stretch>
                    </p:blipFill>
                    <p:spPr>
                      <a:xfrm>
                        <a:off x="3790951" y="5024665"/>
                        <a:ext cx="88900" cy="2540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C3ED9626-F526-4B91-9FE5-726683539F8D}"/>
              </a:ext>
            </a:extLst>
          </p:cNvPr>
          <p:cNvGraphicFramePr>
            <a:graphicFrameLocks noChangeAspect="1"/>
          </p:cNvGraphicFramePr>
          <p:nvPr>
            <p:extLst>
              <p:ext uri="{D42A27DB-BD31-4B8C-83A1-F6EECF244321}">
                <p14:modId xmlns:p14="http://schemas.microsoft.com/office/powerpoint/2010/main" val="1457602651"/>
              </p:ext>
            </p:extLst>
          </p:nvPr>
        </p:nvGraphicFramePr>
        <p:xfrm>
          <a:off x="5133521" y="5002894"/>
          <a:ext cx="88900" cy="254000"/>
        </p:xfrm>
        <a:graphic>
          <a:graphicData uri="http://schemas.openxmlformats.org/presentationml/2006/ole">
            <mc:AlternateContent xmlns:mc="http://schemas.openxmlformats.org/markup-compatibility/2006">
              <mc:Choice xmlns:v="urn:schemas-microsoft-com:vml" Requires="v">
                <p:oleObj spid="_x0000_s30781" name="Equation" r:id="rId41" imgW="88560" imgH="253800" progId="Equation.DSMT4">
                  <p:embed/>
                </p:oleObj>
              </mc:Choice>
              <mc:Fallback>
                <p:oleObj name="Equation" r:id="rId41" imgW="88560" imgH="253800" progId="Equation.DSMT4">
                  <p:embed/>
                  <p:pic>
                    <p:nvPicPr>
                      <p:cNvPr id="41" name="Object 40">
                        <a:extLst>
                          <a:ext uri="{FF2B5EF4-FFF2-40B4-BE49-F238E27FC236}">
                            <a16:creationId xmlns:a16="http://schemas.microsoft.com/office/drawing/2014/main" id="{02BC178F-EC0C-42BE-A837-2F2FAAFF2B47}"/>
                          </a:ext>
                        </a:extLst>
                      </p:cNvPr>
                      <p:cNvPicPr/>
                      <p:nvPr/>
                    </p:nvPicPr>
                    <p:blipFill>
                      <a:blip r:embed="rId42"/>
                      <a:stretch>
                        <a:fillRect/>
                      </a:stretch>
                    </p:blipFill>
                    <p:spPr>
                      <a:xfrm>
                        <a:off x="5133521" y="5002894"/>
                        <a:ext cx="88900" cy="2540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9DBBA872-9B0A-4C85-A4D9-3FE119EDCD29}"/>
              </a:ext>
            </a:extLst>
          </p:cNvPr>
          <p:cNvGraphicFramePr>
            <a:graphicFrameLocks noChangeAspect="1"/>
          </p:cNvGraphicFramePr>
          <p:nvPr>
            <p:extLst>
              <p:ext uri="{D42A27DB-BD31-4B8C-83A1-F6EECF244321}">
                <p14:modId xmlns:p14="http://schemas.microsoft.com/office/powerpoint/2010/main" val="1743088387"/>
              </p:ext>
            </p:extLst>
          </p:nvPr>
        </p:nvGraphicFramePr>
        <p:xfrm>
          <a:off x="6330949" y="5010151"/>
          <a:ext cx="88900" cy="254000"/>
        </p:xfrm>
        <a:graphic>
          <a:graphicData uri="http://schemas.openxmlformats.org/presentationml/2006/ole">
            <mc:AlternateContent xmlns:mc="http://schemas.openxmlformats.org/markup-compatibility/2006">
              <mc:Choice xmlns:v="urn:schemas-microsoft-com:vml" Requires="v">
                <p:oleObj spid="_x0000_s30782" name="Equation" r:id="rId41" imgW="88560" imgH="253800" progId="Equation.DSMT4">
                  <p:embed/>
                </p:oleObj>
              </mc:Choice>
              <mc:Fallback>
                <p:oleObj name="Equation" r:id="rId41" imgW="88560" imgH="253800" progId="Equation.DSMT4">
                  <p:embed/>
                  <p:pic>
                    <p:nvPicPr>
                      <p:cNvPr id="42" name="Object 41">
                        <a:extLst>
                          <a:ext uri="{FF2B5EF4-FFF2-40B4-BE49-F238E27FC236}">
                            <a16:creationId xmlns:a16="http://schemas.microsoft.com/office/drawing/2014/main" id="{C3ED9626-F526-4B91-9FE5-726683539F8D}"/>
                          </a:ext>
                        </a:extLst>
                      </p:cNvPr>
                      <p:cNvPicPr/>
                      <p:nvPr/>
                    </p:nvPicPr>
                    <p:blipFill>
                      <a:blip r:embed="rId42"/>
                      <a:stretch>
                        <a:fillRect/>
                      </a:stretch>
                    </p:blipFill>
                    <p:spPr>
                      <a:xfrm>
                        <a:off x="6330949" y="5010151"/>
                        <a:ext cx="88900" cy="2540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182B6F35-E6D4-4875-B4FE-C24891CA687A}"/>
              </a:ext>
            </a:extLst>
          </p:cNvPr>
          <p:cNvGraphicFramePr>
            <a:graphicFrameLocks noChangeAspect="1"/>
          </p:cNvGraphicFramePr>
          <p:nvPr>
            <p:extLst>
              <p:ext uri="{D42A27DB-BD31-4B8C-83A1-F6EECF244321}">
                <p14:modId xmlns:p14="http://schemas.microsoft.com/office/powerpoint/2010/main" val="4107894426"/>
              </p:ext>
            </p:extLst>
          </p:nvPr>
        </p:nvGraphicFramePr>
        <p:xfrm>
          <a:off x="7600949" y="5002894"/>
          <a:ext cx="88900" cy="254000"/>
        </p:xfrm>
        <a:graphic>
          <a:graphicData uri="http://schemas.openxmlformats.org/presentationml/2006/ole">
            <mc:AlternateContent xmlns:mc="http://schemas.openxmlformats.org/markup-compatibility/2006">
              <mc:Choice xmlns:v="urn:schemas-microsoft-com:vml" Requires="v">
                <p:oleObj spid="_x0000_s30783" name="Equation" r:id="rId41" imgW="88560" imgH="253800" progId="Equation.DSMT4">
                  <p:embed/>
                </p:oleObj>
              </mc:Choice>
              <mc:Fallback>
                <p:oleObj name="Equation" r:id="rId41" imgW="88560" imgH="253800" progId="Equation.DSMT4">
                  <p:embed/>
                  <p:pic>
                    <p:nvPicPr>
                      <p:cNvPr id="43" name="Object 42">
                        <a:extLst>
                          <a:ext uri="{FF2B5EF4-FFF2-40B4-BE49-F238E27FC236}">
                            <a16:creationId xmlns:a16="http://schemas.microsoft.com/office/drawing/2014/main" id="{9DBBA872-9B0A-4C85-A4D9-3FE119EDCD29}"/>
                          </a:ext>
                        </a:extLst>
                      </p:cNvPr>
                      <p:cNvPicPr/>
                      <p:nvPr/>
                    </p:nvPicPr>
                    <p:blipFill>
                      <a:blip r:embed="rId42"/>
                      <a:stretch>
                        <a:fillRect/>
                      </a:stretch>
                    </p:blipFill>
                    <p:spPr>
                      <a:xfrm>
                        <a:off x="7600949" y="5002894"/>
                        <a:ext cx="88900" cy="2540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BD2D766F-CB93-43AB-8EBA-C4D70CA54CBE}"/>
              </a:ext>
            </a:extLst>
          </p:cNvPr>
          <p:cNvGraphicFramePr>
            <a:graphicFrameLocks noChangeAspect="1"/>
          </p:cNvGraphicFramePr>
          <p:nvPr>
            <p:extLst>
              <p:ext uri="{D42A27DB-BD31-4B8C-83A1-F6EECF244321}">
                <p14:modId xmlns:p14="http://schemas.microsoft.com/office/powerpoint/2010/main" val="3961728640"/>
              </p:ext>
            </p:extLst>
          </p:nvPr>
        </p:nvGraphicFramePr>
        <p:xfrm>
          <a:off x="1007836" y="5422900"/>
          <a:ext cx="546100" cy="241300"/>
        </p:xfrm>
        <a:graphic>
          <a:graphicData uri="http://schemas.openxmlformats.org/presentationml/2006/ole">
            <mc:AlternateContent xmlns:mc="http://schemas.openxmlformats.org/markup-compatibility/2006">
              <mc:Choice xmlns:v="urn:schemas-microsoft-com:vml" Requires="v">
                <p:oleObj spid="_x0000_s30784" name="Equation" r:id="rId43" imgW="545760" imgH="241200" progId="Equation.DSMT4">
                  <p:embed/>
                </p:oleObj>
              </mc:Choice>
              <mc:Fallback>
                <p:oleObj name="Equation" r:id="rId43" imgW="545760" imgH="241200" progId="Equation.DSMT4">
                  <p:embed/>
                  <p:pic>
                    <p:nvPicPr>
                      <p:cNvPr id="0" name=""/>
                      <p:cNvPicPr/>
                      <p:nvPr/>
                    </p:nvPicPr>
                    <p:blipFill>
                      <a:blip r:embed="rId44"/>
                      <a:stretch>
                        <a:fillRect/>
                      </a:stretch>
                    </p:blipFill>
                    <p:spPr>
                      <a:xfrm>
                        <a:off x="1007836" y="5422900"/>
                        <a:ext cx="546100" cy="241300"/>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86C893B0-67AC-4388-8A37-C602AAF72C4B}"/>
              </a:ext>
            </a:extLst>
          </p:cNvPr>
          <p:cNvGraphicFramePr>
            <a:graphicFrameLocks noChangeAspect="1"/>
          </p:cNvGraphicFramePr>
          <p:nvPr>
            <p:extLst>
              <p:ext uri="{D42A27DB-BD31-4B8C-83A1-F6EECF244321}">
                <p14:modId xmlns:p14="http://schemas.microsoft.com/office/powerpoint/2010/main" val="2500847811"/>
              </p:ext>
            </p:extLst>
          </p:nvPr>
        </p:nvGraphicFramePr>
        <p:xfrm>
          <a:off x="2481943" y="5393872"/>
          <a:ext cx="152400" cy="241300"/>
        </p:xfrm>
        <a:graphic>
          <a:graphicData uri="http://schemas.openxmlformats.org/presentationml/2006/ole">
            <mc:AlternateContent xmlns:mc="http://schemas.openxmlformats.org/markup-compatibility/2006">
              <mc:Choice xmlns:v="urn:schemas-microsoft-com:vml" Requires="v">
                <p:oleObj spid="_x0000_s30785" name="Equation" r:id="rId45" imgW="152280" imgH="241200" progId="Equation.DSMT4">
                  <p:embed/>
                </p:oleObj>
              </mc:Choice>
              <mc:Fallback>
                <p:oleObj name="Equation" r:id="rId45" imgW="152280" imgH="241200" progId="Equation.DSMT4">
                  <p:embed/>
                  <p:pic>
                    <p:nvPicPr>
                      <p:cNvPr id="0" name=""/>
                      <p:cNvPicPr/>
                      <p:nvPr/>
                    </p:nvPicPr>
                    <p:blipFill>
                      <a:blip r:embed="rId46"/>
                      <a:stretch>
                        <a:fillRect/>
                      </a:stretch>
                    </p:blipFill>
                    <p:spPr>
                      <a:xfrm>
                        <a:off x="2481943" y="5393872"/>
                        <a:ext cx="152400" cy="24130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C2D041FD-4E98-4F33-A08C-8223DF071105}"/>
              </a:ext>
            </a:extLst>
          </p:cNvPr>
          <p:cNvGraphicFramePr>
            <a:graphicFrameLocks noChangeAspect="1"/>
          </p:cNvGraphicFramePr>
          <p:nvPr>
            <p:extLst>
              <p:ext uri="{D42A27DB-BD31-4B8C-83A1-F6EECF244321}">
                <p14:modId xmlns:p14="http://schemas.microsoft.com/office/powerpoint/2010/main" val="2792192204"/>
              </p:ext>
            </p:extLst>
          </p:nvPr>
        </p:nvGraphicFramePr>
        <p:xfrm>
          <a:off x="3672114" y="5422900"/>
          <a:ext cx="355600" cy="241300"/>
        </p:xfrm>
        <a:graphic>
          <a:graphicData uri="http://schemas.openxmlformats.org/presentationml/2006/ole">
            <mc:AlternateContent xmlns:mc="http://schemas.openxmlformats.org/markup-compatibility/2006">
              <mc:Choice xmlns:v="urn:schemas-microsoft-com:vml" Requires="v">
                <p:oleObj spid="_x0000_s30786" name="Equation" r:id="rId47" imgW="355320" imgH="241200" progId="Equation.DSMT4">
                  <p:embed/>
                </p:oleObj>
              </mc:Choice>
              <mc:Fallback>
                <p:oleObj name="Equation" r:id="rId47" imgW="355320" imgH="241200" progId="Equation.DSMT4">
                  <p:embed/>
                  <p:pic>
                    <p:nvPicPr>
                      <p:cNvPr id="0" name=""/>
                      <p:cNvPicPr/>
                      <p:nvPr/>
                    </p:nvPicPr>
                    <p:blipFill>
                      <a:blip r:embed="rId48"/>
                      <a:stretch>
                        <a:fillRect/>
                      </a:stretch>
                    </p:blipFill>
                    <p:spPr>
                      <a:xfrm>
                        <a:off x="3672114" y="5422900"/>
                        <a:ext cx="355600" cy="24130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27252A8F-CD19-4F17-8966-9E0A5C1D2771}"/>
              </a:ext>
            </a:extLst>
          </p:cNvPr>
          <p:cNvGraphicFramePr>
            <a:graphicFrameLocks noChangeAspect="1"/>
          </p:cNvGraphicFramePr>
          <p:nvPr>
            <p:extLst>
              <p:ext uri="{D42A27DB-BD31-4B8C-83A1-F6EECF244321}">
                <p14:modId xmlns:p14="http://schemas.microsoft.com/office/powerpoint/2010/main" val="2288526902"/>
              </p:ext>
            </p:extLst>
          </p:nvPr>
        </p:nvGraphicFramePr>
        <p:xfrm>
          <a:off x="4897664" y="5393871"/>
          <a:ext cx="546100" cy="241300"/>
        </p:xfrm>
        <a:graphic>
          <a:graphicData uri="http://schemas.openxmlformats.org/presentationml/2006/ole">
            <mc:AlternateContent xmlns:mc="http://schemas.openxmlformats.org/markup-compatibility/2006">
              <mc:Choice xmlns:v="urn:schemas-microsoft-com:vml" Requires="v">
                <p:oleObj spid="_x0000_s30787" name="Equation" r:id="rId49" imgW="545760" imgH="241200" progId="Equation.DSMT4">
                  <p:embed/>
                </p:oleObj>
              </mc:Choice>
              <mc:Fallback>
                <p:oleObj name="Equation" r:id="rId49" imgW="545760" imgH="241200" progId="Equation.DSMT4">
                  <p:embed/>
                  <p:pic>
                    <p:nvPicPr>
                      <p:cNvPr id="0" name=""/>
                      <p:cNvPicPr/>
                      <p:nvPr/>
                    </p:nvPicPr>
                    <p:blipFill>
                      <a:blip r:embed="rId50"/>
                      <a:stretch>
                        <a:fillRect/>
                      </a:stretch>
                    </p:blipFill>
                    <p:spPr>
                      <a:xfrm>
                        <a:off x="4897664" y="5393871"/>
                        <a:ext cx="546100" cy="241300"/>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951300C1-712F-4448-9FDC-8615DCE4C30A}"/>
              </a:ext>
            </a:extLst>
          </p:cNvPr>
          <p:cNvGraphicFramePr>
            <a:graphicFrameLocks noChangeAspect="1"/>
          </p:cNvGraphicFramePr>
          <p:nvPr>
            <p:extLst>
              <p:ext uri="{D42A27DB-BD31-4B8C-83A1-F6EECF244321}">
                <p14:modId xmlns:p14="http://schemas.microsoft.com/office/powerpoint/2010/main" val="4007545520"/>
              </p:ext>
            </p:extLst>
          </p:nvPr>
        </p:nvGraphicFramePr>
        <p:xfrm>
          <a:off x="5978072" y="5393872"/>
          <a:ext cx="736600" cy="241300"/>
        </p:xfrm>
        <a:graphic>
          <a:graphicData uri="http://schemas.openxmlformats.org/presentationml/2006/ole">
            <mc:AlternateContent xmlns:mc="http://schemas.openxmlformats.org/markup-compatibility/2006">
              <mc:Choice xmlns:v="urn:schemas-microsoft-com:vml" Requires="v">
                <p:oleObj spid="_x0000_s30788" name="Equation" r:id="rId51" imgW="736560" imgH="241200" progId="Equation.DSMT4">
                  <p:embed/>
                </p:oleObj>
              </mc:Choice>
              <mc:Fallback>
                <p:oleObj name="Equation" r:id="rId51" imgW="736560" imgH="241200" progId="Equation.DSMT4">
                  <p:embed/>
                  <p:pic>
                    <p:nvPicPr>
                      <p:cNvPr id="0" name=""/>
                      <p:cNvPicPr/>
                      <p:nvPr/>
                    </p:nvPicPr>
                    <p:blipFill>
                      <a:blip r:embed="rId52"/>
                      <a:stretch>
                        <a:fillRect/>
                      </a:stretch>
                    </p:blipFill>
                    <p:spPr>
                      <a:xfrm>
                        <a:off x="5978072" y="5393872"/>
                        <a:ext cx="736600" cy="241300"/>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E209BF4F-C660-4868-BBEC-058D08820E11}"/>
              </a:ext>
            </a:extLst>
          </p:cNvPr>
          <p:cNvGraphicFramePr>
            <a:graphicFrameLocks noChangeAspect="1"/>
          </p:cNvGraphicFramePr>
          <p:nvPr>
            <p:extLst>
              <p:ext uri="{D42A27DB-BD31-4B8C-83A1-F6EECF244321}">
                <p14:modId xmlns:p14="http://schemas.microsoft.com/office/powerpoint/2010/main" val="3833031322"/>
              </p:ext>
            </p:extLst>
          </p:nvPr>
        </p:nvGraphicFramePr>
        <p:xfrm>
          <a:off x="7197272" y="5379357"/>
          <a:ext cx="736600" cy="241300"/>
        </p:xfrm>
        <a:graphic>
          <a:graphicData uri="http://schemas.openxmlformats.org/presentationml/2006/ole">
            <mc:AlternateContent xmlns:mc="http://schemas.openxmlformats.org/markup-compatibility/2006">
              <mc:Choice xmlns:v="urn:schemas-microsoft-com:vml" Requires="v">
                <p:oleObj spid="_x0000_s30789" name="Equation" r:id="rId53" imgW="736560" imgH="241200" progId="Equation.DSMT4">
                  <p:embed/>
                </p:oleObj>
              </mc:Choice>
              <mc:Fallback>
                <p:oleObj name="Equation" r:id="rId53" imgW="736560" imgH="241200" progId="Equation.DSMT4">
                  <p:embed/>
                  <p:pic>
                    <p:nvPicPr>
                      <p:cNvPr id="0" name=""/>
                      <p:cNvPicPr/>
                      <p:nvPr/>
                    </p:nvPicPr>
                    <p:blipFill>
                      <a:blip r:embed="rId54"/>
                      <a:stretch>
                        <a:fillRect/>
                      </a:stretch>
                    </p:blipFill>
                    <p:spPr>
                      <a:xfrm>
                        <a:off x="7197272" y="5379357"/>
                        <a:ext cx="736600" cy="241300"/>
                      </a:xfrm>
                      <a:prstGeom prst="rect">
                        <a:avLst/>
                      </a:prstGeom>
                    </p:spPr>
                  </p:pic>
                </p:oleObj>
              </mc:Fallback>
            </mc:AlternateContent>
          </a:graphicData>
        </a:graphic>
      </p:graphicFrame>
      <p:sp>
        <p:nvSpPr>
          <p:cNvPr id="11" name="Slide Number Placeholder 10">
            <a:extLst>
              <a:ext uri="{FF2B5EF4-FFF2-40B4-BE49-F238E27FC236}">
                <a16:creationId xmlns:a16="http://schemas.microsoft.com/office/drawing/2014/main" id="{9E905196-A50E-43E8-AE82-052A891FC82B}"/>
              </a:ext>
            </a:extLst>
          </p:cNvPr>
          <p:cNvSpPr>
            <a:spLocks noGrp="1"/>
          </p:cNvSpPr>
          <p:nvPr>
            <p:ph type="sldNum" sz="quarter" idx="4"/>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324530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26E5-FF1C-42F0-8B37-922A2D31E2AC}"/>
              </a:ext>
            </a:extLst>
          </p:cNvPr>
          <p:cNvSpPr>
            <a:spLocks noGrp="1"/>
          </p:cNvSpPr>
          <p:nvPr>
            <p:ph type="title"/>
          </p:nvPr>
        </p:nvSpPr>
        <p:spPr/>
        <p:txBody>
          <a:bodyPr>
            <a:normAutofit fontScale="90000"/>
          </a:bodyPr>
          <a:lstStyle/>
          <a:p>
            <a:r>
              <a:rPr lang="en-IN" dirty="0"/>
              <a:t>8.2: Regression Models for Nonlinear Relationships </a:t>
            </a:r>
            <a:r>
              <a:rPr lang="en-IN" sz="1100" b="0" dirty="0"/>
              <a:t>18</a:t>
            </a:r>
            <a:endParaRPr lang="en-US" dirty="0"/>
          </a:p>
        </p:txBody>
      </p:sp>
      <p:sp>
        <p:nvSpPr>
          <p:cNvPr id="3" name="Content Placeholder 2">
            <a:extLst>
              <a:ext uri="{FF2B5EF4-FFF2-40B4-BE49-F238E27FC236}">
                <a16:creationId xmlns:a16="http://schemas.microsoft.com/office/drawing/2014/main" id="{01B7BA06-2820-4DEA-B612-17D6303D7429}"/>
              </a:ext>
            </a:extLst>
          </p:cNvPr>
          <p:cNvSpPr>
            <a:spLocks noGrp="1"/>
          </p:cNvSpPr>
          <p:nvPr>
            <p:ph sz="quarter" idx="11"/>
          </p:nvPr>
        </p:nvSpPr>
        <p:spPr>
          <a:xfrm>
            <a:off x="342900" y="1276710"/>
            <a:ext cx="8458200" cy="393594"/>
          </a:xfrm>
        </p:spPr>
        <p:txBody>
          <a:bodyPr/>
          <a:lstStyle/>
          <a:p>
            <a:pPr marL="292608" indent="-292608">
              <a:buFont typeface="Arial" panose="020B0604020202020204" pitchFamily="34" charset="0"/>
              <a:buChar char="•"/>
            </a:pPr>
            <a:r>
              <a:rPr lang="en-US" sz="2000" dirty="0"/>
              <a:t>Example.</a:t>
            </a:r>
          </a:p>
        </p:txBody>
      </p:sp>
      <p:graphicFrame>
        <p:nvGraphicFramePr>
          <p:cNvPr id="12" name="Table 12">
            <a:extLst>
              <a:ext uri="{FF2B5EF4-FFF2-40B4-BE49-F238E27FC236}">
                <a16:creationId xmlns:a16="http://schemas.microsoft.com/office/drawing/2014/main" id="{58287FE0-B615-4CF7-89CF-D533E604E050}"/>
              </a:ext>
            </a:extLst>
          </p:cNvPr>
          <p:cNvGraphicFramePr>
            <a:graphicFrameLocks noGrp="1"/>
          </p:cNvGraphicFramePr>
          <p:nvPr>
            <p:extLst>
              <p:ext uri="{D42A27DB-BD31-4B8C-83A1-F6EECF244321}">
                <p14:modId xmlns:p14="http://schemas.microsoft.com/office/powerpoint/2010/main" val="751907686"/>
              </p:ext>
            </p:extLst>
          </p:nvPr>
        </p:nvGraphicFramePr>
        <p:xfrm>
          <a:off x="419100" y="1945640"/>
          <a:ext cx="8382000" cy="3092081"/>
        </p:xfrm>
        <a:graphic>
          <a:graphicData uri="http://schemas.openxmlformats.org/drawingml/2006/table">
            <a:tbl>
              <a:tblPr firstRow="1" bandRow="1">
                <a:tableStyleId>{5C22544A-7EE6-4342-B048-85BDC9FD1C3A}</a:tableStyleId>
              </a:tblPr>
              <a:tblGrid>
                <a:gridCol w="1247468">
                  <a:extLst>
                    <a:ext uri="{9D8B030D-6E8A-4147-A177-3AD203B41FA5}">
                      <a16:colId xmlns:a16="http://schemas.microsoft.com/office/drawing/2014/main" val="1398373984"/>
                    </a:ext>
                  </a:extLst>
                </a:gridCol>
                <a:gridCol w="1710813">
                  <a:extLst>
                    <a:ext uri="{9D8B030D-6E8A-4147-A177-3AD203B41FA5}">
                      <a16:colId xmlns:a16="http://schemas.microsoft.com/office/drawing/2014/main" val="3291794144"/>
                    </a:ext>
                  </a:extLst>
                </a:gridCol>
                <a:gridCol w="1858296">
                  <a:extLst>
                    <a:ext uri="{9D8B030D-6E8A-4147-A177-3AD203B41FA5}">
                      <a16:colId xmlns:a16="http://schemas.microsoft.com/office/drawing/2014/main" val="1110764592"/>
                    </a:ext>
                  </a:extLst>
                </a:gridCol>
                <a:gridCol w="1814052">
                  <a:extLst>
                    <a:ext uri="{9D8B030D-6E8A-4147-A177-3AD203B41FA5}">
                      <a16:colId xmlns:a16="http://schemas.microsoft.com/office/drawing/2014/main" val="3315786071"/>
                    </a:ext>
                  </a:extLst>
                </a:gridCol>
                <a:gridCol w="1751371">
                  <a:extLst>
                    <a:ext uri="{9D8B030D-6E8A-4147-A177-3AD203B41FA5}">
                      <a16:colId xmlns:a16="http://schemas.microsoft.com/office/drawing/2014/main" val="2988421392"/>
                    </a:ext>
                  </a:extLst>
                </a:gridCol>
              </a:tblGrid>
              <a:tr h="48784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3927141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7231825"/>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4878204"/>
                  </a:ext>
                </a:extLst>
              </a:tr>
              <a:tr h="379197">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3187676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247150433"/>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416645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7053087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28588037"/>
                  </a:ext>
                </a:extLst>
              </a:tr>
            </a:tbl>
          </a:graphicData>
        </a:graphic>
      </p:graphicFrame>
      <p:graphicFrame>
        <p:nvGraphicFramePr>
          <p:cNvPr id="14" name="Object 13">
            <a:extLst>
              <a:ext uri="{FF2B5EF4-FFF2-40B4-BE49-F238E27FC236}">
                <a16:creationId xmlns:a16="http://schemas.microsoft.com/office/drawing/2014/main" id="{26353A25-08D8-4A0D-A41F-BA4C9E77257B}"/>
              </a:ext>
            </a:extLst>
          </p:cNvPr>
          <p:cNvGraphicFramePr>
            <a:graphicFrameLocks noChangeAspect="1"/>
          </p:cNvGraphicFramePr>
          <p:nvPr>
            <p:extLst>
              <p:ext uri="{D42A27DB-BD31-4B8C-83A1-F6EECF244321}">
                <p14:modId xmlns:p14="http://schemas.microsoft.com/office/powerpoint/2010/main" val="2939035805"/>
              </p:ext>
            </p:extLst>
          </p:nvPr>
        </p:nvGraphicFramePr>
        <p:xfrm>
          <a:off x="1750702" y="1984328"/>
          <a:ext cx="1548141" cy="359484"/>
        </p:xfrm>
        <a:graphic>
          <a:graphicData uri="http://schemas.openxmlformats.org/presentationml/2006/ole">
            <mc:AlternateContent xmlns:mc="http://schemas.openxmlformats.org/markup-compatibility/2006">
              <mc:Choice xmlns:v="urn:schemas-microsoft-com:vml" Requires="v">
                <p:oleObj spid="_x0000_s31785" name="Equation" r:id="rId4" imgW="2743200" imgH="634680" progId="Equation.DSMT4">
                  <p:embed/>
                </p:oleObj>
              </mc:Choice>
              <mc:Fallback>
                <p:oleObj name="Equation" r:id="rId4" imgW="2743200" imgH="634680" progId="Equation.DSMT4">
                  <p:embed/>
                  <p:pic>
                    <p:nvPicPr>
                      <p:cNvPr id="0" name=""/>
                      <p:cNvPicPr/>
                      <p:nvPr/>
                    </p:nvPicPr>
                    <p:blipFill>
                      <a:blip r:embed="rId5"/>
                      <a:stretch>
                        <a:fillRect/>
                      </a:stretch>
                    </p:blipFill>
                    <p:spPr>
                      <a:xfrm>
                        <a:off x="1750702" y="1984328"/>
                        <a:ext cx="1548141" cy="359484"/>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72E85352-13E4-45C7-B0AF-6FCD7794E12D}"/>
              </a:ext>
            </a:extLst>
          </p:cNvPr>
          <p:cNvGraphicFramePr>
            <a:graphicFrameLocks noChangeAspect="1"/>
          </p:cNvGraphicFramePr>
          <p:nvPr>
            <p:extLst>
              <p:ext uri="{D42A27DB-BD31-4B8C-83A1-F6EECF244321}">
                <p14:modId xmlns:p14="http://schemas.microsoft.com/office/powerpoint/2010/main" val="2467803352"/>
              </p:ext>
            </p:extLst>
          </p:nvPr>
        </p:nvGraphicFramePr>
        <p:xfrm>
          <a:off x="3585786" y="2012087"/>
          <a:ext cx="1548534" cy="356465"/>
        </p:xfrm>
        <a:graphic>
          <a:graphicData uri="http://schemas.openxmlformats.org/presentationml/2006/ole">
            <mc:AlternateContent xmlns:mc="http://schemas.openxmlformats.org/markup-compatibility/2006">
              <mc:Choice xmlns:v="urn:schemas-microsoft-com:vml" Requires="v">
                <p:oleObj spid="_x0000_s31786" name="Equation" r:id="rId6" imgW="2743200" imgH="634680" progId="Equation.DSMT4">
                  <p:embed/>
                </p:oleObj>
              </mc:Choice>
              <mc:Fallback>
                <p:oleObj name="Equation" r:id="rId6" imgW="2743200" imgH="634680" progId="Equation.DSMT4">
                  <p:embed/>
                  <p:pic>
                    <p:nvPicPr>
                      <p:cNvPr id="14" name="Object 13">
                        <a:extLst>
                          <a:ext uri="{FF2B5EF4-FFF2-40B4-BE49-F238E27FC236}">
                            <a16:creationId xmlns:a16="http://schemas.microsoft.com/office/drawing/2014/main" id="{26353A25-08D8-4A0D-A41F-BA4C9E77257B}"/>
                          </a:ext>
                        </a:extLst>
                      </p:cNvPr>
                      <p:cNvPicPr/>
                      <p:nvPr/>
                    </p:nvPicPr>
                    <p:blipFill>
                      <a:blip r:embed="rId7"/>
                      <a:stretch>
                        <a:fillRect/>
                      </a:stretch>
                    </p:blipFill>
                    <p:spPr>
                      <a:xfrm>
                        <a:off x="3585786" y="2012087"/>
                        <a:ext cx="1548534" cy="35646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C1F5B0BA-F8A4-43D0-84AB-BD2FD0C8DB35}"/>
              </a:ext>
            </a:extLst>
          </p:cNvPr>
          <p:cNvGraphicFramePr>
            <a:graphicFrameLocks noChangeAspect="1"/>
          </p:cNvGraphicFramePr>
          <p:nvPr>
            <p:extLst>
              <p:ext uri="{D42A27DB-BD31-4B8C-83A1-F6EECF244321}">
                <p14:modId xmlns:p14="http://schemas.microsoft.com/office/powerpoint/2010/main" val="1792041051"/>
              </p:ext>
            </p:extLst>
          </p:nvPr>
        </p:nvGraphicFramePr>
        <p:xfrm>
          <a:off x="5380038" y="2014538"/>
          <a:ext cx="1566862" cy="322262"/>
        </p:xfrm>
        <a:graphic>
          <a:graphicData uri="http://schemas.openxmlformats.org/presentationml/2006/ole">
            <mc:AlternateContent xmlns:mc="http://schemas.openxmlformats.org/markup-compatibility/2006">
              <mc:Choice xmlns:v="urn:schemas-microsoft-com:vml" Requires="v">
                <p:oleObj spid="_x0000_s31787" name="Equation" r:id="rId8" imgW="3085920" imgH="634680" progId="Equation.DSMT4">
                  <p:embed/>
                </p:oleObj>
              </mc:Choice>
              <mc:Fallback>
                <p:oleObj name="Equation" r:id="rId8" imgW="3085920" imgH="634680" progId="Equation.DSMT4">
                  <p:embed/>
                  <p:pic>
                    <p:nvPicPr>
                      <p:cNvPr id="0" name=""/>
                      <p:cNvPicPr/>
                      <p:nvPr/>
                    </p:nvPicPr>
                    <p:blipFill>
                      <a:blip r:embed="rId9"/>
                      <a:stretch>
                        <a:fillRect/>
                      </a:stretch>
                    </p:blipFill>
                    <p:spPr>
                      <a:xfrm>
                        <a:off x="5380038" y="2014538"/>
                        <a:ext cx="1566862" cy="322262"/>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776A2F7F-5A4E-401A-967C-1D169F243383}"/>
              </a:ext>
            </a:extLst>
          </p:cNvPr>
          <p:cNvGraphicFramePr>
            <a:graphicFrameLocks noChangeAspect="1"/>
          </p:cNvGraphicFramePr>
          <p:nvPr>
            <p:extLst>
              <p:ext uri="{D42A27DB-BD31-4B8C-83A1-F6EECF244321}">
                <p14:modId xmlns:p14="http://schemas.microsoft.com/office/powerpoint/2010/main" val="4100194317"/>
              </p:ext>
            </p:extLst>
          </p:nvPr>
        </p:nvGraphicFramePr>
        <p:xfrm>
          <a:off x="7083425" y="2003425"/>
          <a:ext cx="1725613" cy="354013"/>
        </p:xfrm>
        <a:graphic>
          <a:graphicData uri="http://schemas.openxmlformats.org/presentationml/2006/ole">
            <mc:AlternateContent xmlns:mc="http://schemas.openxmlformats.org/markup-compatibility/2006">
              <mc:Choice xmlns:v="urn:schemas-microsoft-com:vml" Requires="v">
                <p:oleObj spid="_x0000_s31788" name="Equation" r:id="rId10" imgW="3085920" imgH="634680" progId="Equation.DSMT4">
                  <p:embed/>
                </p:oleObj>
              </mc:Choice>
              <mc:Fallback>
                <p:oleObj name="Equation" r:id="rId10" imgW="3085920" imgH="634680" progId="Equation.DSMT4">
                  <p:embed/>
                  <p:pic>
                    <p:nvPicPr>
                      <p:cNvPr id="18" name="Object 17">
                        <a:extLst>
                          <a:ext uri="{FF2B5EF4-FFF2-40B4-BE49-F238E27FC236}">
                            <a16:creationId xmlns:a16="http://schemas.microsoft.com/office/drawing/2014/main" id="{C1F5B0BA-F8A4-43D0-84AB-BD2FD0C8DB35}"/>
                          </a:ext>
                        </a:extLst>
                      </p:cNvPr>
                      <p:cNvPicPr/>
                      <p:nvPr/>
                    </p:nvPicPr>
                    <p:blipFill>
                      <a:blip r:embed="rId11"/>
                      <a:stretch>
                        <a:fillRect/>
                      </a:stretch>
                    </p:blipFill>
                    <p:spPr>
                      <a:xfrm>
                        <a:off x="7083425" y="2003425"/>
                        <a:ext cx="1725613" cy="354013"/>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0742AC78-8B8E-4E79-9AC0-0FE759F75748}"/>
              </a:ext>
            </a:extLst>
          </p:cNvPr>
          <p:cNvGraphicFramePr>
            <a:graphicFrameLocks noChangeAspect="1"/>
          </p:cNvGraphicFramePr>
          <p:nvPr>
            <p:extLst>
              <p:ext uri="{D42A27DB-BD31-4B8C-83A1-F6EECF244321}">
                <p14:modId xmlns:p14="http://schemas.microsoft.com/office/powerpoint/2010/main" val="374417111"/>
              </p:ext>
            </p:extLst>
          </p:nvPr>
        </p:nvGraphicFramePr>
        <p:xfrm>
          <a:off x="470278" y="2482843"/>
          <a:ext cx="776695" cy="241405"/>
        </p:xfrm>
        <a:graphic>
          <a:graphicData uri="http://schemas.openxmlformats.org/presentationml/2006/ole">
            <mc:AlternateContent xmlns:mc="http://schemas.openxmlformats.org/markup-compatibility/2006">
              <mc:Choice xmlns:v="urn:schemas-microsoft-com:vml" Requires="v">
                <p:oleObj spid="_x0000_s31789" name="Equation" r:id="rId12" imgW="939600" imgH="291960" progId="Equation.DSMT4">
                  <p:embed/>
                </p:oleObj>
              </mc:Choice>
              <mc:Fallback>
                <p:oleObj name="Equation" r:id="rId12" imgW="939600" imgH="291960" progId="Equation.DSMT4">
                  <p:embed/>
                  <p:pic>
                    <p:nvPicPr>
                      <p:cNvPr id="0" name=""/>
                      <p:cNvPicPr/>
                      <p:nvPr/>
                    </p:nvPicPr>
                    <p:blipFill>
                      <a:blip r:embed="rId13"/>
                      <a:stretch>
                        <a:fillRect/>
                      </a:stretch>
                    </p:blipFill>
                    <p:spPr>
                      <a:xfrm>
                        <a:off x="470278" y="2482843"/>
                        <a:ext cx="776695" cy="241405"/>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04C0528A-8B8F-456D-A4DC-057253057AEF}"/>
              </a:ext>
            </a:extLst>
          </p:cNvPr>
          <p:cNvGraphicFramePr>
            <a:graphicFrameLocks noChangeAspect="1"/>
          </p:cNvGraphicFramePr>
          <p:nvPr>
            <p:extLst>
              <p:ext uri="{D42A27DB-BD31-4B8C-83A1-F6EECF244321}">
                <p14:modId xmlns:p14="http://schemas.microsoft.com/office/powerpoint/2010/main" val="3085453985"/>
              </p:ext>
            </p:extLst>
          </p:nvPr>
        </p:nvGraphicFramePr>
        <p:xfrm>
          <a:off x="1817688" y="2492375"/>
          <a:ext cx="1470025" cy="228600"/>
        </p:xfrm>
        <a:graphic>
          <a:graphicData uri="http://schemas.openxmlformats.org/presentationml/2006/ole">
            <mc:AlternateContent xmlns:mc="http://schemas.openxmlformats.org/markup-compatibility/2006">
              <mc:Choice xmlns:v="urn:schemas-microsoft-com:vml" Requires="v">
                <p:oleObj spid="_x0000_s31790" name="Equation" r:id="rId14" imgW="1955520" imgH="304560" progId="Equation.DSMT4">
                  <p:embed/>
                </p:oleObj>
              </mc:Choice>
              <mc:Fallback>
                <p:oleObj name="Equation" r:id="rId14" imgW="1955520" imgH="304560" progId="Equation.DSMT4">
                  <p:embed/>
                  <p:pic>
                    <p:nvPicPr>
                      <p:cNvPr id="0" name=""/>
                      <p:cNvPicPr/>
                      <p:nvPr/>
                    </p:nvPicPr>
                    <p:blipFill>
                      <a:blip r:embed="rId15"/>
                      <a:stretch>
                        <a:fillRect/>
                      </a:stretch>
                    </p:blipFill>
                    <p:spPr>
                      <a:xfrm>
                        <a:off x="1817688" y="2492375"/>
                        <a:ext cx="1470025" cy="2286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EBB625E6-3179-43BA-BBA3-9865E9812D16}"/>
              </a:ext>
            </a:extLst>
          </p:cNvPr>
          <p:cNvGraphicFramePr>
            <a:graphicFrameLocks noChangeAspect="1"/>
          </p:cNvGraphicFramePr>
          <p:nvPr>
            <p:extLst>
              <p:ext uri="{D42A27DB-BD31-4B8C-83A1-F6EECF244321}">
                <p14:modId xmlns:p14="http://schemas.microsoft.com/office/powerpoint/2010/main" val="1961201648"/>
              </p:ext>
            </p:extLst>
          </p:nvPr>
        </p:nvGraphicFramePr>
        <p:xfrm>
          <a:off x="3529013" y="2490788"/>
          <a:ext cx="1639887" cy="228600"/>
        </p:xfrm>
        <a:graphic>
          <a:graphicData uri="http://schemas.openxmlformats.org/presentationml/2006/ole">
            <mc:AlternateContent xmlns:mc="http://schemas.openxmlformats.org/markup-compatibility/2006">
              <mc:Choice xmlns:v="urn:schemas-microsoft-com:vml" Requires="v">
                <p:oleObj spid="_x0000_s31791" name="Equation" r:id="rId16" imgW="2184120" imgH="304560" progId="Equation.DSMT4">
                  <p:embed/>
                </p:oleObj>
              </mc:Choice>
              <mc:Fallback>
                <p:oleObj name="Equation" r:id="rId16" imgW="2184120" imgH="304560" progId="Equation.DSMT4">
                  <p:embed/>
                  <p:pic>
                    <p:nvPicPr>
                      <p:cNvPr id="0" name=""/>
                      <p:cNvPicPr/>
                      <p:nvPr/>
                    </p:nvPicPr>
                    <p:blipFill>
                      <a:blip r:embed="rId17"/>
                      <a:stretch>
                        <a:fillRect/>
                      </a:stretch>
                    </p:blipFill>
                    <p:spPr>
                      <a:xfrm>
                        <a:off x="3529013" y="2490788"/>
                        <a:ext cx="1639887" cy="2286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625035E5-AEDA-4316-A341-90A52E6770B0}"/>
              </a:ext>
            </a:extLst>
          </p:cNvPr>
          <p:cNvGraphicFramePr>
            <a:graphicFrameLocks noChangeAspect="1"/>
          </p:cNvGraphicFramePr>
          <p:nvPr>
            <p:extLst>
              <p:ext uri="{D42A27DB-BD31-4B8C-83A1-F6EECF244321}">
                <p14:modId xmlns:p14="http://schemas.microsoft.com/office/powerpoint/2010/main" val="3832621677"/>
              </p:ext>
            </p:extLst>
          </p:nvPr>
        </p:nvGraphicFramePr>
        <p:xfrm>
          <a:off x="5514975" y="2476500"/>
          <a:ext cx="1296988" cy="228600"/>
        </p:xfrm>
        <a:graphic>
          <a:graphicData uri="http://schemas.openxmlformats.org/presentationml/2006/ole">
            <mc:AlternateContent xmlns:mc="http://schemas.openxmlformats.org/markup-compatibility/2006">
              <mc:Choice xmlns:v="urn:schemas-microsoft-com:vml" Requires="v">
                <p:oleObj spid="_x0000_s31792" name="Equation" r:id="rId18" imgW="1726920" imgH="304560" progId="Equation.DSMT4">
                  <p:embed/>
                </p:oleObj>
              </mc:Choice>
              <mc:Fallback>
                <p:oleObj name="Equation" r:id="rId18" imgW="1726920" imgH="304560" progId="Equation.DSMT4">
                  <p:embed/>
                  <p:pic>
                    <p:nvPicPr>
                      <p:cNvPr id="0" name=""/>
                      <p:cNvPicPr/>
                      <p:nvPr/>
                    </p:nvPicPr>
                    <p:blipFill>
                      <a:blip r:embed="rId19"/>
                      <a:stretch>
                        <a:fillRect/>
                      </a:stretch>
                    </p:blipFill>
                    <p:spPr>
                      <a:xfrm>
                        <a:off x="5514975" y="2476500"/>
                        <a:ext cx="1296988" cy="2286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9A576E96-95FF-42F5-90AE-D5E3B192D1EA}"/>
              </a:ext>
            </a:extLst>
          </p:cNvPr>
          <p:cNvGraphicFramePr>
            <a:graphicFrameLocks noChangeAspect="1"/>
          </p:cNvGraphicFramePr>
          <p:nvPr>
            <p:extLst>
              <p:ext uri="{D42A27DB-BD31-4B8C-83A1-F6EECF244321}">
                <p14:modId xmlns:p14="http://schemas.microsoft.com/office/powerpoint/2010/main" val="3647792681"/>
              </p:ext>
            </p:extLst>
          </p:nvPr>
        </p:nvGraphicFramePr>
        <p:xfrm>
          <a:off x="7216775" y="2487613"/>
          <a:ext cx="1427163" cy="252412"/>
        </p:xfrm>
        <a:graphic>
          <a:graphicData uri="http://schemas.openxmlformats.org/presentationml/2006/ole">
            <mc:AlternateContent xmlns:mc="http://schemas.openxmlformats.org/markup-compatibility/2006">
              <mc:Choice xmlns:v="urn:schemas-microsoft-com:vml" Requires="v">
                <p:oleObj spid="_x0000_s31793" name="Equation" r:id="rId20" imgW="1726920" imgH="304560" progId="Equation.DSMT4">
                  <p:embed/>
                </p:oleObj>
              </mc:Choice>
              <mc:Fallback>
                <p:oleObj name="Equation" r:id="rId20" imgW="1726920" imgH="304560" progId="Equation.DSMT4">
                  <p:embed/>
                  <p:pic>
                    <p:nvPicPr>
                      <p:cNvPr id="0" name=""/>
                      <p:cNvPicPr/>
                      <p:nvPr/>
                    </p:nvPicPr>
                    <p:blipFill>
                      <a:blip r:embed="rId21"/>
                      <a:stretch>
                        <a:fillRect/>
                      </a:stretch>
                    </p:blipFill>
                    <p:spPr>
                      <a:xfrm>
                        <a:off x="7216775" y="2487613"/>
                        <a:ext cx="1427163" cy="252412"/>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183C830A-7C01-4D17-869E-1CE254A46DF9}"/>
              </a:ext>
            </a:extLst>
          </p:cNvPr>
          <p:cNvGraphicFramePr>
            <a:graphicFrameLocks noChangeAspect="1"/>
          </p:cNvGraphicFramePr>
          <p:nvPr>
            <p:extLst>
              <p:ext uri="{D42A27DB-BD31-4B8C-83A1-F6EECF244321}">
                <p14:modId xmlns:p14="http://schemas.microsoft.com/office/powerpoint/2010/main" val="3855445083"/>
              </p:ext>
            </p:extLst>
          </p:nvPr>
        </p:nvGraphicFramePr>
        <p:xfrm>
          <a:off x="525688" y="2892038"/>
          <a:ext cx="451323" cy="209917"/>
        </p:xfrm>
        <a:graphic>
          <a:graphicData uri="http://schemas.openxmlformats.org/presentationml/2006/ole">
            <mc:AlternateContent xmlns:mc="http://schemas.openxmlformats.org/markup-compatibility/2006">
              <mc:Choice xmlns:v="urn:schemas-microsoft-com:vml" Requires="v">
                <p:oleObj spid="_x0000_s31794" name="Equation" r:id="rId22" imgW="545760" imgH="253800" progId="Equation.DSMT4">
                  <p:embed/>
                </p:oleObj>
              </mc:Choice>
              <mc:Fallback>
                <p:oleObj name="Equation" r:id="rId22" imgW="545760" imgH="253800" progId="Equation.DSMT4">
                  <p:embed/>
                  <p:pic>
                    <p:nvPicPr>
                      <p:cNvPr id="0" name=""/>
                      <p:cNvPicPr/>
                      <p:nvPr/>
                    </p:nvPicPr>
                    <p:blipFill>
                      <a:blip r:embed="rId23"/>
                      <a:stretch>
                        <a:fillRect/>
                      </a:stretch>
                    </p:blipFill>
                    <p:spPr>
                      <a:xfrm>
                        <a:off x="525688" y="2892038"/>
                        <a:ext cx="451323" cy="209917"/>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5D3DC728-6519-4538-8612-4E3C88B2AF2F}"/>
              </a:ext>
            </a:extLst>
          </p:cNvPr>
          <p:cNvGraphicFramePr>
            <a:graphicFrameLocks noChangeAspect="1"/>
          </p:cNvGraphicFramePr>
          <p:nvPr>
            <p:extLst>
              <p:ext uri="{D42A27DB-BD31-4B8C-83A1-F6EECF244321}">
                <p14:modId xmlns:p14="http://schemas.microsoft.com/office/powerpoint/2010/main" val="3600150606"/>
              </p:ext>
            </p:extLst>
          </p:nvPr>
        </p:nvGraphicFramePr>
        <p:xfrm>
          <a:off x="1812925" y="2865438"/>
          <a:ext cx="1479550" cy="230187"/>
        </p:xfrm>
        <a:graphic>
          <a:graphicData uri="http://schemas.openxmlformats.org/presentationml/2006/ole">
            <mc:AlternateContent xmlns:mc="http://schemas.openxmlformats.org/markup-compatibility/2006">
              <mc:Choice xmlns:v="urn:schemas-microsoft-com:vml" Requires="v">
                <p:oleObj spid="_x0000_s31795" name="Equation" r:id="rId24" imgW="1968480" imgH="304560" progId="Equation.DSMT4">
                  <p:embed/>
                </p:oleObj>
              </mc:Choice>
              <mc:Fallback>
                <p:oleObj name="Equation" r:id="rId24" imgW="1968480" imgH="304560" progId="Equation.DSMT4">
                  <p:embed/>
                  <p:pic>
                    <p:nvPicPr>
                      <p:cNvPr id="0" name=""/>
                      <p:cNvPicPr/>
                      <p:nvPr/>
                    </p:nvPicPr>
                    <p:blipFill>
                      <a:blip r:embed="rId25"/>
                      <a:stretch>
                        <a:fillRect/>
                      </a:stretch>
                    </p:blipFill>
                    <p:spPr>
                      <a:xfrm>
                        <a:off x="1812925" y="2865438"/>
                        <a:ext cx="1479550" cy="230187"/>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7A32D471-34F1-4DA8-A617-66BCD935FB84}"/>
              </a:ext>
            </a:extLst>
          </p:cNvPr>
          <p:cNvGraphicFramePr>
            <a:graphicFrameLocks noChangeAspect="1"/>
          </p:cNvGraphicFramePr>
          <p:nvPr>
            <p:extLst>
              <p:ext uri="{D42A27DB-BD31-4B8C-83A1-F6EECF244321}">
                <p14:modId xmlns:p14="http://schemas.microsoft.com/office/powerpoint/2010/main" val="695611612"/>
              </p:ext>
            </p:extLst>
          </p:nvPr>
        </p:nvGraphicFramePr>
        <p:xfrm>
          <a:off x="3552825" y="2881313"/>
          <a:ext cx="1606550" cy="250825"/>
        </p:xfrm>
        <a:graphic>
          <a:graphicData uri="http://schemas.openxmlformats.org/presentationml/2006/ole">
            <mc:AlternateContent xmlns:mc="http://schemas.openxmlformats.org/markup-compatibility/2006">
              <mc:Choice xmlns:v="urn:schemas-microsoft-com:vml" Requires="v">
                <p:oleObj spid="_x0000_s31796" name="Equation" r:id="rId26" imgW="1942920" imgH="304560" progId="Equation.DSMT4">
                  <p:embed/>
                </p:oleObj>
              </mc:Choice>
              <mc:Fallback>
                <p:oleObj name="Equation" r:id="rId26" imgW="1942920" imgH="304560" progId="Equation.DSMT4">
                  <p:embed/>
                  <p:pic>
                    <p:nvPicPr>
                      <p:cNvPr id="0" name=""/>
                      <p:cNvPicPr/>
                      <p:nvPr/>
                    </p:nvPicPr>
                    <p:blipFill>
                      <a:blip r:embed="rId27"/>
                      <a:stretch>
                        <a:fillRect/>
                      </a:stretch>
                    </p:blipFill>
                    <p:spPr>
                      <a:xfrm>
                        <a:off x="3552825" y="2881313"/>
                        <a:ext cx="1606550" cy="250825"/>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D0EB2A05-9188-4C3F-A281-E5FC4DCB0EA7}"/>
              </a:ext>
            </a:extLst>
          </p:cNvPr>
          <p:cNvGraphicFramePr>
            <a:graphicFrameLocks noChangeAspect="1"/>
          </p:cNvGraphicFramePr>
          <p:nvPr>
            <p:extLst>
              <p:ext uri="{D42A27DB-BD31-4B8C-83A1-F6EECF244321}">
                <p14:modId xmlns:p14="http://schemas.microsoft.com/office/powerpoint/2010/main" val="361361734"/>
              </p:ext>
            </p:extLst>
          </p:nvPr>
        </p:nvGraphicFramePr>
        <p:xfrm>
          <a:off x="5476875" y="2862263"/>
          <a:ext cx="1428750" cy="252412"/>
        </p:xfrm>
        <a:graphic>
          <a:graphicData uri="http://schemas.openxmlformats.org/presentationml/2006/ole">
            <mc:AlternateContent xmlns:mc="http://schemas.openxmlformats.org/markup-compatibility/2006">
              <mc:Choice xmlns:v="urn:schemas-microsoft-com:vml" Requires="v">
                <p:oleObj spid="_x0000_s31797" name="Equation" r:id="rId28" imgW="1726920" imgH="304560" progId="Equation.DSMT4">
                  <p:embed/>
                </p:oleObj>
              </mc:Choice>
              <mc:Fallback>
                <p:oleObj name="Equation" r:id="rId28" imgW="1726920" imgH="304560" progId="Equation.DSMT4">
                  <p:embed/>
                  <p:pic>
                    <p:nvPicPr>
                      <p:cNvPr id="0" name=""/>
                      <p:cNvPicPr/>
                      <p:nvPr/>
                    </p:nvPicPr>
                    <p:blipFill>
                      <a:blip r:embed="rId29"/>
                      <a:stretch>
                        <a:fillRect/>
                      </a:stretch>
                    </p:blipFill>
                    <p:spPr>
                      <a:xfrm>
                        <a:off x="5476875" y="2862263"/>
                        <a:ext cx="1428750" cy="252412"/>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0FD7FB33-2B6B-4C18-BC0B-2DFDF089B089}"/>
              </a:ext>
            </a:extLst>
          </p:cNvPr>
          <p:cNvGraphicFramePr>
            <a:graphicFrameLocks noChangeAspect="1"/>
          </p:cNvGraphicFramePr>
          <p:nvPr>
            <p:extLst>
              <p:ext uri="{D42A27DB-BD31-4B8C-83A1-F6EECF244321}">
                <p14:modId xmlns:p14="http://schemas.microsoft.com/office/powerpoint/2010/main" val="3769462276"/>
              </p:ext>
            </p:extLst>
          </p:nvPr>
        </p:nvGraphicFramePr>
        <p:xfrm>
          <a:off x="7205663" y="2870200"/>
          <a:ext cx="1427162" cy="250825"/>
        </p:xfrm>
        <a:graphic>
          <a:graphicData uri="http://schemas.openxmlformats.org/presentationml/2006/ole">
            <mc:AlternateContent xmlns:mc="http://schemas.openxmlformats.org/markup-compatibility/2006">
              <mc:Choice xmlns:v="urn:schemas-microsoft-com:vml" Requires="v">
                <p:oleObj spid="_x0000_s31798" name="Equation" r:id="rId30" imgW="1726920" imgH="304560" progId="Equation.DSMT4">
                  <p:embed/>
                </p:oleObj>
              </mc:Choice>
              <mc:Fallback>
                <p:oleObj name="Equation" r:id="rId30" imgW="1726920" imgH="304560" progId="Equation.DSMT4">
                  <p:embed/>
                  <p:pic>
                    <p:nvPicPr>
                      <p:cNvPr id="0" name=""/>
                      <p:cNvPicPr/>
                      <p:nvPr/>
                    </p:nvPicPr>
                    <p:blipFill>
                      <a:blip r:embed="rId31"/>
                      <a:stretch>
                        <a:fillRect/>
                      </a:stretch>
                    </p:blipFill>
                    <p:spPr>
                      <a:xfrm>
                        <a:off x="7205663" y="2870200"/>
                        <a:ext cx="1427162" cy="250825"/>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1D95E4F5-AEFC-4B09-AC45-0F6B9009E878}"/>
              </a:ext>
            </a:extLst>
          </p:cNvPr>
          <p:cNvGraphicFramePr>
            <a:graphicFrameLocks noChangeAspect="1"/>
          </p:cNvGraphicFramePr>
          <p:nvPr>
            <p:extLst>
              <p:ext uri="{D42A27DB-BD31-4B8C-83A1-F6EECF244321}">
                <p14:modId xmlns:p14="http://schemas.microsoft.com/office/powerpoint/2010/main" val="2656115256"/>
              </p:ext>
            </p:extLst>
          </p:nvPr>
        </p:nvGraphicFramePr>
        <p:xfrm>
          <a:off x="507045" y="3232688"/>
          <a:ext cx="622300" cy="254000"/>
        </p:xfrm>
        <a:graphic>
          <a:graphicData uri="http://schemas.openxmlformats.org/presentationml/2006/ole">
            <mc:AlternateContent xmlns:mc="http://schemas.openxmlformats.org/markup-compatibility/2006">
              <mc:Choice xmlns:v="urn:schemas-microsoft-com:vml" Requires="v">
                <p:oleObj spid="_x0000_s31799" name="Equation" r:id="rId32" imgW="622080" imgH="253800" progId="Equation.DSMT4">
                  <p:embed/>
                </p:oleObj>
              </mc:Choice>
              <mc:Fallback>
                <p:oleObj name="Equation" r:id="rId32" imgW="622080" imgH="253800" progId="Equation.DSMT4">
                  <p:embed/>
                  <p:pic>
                    <p:nvPicPr>
                      <p:cNvPr id="0" name=""/>
                      <p:cNvPicPr/>
                      <p:nvPr/>
                    </p:nvPicPr>
                    <p:blipFill>
                      <a:blip r:embed="rId33"/>
                      <a:stretch>
                        <a:fillRect/>
                      </a:stretch>
                    </p:blipFill>
                    <p:spPr>
                      <a:xfrm>
                        <a:off x="507045" y="3232688"/>
                        <a:ext cx="622300" cy="2540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33A4E905-B89F-4BAE-8DC8-4E8F45245C16}"/>
              </a:ext>
            </a:extLst>
          </p:cNvPr>
          <p:cNvGraphicFramePr>
            <a:graphicFrameLocks noChangeAspect="1"/>
          </p:cNvGraphicFramePr>
          <p:nvPr>
            <p:extLst>
              <p:ext uri="{D42A27DB-BD31-4B8C-83A1-F6EECF244321}">
                <p14:modId xmlns:p14="http://schemas.microsoft.com/office/powerpoint/2010/main" val="2137009765"/>
              </p:ext>
            </p:extLst>
          </p:nvPr>
        </p:nvGraphicFramePr>
        <p:xfrm>
          <a:off x="1870075" y="3233738"/>
          <a:ext cx="1363663" cy="250825"/>
        </p:xfrm>
        <a:graphic>
          <a:graphicData uri="http://schemas.openxmlformats.org/presentationml/2006/ole">
            <mc:AlternateContent xmlns:mc="http://schemas.openxmlformats.org/markup-compatibility/2006">
              <mc:Choice xmlns:v="urn:schemas-microsoft-com:vml" Requires="v">
                <p:oleObj spid="_x0000_s31800" name="Equation" r:id="rId34" imgW="1650960" imgH="304560" progId="Equation.DSMT4">
                  <p:embed/>
                </p:oleObj>
              </mc:Choice>
              <mc:Fallback>
                <p:oleObj name="Equation" r:id="rId34" imgW="1650960" imgH="304560" progId="Equation.DSMT4">
                  <p:embed/>
                  <p:pic>
                    <p:nvPicPr>
                      <p:cNvPr id="0" name=""/>
                      <p:cNvPicPr/>
                      <p:nvPr/>
                    </p:nvPicPr>
                    <p:blipFill>
                      <a:blip r:embed="rId35"/>
                      <a:stretch>
                        <a:fillRect/>
                      </a:stretch>
                    </p:blipFill>
                    <p:spPr>
                      <a:xfrm>
                        <a:off x="1870075" y="3233738"/>
                        <a:ext cx="1363663" cy="250825"/>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8AF26702-A018-49A0-B6F5-6D1B5B29C166}"/>
              </a:ext>
            </a:extLst>
          </p:cNvPr>
          <p:cNvGraphicFramePr>
            <a:graphicFrameLocks noChangeAspect="1"/>
          </p:cNvGraphicFramePr>
          <p:nvPr>
            <p:extLst>
              <p:ext uri="{D42A27DB-BD31-4B8C-83A1-F6EECF244321}">
                <p14:modId xmlns:p14="http://schemas.microsoft.com/office/powerpoint/2010/main" val="645657074"/>
              </p:ext>
            </p:extLst>
          </p:nvPr>
        </p:nvGraphicFramePr>
        <p:xfrm>
          <a:off x="3659188" y="3255963"/>
          <a:ext cx="1384300" cy="252412"/>
        </p:xfrm>
        <a:graphic>
          <a:graphicData uri="http://schemas.openxmlformats.org/presentationml/2006/ole">
            <mc:AlternateContent xmlns:mc="http://schemas.openxmlformats.org/markup-compatibility/2006">
              <mc:Choice xmlns:v="urn:schemas-microsoft-com:vml" Requires="v">
                <p:oleObj spid="_x0000_s31801" name="Equation" r:id="rId36" imgW="1676160" imgH="304560" progId="Equation.DSMT4">
                  <p:embed/>
                </p:oleObj>
              </mc:Choice>
              <mc:Fallback>
                <p:oleObj name="Equation" r:id="rId36" imgW="1676160" imgH="304560" progId="Equation.DSMT4">
                  <p:embed/>
                  <p:pic>
                    <p:nvPicPr>
                      <p:cNvPr id="0" name=""/>
                      <p:cNvPicPr/>
                      <p:nvPr/>
                    </p:nvPicPr>
                    <p:blipFill>
                      <a:blip r:embed="rId37"/>
                      <a:stretch>
                        <a:fillRect/>
                      </a:stretch>
                    </p:blipFill>
                    <p:spPr>
                      <a:xfrm>
                        <a:off x="3659188" y="3255963"/>
                        <a:ext cx="1384300" cy="252412"/>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07FEC9B7-C6DA-478A-B6AA-BA5F0C7549C1}"/>
              </a:ext>
            </a:extLst>
          </p:cNvPr>
          <p:cNvGraphicFramePr>
            <a:graphicFrameLocks noChangeAspect="1"/>
          </p:cNvGraphicFramePr>
          <p:nvPr>
            <p:extLst>
              <p:ext uri="{D42A27DB-BD31-4B8C-83A1-F6EECF244321}">
                <p14:modId xmlns:p14="http://schemas.microsoft.com/office/powerpoint/2010/main" val="2438807463"/>
              </p:ext>
            </p:extLst>
          </p:nvPr>
        </p:nvGraphicFramePr>
        <p:xfrm>
          <a:off x="5543731" y="3227450"/>
          <a:ext cx="1270000" cy="251901"/>
        </p:xfrm>
        <a:graphic>
          <a:graphicData uri="http://schemas.openxmlformats.org/presentationml/2006/ole">
            <mc:AlternateContent xmlns:mc="http://schemas.openxmlformats.org/markup-compatibility/2006">
              <mc:Choice xmlns:v="urn:schemas-microsoft-com:vml" Requires="v">
                <p:oleObj spid="_x0000_s31802" name="Equation" r:id="rId38" imgW="1536480" imgH="304560" progId="Equation.DSMT4">
                  <p:embed/>
                </p:oleObj>
              </mc:Choice>
              <mc:Fallback>
                <p:oleObj name="Equation" r:id="rId38" imgW="1536480" imgH="304560" progId="Equation.DSMT4">
                  <p:embed/>
                  <p:pic>
                    <p:nvPicPr>
                      <p:cNvPr id="0" name=""/>
                      <p:cNvPicPr/>
                      <p:nvPr/>
                    </p:nvPicPr>
                    <p:blipFill>
                      <a:blip r:embed="rId39"/>
                      <a:stretch>
                        <a:fillRect/>
                      </a:stretch>
                    </p:blipFill>
                    <p:spPr>
                      <a:xfrm>
                        <a:off x="5543731" y="3227450"/>
                        <a:ext cx="1270000" cy="251901"/>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299BC050-0949-427B-BBA5-05FC6DCA4704}"/>
              </a:ext>
            </a:extLst>
          </p:cNvPr>
          <p:cNvGraphicFramePr>
            <a:graphicFrameLocks noChangeAspect="1"/>
          </p:cNvGraphicFramePr>
          <p:nvPr>
            <p:extLst>
              <p:ext uri="{D42A27DB-BD31-4B8C-83A1-F6EECF244321}">
                <p14:modId xmlns:p14="http://schemas.microsoft.com/office/powerpoint/2010/main" val="3837122609"/>
              </p:ext>
            </p:extLst>
          </p:nvPr>
        </p:nvGraphicFramePr>
        <p:xfrm>
          <a:off x="7267575" y="3219450"/>
          <a:ext cx="1331913" cy="261938"/>
        </p:xfrm>
        <a:graphic>
          <a:graphicData uri="http://schemas.openxmlformats.org/presentationml/2006/ole">
            <mc:AlternateContent xmlns:mc="http://schemas.openxmlformats.org/markup-compatibility/2006">
              <mc:Choice xmlns:v="urn:schemas-microsoft-com:vml" Requires="v">
                <p:oleObj spid="_x0000_s31803" name="Equation" r:id="rId40" imgW="1549080" imgH="304560" progId="Equation.DSMT4">
                  <p:embed/>
                </p:oleObj>
              </mc:Choice>
              <mc:Fallback>
                <p:oleObj name="Equation" r:id="rId40" imgW="1549080" imgH="304560" progId="Equation.DSMT4">
                  <p:embed/>
                  <p:pic>
                    <p:nvPicPr>
                      <p:cNvPr id="0" name=""/>
                      <p:cNvPicPr/>
                      <p:nvPr/>
                    </p:nvPicPr>
                    <p:blipFill>
                      <a:blip r:embed="rId41"/>
                      <a:stretch>
                        <a:fillRect/>
                      </a:stretch>
                    </p:blipFill>
                    <p:spPr>
                      <a:xfrm>
                        <a:off x="7267575" y="3219450"/>
                        <a:ext cx="1331913" cy="261938"/>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4BC03AB7-D870-4A37-BB31-93F4277F1CE3}"/>
              </a:ext>
            </a:extLst>
          </p:cNvPr>
          <p:cNvGraphicFramePr>
            <a:graphicFrameLocks noChangeAspect="1"/>
          </p:cNvGraphicFramePr>
          <p:nvPr>
            <p:extLst>
              <p:ext uri="{D42A27DB-BD31-4B8C-83A1-F6EECF244321}">
                <p14:modId xmlns:p14="http://schemas.microsoft.com/office/powerpoint/2010/main" val="4235380481"/>
              </p:ext>
            </p:extLst>
          </p:nvPr>
        </p:nvGraphicFramePr>
        <p:xfrm>
          <a:off x="552506" y="3612206"/>
          <a:ext cx="427182" cy="277091"/>
        </p:xfrm>
        <a:graphic>
          <a:graphicData uri="http://schemas.openxmlformats.org/presentationml/2006/ole">
            <mc:AlternateContent xmlns:mc="http://schemas.openxmlformats.org/markup-compatibility/2006">
              <mc:Choice xmlns:v="urn:schemas-microsoft-com:vml" Requires="v">
                <p:oleObj spid="_x0000_s31804" name="Equation" r:id="rId42" imgW="469800" imgH="304560" progId="Equation.DSMT4">
                  <p:embed/>
                </p:oleObj>
              </mc:Choice>
              <mc:Fallback>
                <p:oleObj name="Equation" r:id="rId42" imgW="469800" imgH="304560" progId="Equation.DSMT4">
                  <p:embed/>
                  <p:pic>
                    <p:nvPicPr>
                      <p:cNvPr id="0" name=""/>
                      <p:cNvPicPr/>
                      <p:nvPr/>
                    </p:nvPicPr>
                    <p:blipFill>
                      <a:blip r:embed="rId43"/>
                      <a:stretch>
                        <a:fillRect/>
                      </a:stretch>
                    </p:blipFill>
                    <p:spPr>
                      <a:xfrm>
                        <a:off x="552506" y="3612206"/>
                        <a:ext cx="427182" cy="277091"/>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92B23EEC-4AE2-4B1E-8832-5988AC701E72}"/>
              </a:ext>
            </a:extLst>
          </p:cNvPr>
          <p:cNvGraphicFramePr>
            <a:graphicFrameLocks noChangeAspect="1"/>
          </p:cNvGraphicFramePr>
          <p:nvPr>
            <p:extLst>
              <p:ext uri="{D42A27DB-BD31-4B8C-83A1-F6EECF244321}">
                <p14:modId xmlns:p14="http://schemas.microsoft.com/office/powerpoint/2010/main" val="1581209279"/>
              </p:ext>
            </p:extLst>
          </p:nvPr>
        </p:nvGraphicFramePr>
        <p:xfrm>
          <a:off x="1839913" y="3624263"/>
          <a:ext cx="1427162" cy="250825"/>
        </p:xfrm>
        <a:graphic>
          <a:graphicData uri="http://schemas.openxmlformats.org/presentationml/2006/ole">
            <mc:AlternateContent xmlns:mc="http://schemas.openxmlformats.org/markup-compatibility/2006">
              <mc:Choice xmlns:v="urn:schemas-microsoft-com:vml" Requires="v">
                <p:oleObj spid="_x0000_s31805" name="Equation" r:id="rId44" imgW="1726920" imgH="304560" progId="Equation.DSMT4">
                  <p:embed/>
                </p:oleObj>
              </mc:Choice>
              <mc:Fallback>
                <p:oleObj name="Equation" r:id="rId44" imgW="1726920" imgH="304560" progId="Equation.DSMT4">
                  <p:embed/>
                  <p:pic>
                    <p:nvPicPr>
                      <p:cNvPr id="0" name=""/>
                      <p:cNvPicPr/>
                      <p:nvPr/>
                    </p:nvPicPr>
                    <p:blipFill>
                      <a:blip r:embed="rId45"/>
                      <a:stretch>
                        <a:fillRect/>
                      </a:stretch>
                    </p:blipFill>
                    <p:spPr>
                      <a:xfrm>
                        <a:off x="1839913" y="3624263"/>
                        <a:ext cx="1427162" cy="250825"/>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25B133BC-7FD7-4815-9F5E-21B00D799716}"/>
              </a:ext>
            </a:extLst>
          </p:cNvPr>
          <p:cNvGraphicFramePr>
            <a:graphicFrameLocks noChangeAspect="1"/>
          </p:cNvGraphicFramePr>
          <p:nvPr>
            <p:extLst>
              <p:ext uri="{D42A27DB-BD31-4B8C-83A1-F6EECF244321}">
                <p14:modId xmlns:p14="http://schemas.microsoft.com/office/powerpoint/2010/main" val="912116285"/>
              </p:ext>
            </p:extLst>
          </p:nvPr>
        </p:nvGraphicFramePr>
        <p:xfrm>
          <a:off x="4221018" y="3649453"/>
          <a:ext cx="346364" cy="199422"/>
        </p:xfrm>
        <a:graphic>
          <a:graphicData uri="http://schemas.openxmlformats.org/presentationml/2006/ole">
            <mc:AlternateContent xmlns:mc="http://schemas.openxmlformats.org/markup-compatibility/2006">
              <mc:Choice xmlns:v="urn:schemas-microsoft-com:vml" Requires="v">
                <p:oleObj spid="_x0000_s31806" name="Equation" r:id="rId46" imgW="419040" imgH="241200" progId="Equation.DSMT4">
                  <p:embed/>
                </p:oleObj>
              </mc:Choice>
              <mc:Fallback>
                <p:oleObj name="Equation" r:id="rId46" imgW="419040" imgH="241200" progId="Equation.DSMT4">
                  <p:embed/>
                  <p:pic>
                    <p:nvPicPr>
                      <p:cNvPr id="0" name=""/>
                      <p:cNvPicPr/>
                      <p:nvPr/>
                    </p:nvPicPr>
                    <p:blipFill>
                      <a:blip r:embed="rId47"/>
                      <a:stretch>
                        <a:fillRect/>
                      </a:stretch>
                    </p:blipFill>
                    <p:spPr>
                      <a:xfrm>
                        <a:off x="4221018" y="3649453"/>
                        <a:ext cx="346364" cy="199422"/>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9EBD03B2-8030-4316-97A6-6DAE4154B140}"/>
              </a:ext>
            </a:extLst>
          </p:cNvPr>
          <p:cNvGraphicFramePr>
            <a:graphicFrameLocks noChangeAspect="1"/>
          </p:cNvGraphicFramePr>
          <p:nvPr>
            <p:extLst>
              <p:ext uri="{D42A27DB-BD31-4B8C-83A1-F6EECF244321}">
                <p14:modId xmlns:p14="http://schemas.microsoft.com/office/powerpoint/2010/main" val="513465308"/>
              </p:ext>
            </p:extLst>
          </p:nvPr>
        </p:nvGraphicFramePr>
        <p:xfrm>
          <a:off x="5533043" y="3610675"/>
          <a:ext cx="1270000" cy="251901"/>
        </p:xfrm>
        <a:graphic>
          <a:graphicData uri="http://schemas.openxmlformats.org/presentationml/2006/ole">
            <mc:AlternateContent xmlns:mc="http://schemas.openxmlformats.org/markup-compatibility/2006">
              <mc:Choice xmlns:v="urn:schemas-microsoft-com:vml" Requires="v">
                <p:oleObj spid="_x0000_s31807" name="Equation" r:id="rId48" imgW="1536480" imgH="304560" progId="Equation.DSMT4">
                  <p:embed/>
                </p:oleObj>
              </mc:Choice>
              <mc:Fallback>
                <p:oleObj name="Equation" r:id="rId48" imgW="1536480" imgH="304560" progId="Equation.DSMT4">
                  <p:embed/>
                  <p:pic>
                    <p:nvPicPr>
                      <p:cNvPr id="0" name=""/>
                      <p:cNvPicPr/>
                      <p:nvPr/>
                    </p:nvPicPr>
                    <p:blipFill>
                      <a:blip r:embed="rId49"/>
                      <a:stretch>
                        <a:fillRect/>
                      </a:stretch>
                    </p:blipFill>
                    <p:spPr>
                      <a:xfrm>
                        <a:off x="5533043" y="3610675"/>
                        <a:ext cx="1270000" cy="251901"/>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6B0346EA-41A5-47C1-B694-AFB1DCDF59BF}"/>
              </a:ext>
            </a:extLst>
          </p:cNvPr>
          <p:cNvGraphicFramePr>
            <a:graphicFrameLocks noChangeAspect="1"/>
          </p:cNvGraphicFramePr>
          <p:nvPr>
            <p:extLst>
              <p:ext uri="{D42A27DB-BD31-4B8C-83A1-F6EECF244321}">
                <p14:modId xmlns:p14="http://schemas.microsoft.com/office/powerpoint/2010/main" val="3441291009"/>
              </p:ext>
            </p:extLst>
          </p:nvPr>
        </p:nvGraphicFramePr>
        <p:xfrm>
          <a:off x="7778917" y="3616430"/>
          <a:ext cx="346364" cy="199422"/>
        </p:xfrm>
        <a:graphic>
          <a:graphicData uri="http://schemas.openxmlformats.org/presentationml/2006/ole">
            <mc:AlternateContent xmlns:mc="http://schemas.openxmlformats.org/markup-compatibility/2006">
              <mc:Choice xmlns:v="urn:schemas-microsoft-com:vml" Requires="v">
                <p:oleObj spid="_x0000_s31808" name="Equation" r:id="rId50" imgW="419040" imgH="241200" progId="Equation.DSMT4">
                  <p:embed/>
                </p:oleObj>
              </mc:Choice>
              <mc:Fallback>
                <p:oleObj name="Equation" r:id="rId50" imgW="419040" imgH="241200" progId="Equation.DSMT4">
                  <p:embed/>
                  <p:pic>
                    <p:nvPicPr>
                      <p:cNvPr id="0" name=""/>
                      <p:cNvPicPr/>
                      <p:nvPr/>
                    </p:nvPicPr>
                    <p:blipFill>
                      <a:blip r:embed="rId51"/>
                      <a:stretch>
                        <a:fillRect/>
                      </a:stretch>
                    </p:blipFill>
                    <p:spPr>
                      <a:xfrm>
                        <a:off x="7778917" y="3616430"/>
                        <a:ext cx="346364" cy="199422"/>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52879E26-A157-4AD0-8A56-606FF3632F3C}"/>
              </a:ext>
            </a:extLst>
          </p:cNvPr>
          <p:cNvGraphicFramePr>
            <a:graphicFrameLocks noChangeAspect="1"/>
          </p:cNvGraphicFramePr>
          <p:nvPr>
            <p:extLst>
              <p:ext uri="{D42A27DB-BD31-4B8C-83A1-F6EECF244321}">
                <p14:modId xmlns:p14="http://schemas.microsoft.com/office/powerpoint/2010/main" val="1763021197"/>
              </p:ext>
            </p:extLst>
          </p:nvPr>
        </p:nvGraphicFramePr>
        <p:xfrm>
          <a:off x="530225" y="3932238"/>
          <a:ext cx="808038" cy="346075"/>
        </p:xfrm>
        <a:graphic>
          <a:graphicData uri="http://schemas.openxmlformats.org/presentationml/2006/ole">
            <mc:AlternateContent xmlns:mc="http://schemas.openxmlformats.org/markup-compatibility/2006">
              <mc:Choice xmlns:v="urn:schemas-microsoft-com:vml" Requires="v">
                <p:oleObj spid="_x0000_s31809" name="Equation" r:id="rId52" imgW="888840" imgH="380880" progId="Equation.DSMT4">
                  <p:embed/>
                </p:oleObj>
              </mc:Choice>
              <mc:Fallback>
                <p:oleObj name="Equation" r:id="rId52" imgW="888840" imgH="380880" progId="Equation.DSMT4">
                  <p:embed/>
                  <p:pic>
                    <p:nvPicPr>
                      <p:cNvPr id="0" name=""/>
                      <p:cNvPicPr/>
                      <p:nvPr/>
                    </p:nvPicPr>
                    <p:blipFill>
                      <a:blip r:embed="rId53"/>
                      <a:stretch>
                        <a:fillRect/>
                      </a:stretch>
                    </p:blipFill>
                    <p:spPr>
                      <a:xfrm>
                        <a:off x="530225" y="3932238"/>
                        <a:ext cx="808038" cy="346075"/>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DFA01BAA-7C13-42A4-85E6-80A229754A60}"/>
              </a:ext>
            </a:extLst>
          </p:cNvPr>
          <p:cNvGraphicFramePr>
            <a:graphicFrameLocks noChangeAspect="1"/>
          </p:cNvGraphicFramePr>
          <p:nvPr>
            <p:extLst>
              <p:ext uri="{D42A27DB-BD31-4B8C-83A1-F6EECF244321}">
                <p14:modId xmlns:p14="http://schemas.microsoft.com/office/powerpoint/2010/main" val="1657570876"/>
              </p:ext>
            </p:extLst>
          </p:nvPr>
        </p:nvGraphicFramePr>
        <p:xfrm>
          <a:off x="2379317" y="4004563"/>
          <a:ext cx="346364" cy="199422"/>
        </p:xfrm>
        <a:graphic>
          <a:graphicData uri="http://schemas.openxmlformats.org/presentationml/2006/ole">
            <mc:AlternateContent xmlns:mc="http://schemas.openxmlformats.org/markup-compatibility/2006">
              <mc:Choice xmlns:v="urn:schemas-microsoft-com:vml" Requires="v">
                <p:oleObj spid="_x0000_s31810" name="Equation" r:id="rId54" imgW="419040" imgH="241200" progId="Equation.DSMT4">
                  <p:embed/>
                </p:oleObj>
              </mc:Choice>
              <mc:Fallback>
                <p:oleObj name="Equation" r:id="rId54" imgW="419040" imgH="241200" progId="Equation.DSMT4">
                  <p:embed/>
                  <p:pic>
                    <p:nvPicPr>
                      <p:cNvPr id="0" name=""/>
                      <p:cNvPicPr/>
                      <p:nvPr/>
                    </p:nvPicPr>
                    <p:blipFill>
                      <a:blip r:embed="rId55"/>
                      <a:stretch>
                        <a:fillRect/>
                      </a:stretch>
                    </p:blipFill>
                    <p:spPr>
                      <a:xfrm>
                        <a:off x="2379317" y="4004563"/>
                        <a:ext cx="346364" cy="199422"/>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2CF23D20-AA6A-4D97-B034-CDF7FE4B6E1A}"/>
              </a:ext>
            </a:extLst>
          </p:cNvPr>
          <p:cNvGraphicFramePr>
            <a:graphicFrameLocks noChangeAspect="1"/>
          </p:cNvGraphicFramePr>
          <p:nvPr>
            <p:extLst>
              <p:ext uri="{D42A27DB-BD31-4B8C-83A1-F6EECF244321}">
                <p14:modId xmlns:p14="http://schemas.microsoft.com/office/powerpoint/2010/main" val="193196171"/>
              </p:ext>
            </p:extLst>
          </p:nvPr>
        </p:nvGraphicFramePr>
        <p:xfrm>
          <a:off x="3516313" y="3989388"/>
          <a:ext cx="1636712" cy="252412"/>
        </p:xfrm>
        <a:graphic>
          <a:graphicData uri="http://schemas.openxmlformats.org/presentationml/2006/ole">
            <mc:AlternateContent xmlns:mc="http://schemas.openxmlformats.org/markup-compatibility/2006">
              <mc:Choice xmlns:v="urn:schemas-microsoft-com:vml" Requires="v">
                <p:oleObj spid="_x0000_s31811" name="Equation" r:id="rId56" imgW="1981080" imgH="304560" progId="Equation.DSMT4">
                  <p:embed/>
                </p:oleObj>
              </mc:Choice>
              <mc:Fallback>
                <p:oleObj name="Equation" r:id="rId56" imgW="1981080" imgH="304560" progId="Equation.DSMT4">
                  <p:embed/>
                  <p:pic>
                    <p:nvPicPr>
                      <p:cNvPr id="0" name=""/>
                      <p:cNvPicPr/>
                      <p:nvPr/>
                    </p:nvPicPr>
                    <p:blipFill>
                      <a:blip r:embed="rId57"/>
                      <a:stretch>
                        <a:fillRect/>
                      </a:stretch>
                    </p:blipFill>
                    <p:spPr>
                      <a:xfrm>
                        <a:off x="3516313" y="3989388"/>
                        <a:ext cx="1636712" cy="252412"/>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5D481837-C3DA-4EC4-B0DF-DD4B50C03E5E}"/>
              </a:ext>
            </a:extLst>
          </p:cNvPr>
          <p:cNvGraphicFramePr>
            <a:graphicFrameLocks noChangeAspect="1"/>
          </p:cNvGraphicFramePr>
          <p:nvPr>
            <p:extLst>
              <p:ext uri="{D42A27DB-BD31-4B8C-83A1-F6EECF244321}">
                <p14:modId xmlns:p14="http://schemas.microsoft.com/office/powerpoint/2010/main" val="4112018603"/>
              </p:ext>
            </p:extLst>
          </p:nvPr>
        </p:nvGraphicFramePr>
        <p:xfrm>
          <a:off x="6042771" y="3990518"/>
          <a:ext cx="381000" cy="219364"/>
        </p:xfrm>
        <a:graphic>
          <a:graphicData uri="http://schemas.openxmlformats.org/presentationml/2006/ole">
            <mc:AlternateContent xmlns:mc="http://schemas.openxmlformats.org/markup-compatibility/2006">
              <mc:Choice xmlns:v="urn:schemas-microsoft-com:vml" Requires="v">
                <p:oleObj spid="_x0000_s31812" name="Equation" r:id="rId58" imgW="419040" imgH="241200" progId="Equation.DSMT4">
                  <p:embed/>
                </p:oleObj>
              </mc:Choice>
              <mc:Fallback>
                <p:oleObj name="Equation" r:id="rId58" imgW="419040" imgH="241200" progId="Equation.DSMT4">
                  <p:embed/>
                  <p:pic>
                    <p:nvPicPr>
                      <p:cNvPr id="0" name=""/>
                      <p:cNvPicPr/>
                      <p:nvPr/>
                    </p:nvPicPr>
                    <p:blipFill>
                      <a:blip r:embed="rId59"/>
                      <a:stretch>
                        <a:fillRect/>
                      </a:stretch>
                    </p:blipFill>
                    <p:spPr>
                      <a:xfrm>
                        <a:off x="6042771" y="3990518"/>
                        <a:ext cx="381000" cy="219364"/>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4224E6A2-690A-4877-9A12-DAC918560FA6}"/>
              </a:ext>
            </a:extLst>
          </p:cNvPr>
          <p:cNvGraphicFramePr>
            <a:graphicFrameLocks noChangeAspect="1"/>
          </p:cNvGraphicFramePr>
          <p:nvPr>
            <p:extLst>
              <p:ext uri="{D42A27DB-BD31-4B8C-83A1-F6EECF244321}">
                <p14:modId xmlns:p14="http://schemas.microsoft.com/office/powerpoint/2010/main" val="1336417212"/>
              </p:ext>
            </p:extLst>
          </p:nvPr>
        </p:nvGraphicFramePr>
        <p:xfrm>
          <a:off x="7231063" y="4006850"/>
          <a:ext cx="1417637" cy="252413"/>
        </p:xfrm>
        <a:graphic>
          <a:graphicData uri="http://schemas.openxmlformats.org/presentationml/2006/ole">
            <mc:AlternateContent xmlns:mc="http://schemas.openxmlformats.org/markup-compatibility/2006">
              <mc:Choice xmlns:v="urn:schemas-microsoft-com:vml" Requires="v">
                <p:oleObj spid="_x0000_s31813" name="Equation" r:id="rId60" imgW="1714320" imgH="304560" progId="Equation.DSMT4">
                  <p:embed/>
                </p:oleObj>
              </mc:Choice>
              <mc:Fallback>
                <p:oleObj name="Equation" r:id="rId60" imgW="1714320" imgH="304560" progId="Equation.DSMT4">
                  <p:embed/>
                  <p:pic>
                    <p:nvPicPr>
                      <p:cNvPr id="0" name=""/>
                      <p:cNvPicPr/>
                      <p:nvPr/>
                    </p:nvPicPr>
                    <p:blipFill>
                      <a:blip r:embed="rId61"/>
                      <a:stretch>
                        <a:fillRect/>
                      </a:stretch>
                    </p:blipFill>
                    <p:spPr>
                      <a:xfrm>
                        <a:off x="7231063" y="4006850"/>
                        <a:ext cx="1417637" cy="252413"/>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14A04ABB-6871-4606-9917-ADABC5E0137B}"/>
              </a:ext>
            </a:extLst>
          </p:cNvPr>
          <p:cNvGraphicFramePr>
            <a:graphicFrameLocks noChangeAspect="1"/>
          </p:cNvGraphicFramePr>
          <p:nvPr>
            <p:extLst>
              <p:ext uri="{D42A27DB-BD31-4B8C-83A1-F6EECF244321}">
                <p14:modId xmlns:p14="http://schemas.microsoft.com/office/powerpoint/2010/main" val="1942520085"/>
              </p:ext>
            </p:extLst>
          </p:nvPr>
        </p:nvGraphicFramePr>
        <p:xfrm>
          <a:off x="558861" y="4291812"/>
          <a:ext cx="237490" cy="363220"/>
        </p:xfrm>
        <a:graphic>
          <a:graphicData uri="http://schemas.openxmlformats.org/presentationml/2006/ole">
            <mc:AlternateContent xmlns:mc="http://schemas.openxmlformats.org/markup-compatibility/2006">
              <mc:Choice xmlns:v="urn:schemas-microsoft-com:vml" Requires="v">
                <p:oleObj spid="_x0000_s31814" name="Equation" r:id="rId62" imgW="215640" imgH="330120" progId="Equation.DSMT4">
                  <p:embed/>
                </p:oleObj>
              </mc:Choice>
              <mc:Fallback>
                <p:oleObj name="Equation" r:id="rId62" imgW="215640" imgH="330120" progId="Equation.DSMT4">
                  <p:embed/>
                  <p:pic>
                    <p:nvPicPr>
                      <p:cNvPr id="0" name=""/>
                      <p:cNvPicPr/>
                      <p:nvPr/>
                    </p:nvPicPr>
                    <p:blipFill>
                      <a:blip r:embed="rId63"/>
                      <a:stretch>
                        <a:fillRect/>
                      </a:stretch>
                    </p:blipFill>
                    <p:spPr>
                      <a:xfrm>
                        <a:off x="558861" y="4291812"/>
                        <a:ext cx="237490" cy="363220"/>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0DD53E25-45F2-4806-A85E-4F4B5F025E39}"/>
              </a:ext>
            </a:extLst>
          </p:cNvPr>
          <p:cNvGraphicFramePr>
            <a:graphicFrameLocks noChangeAspect="1"/>
          </p:cNvGraphicFramePr>
          <p:nvPr>
            <p:extLst>
              <p:ext uri="{D42A27DB-BD31-4B8C-83A1-F6EECF244321}">
                <p14:modId xmlns:p14="http://schemas.microsoft.com/office/powerpoint/2010/main" val="3914586047"/>
              </p:ext>
            </p:extLst>
          </p:nvPr>
        </p:nvGraphicFramePr>
        <p:xfrm>
          <a:off x="2125317" y="4368598"/>
          <a:ext cx="854364" cy="219364"/>
        </p:xfrm>
        <a:graphic>
          <a:graphicData uri="http://schemas.openxmlformats.org/presentationml/2006/ole">
            <mc:AlternateContent xmlns:mc="http://schemas.openxmlformats.org/markup-compatibility/2006">
              <mc:Choice xmlns:v="urn:schemas-microsoft-com:vml" Requires="v">
                <p:oleObj spid="_x0000_s31815" name="Equation" r:id="rId64" imgW="939600" imgH="241200" progId="Equation.DSMT4">
                  <p:embed/>
                </p:oleObj>
              </mc:Choice>
              <mc:Fallback>
                <p:oleObj name="Equation" r:id="rId64" imgW="939600" imgH="241200" progId="Equation.DSMT4">
                  <p:embed/>
                  <p:pic>
                    <p:nvPicPr>
                      <p:cNvPr id="0" name=""/>
                      <p:cNvPicPr/>
                      <p:nvPr/>
                    </p:nvPicPr>
                    <p:blipFill>
                      <a:blip r:embed="rId65"/>
                      <a:stretch>
                        <a:fillRect/>
                      </a:stretch>
                    </p:blipFill>
                    <p:spPr>
                      <a:xfrm>
                        <a:off x="2125317" y="4368598"/>
                        <a:ext cx="854364" cy="21936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42E03083-8EE1-4066-AD0D-52C350775F57}"/>
              </a:ext>
            </a:extLst>
          </p:cNvPr>
          <p:cNvGraphicFramePr>
            <a:graphicFrameLocks noChangeAspect="1"/>
          </p:cNvGraphicFramePr>
          <p:nvPr>
            <p:extLst>
              <p:ext uri="{D42A27DB-BD31-4B8C-83A1-F6EECF244321}">
                <p14:modId xmlns:p14="http://schemas.microsoft.com/office/powerpoint/2010/main" val="167816424"/>
              </p:ext>
            </p:extLst>
          </p:nvPr>
        </p:nvGraphicFramePr>
        <p:xfrm>
          <a:off x="3849974" y="4379619"/>
          <a:ext cx="837531" cy="215042"/>
        </p:xfrm>
        <a:graphic>
          <a:graphicData uri="http://schemas.openxmlformats.org/presentationml/2006/ole">
            <mc:AlternateContent xmlns:mc="http://schemas.openxmlformats.org/markup-compatibility/2006">
              <mc:Choice xmlns:v="urn:schemas-microsoft-com:vml" Requires="v">
                <p:oleObj spid="_x0000_s31816" name="Equation" r:id="rId66" imgW="939600" imgH="241200" progId="Equation.DSMT4">
                  <p:embed/>
                </p:oleObj>
              </mc:Choice>
              <mc:Fallback>
                <p:oleObj name="Equation" r:id="rId66" imgW="939600" imgH="241200" progId="Equation.DSMT4">
                  <p:embed/>
                  <p:pic>
                    <p:nvPicPr>
                      <p:cNvPr id="0" name=""/>
                      <p:cNvPicPr/>
                      <p:nvPr/>
                    </p:nvPicPr>
                    <p:blipFill>
                      <a:blip r:embed="rId67"/>
                      <a:stretch>
                        <a:fillRect/>
                      </a:stretch>
                    </p:blipFill>
                    <p:spPr>
                      <a:xfrm>
                        <a:off x="3849974" y="4379619"/>
                        <a:ext cx="837531" cy="215042"/>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316C9F2C-6491-43D9-84F7-1A51442064DD}"/>
              </a:ext>
            </a:extLst>
          </p:cNvPr>
          <p:cNvGraphicFramePr>
            <a:graphicFrameLocks noChangeAspect="1"/>
          </p:cNvGraphicFramePr>
          <p:nvPr>
            <p:extLst>
              <p:ext uri="{D42A27DB-BD31-4B8C-83A1-F6EECF244321}">
                <p14:modId xmlns:p14="http://schemas.microsoft.com/office/powerpoint/2010/main" val="2479957227"/>
              </p:ext>
            </p:extLst>
          </p:nvPr>
        </p:nvGraphicFramePr>
        <p:xfrm>
          <a:off x="5905737" y="4375300"/>
          <a:ext cx="669636" cy="219364"/>
        </p:xfrm>
        <a:graphic>
          <a:graphicData uri="http://schemas.openxmlformats.org/presentationml/2006/ole">
            <mc:AlternateContent xmlns:mc="http://schemas.openxmlformats.org/markup-compatibility/2006">
              <mc:Choice xmlns:v="urn:schemas-microsoft-com:vml" Requires="v">
                <p:oleObj spid="_x0000_s31817" name="Equation" r:id="rId68" imgW="736560" imgH="241200" progId="Equation.DSMT4">
                  <p:embed/>
                </p:oleObj>
              </mc:Choice>
              <mc:Fallback>
                <p:oleObj name="Equation" r:id="rId68" imgW="736560" imgH="241200" progId="Equation.DSMT4">
                  <p:embed/>
                  <p:pic>
                    <p:nvPicPr>
                      <p:cNvPr id="0" name=""/>
                      <p:cNvPicPr/>
                      <p:nvPr/>
                    </p:nvPicPr>
                    <p:blipFill>
                      <a:blip r:embed="rId69"/>
                      <a:stretch>
                        <a:fillRect/>
                      </a:stretch>
                    </p:blipFill>
                    <p:spPr>
                      <a:xfrm>
                        <a:off x="5905737" y="4375300"/>
                        <a:ext cx="669636" cy="219364"/>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4C166D10-C66A-4F17-8161-638624440553}"/>
              </a:ext>
            </a:extLst>
          </p:cNvPr>
          <p:cNvGraphicFramePr>
            <a:graphicFrameLocks noChangeAspect="1"/>
          </p:cNvGraphicFramePr>
          <p:nvPr>
            <p:extLst>
              <p:ext uri="{D42A27DB-BD31-4B8C-83A1-F6EECF244321}">
                <p14:modId xmlns:p14="http://schemas.microsoft.com/office/powerpoint/2010/main" val="490060523"/>
              </p:ext>
            </p:extLst>
          </p:nvPr>
        </p:nvGraphicFramePr>
        <p:xfrm>
          <a:off x="7643039" y="4401165"/>
          <a:ext cx="608760" cy="199422"/>
        </p:xfrm>
        <a:graphic>
          <a:graphicData uri="http://schemas.openxmlformats.org/presentationml/2006/ole">
            <mc:AlternateContent xmlns:mc="http://schemas.openxmlformats.org/markup-compatibility/2006">
              <mc:Choice xmlns:v="urn:schemas-microsoft-com:vml" Requires="v">
                <p:oleObj spid="_x0000_s31818" name="Equation" r:id="rId70" imgW="736560" imgH="241200" progId="Equation.DSMT4">
                  <p:embed/>
                </p:oleObj>
              </mc:Choice>
              <mc:Fallback>
                <p:oleObj name="Equation" r:id="rId70" imgW="736560" imgH="241200" progId="Equation.DSMT4">
                  <p:embed/>
                  <p:pic>
                    <p:nvPicPr>
                      <p:cNvPr id="0" name=""/>
                      <p:cNvPicPr/>
                      <p:nvPr/>
                    </p:nvPicPr>
                    <p:blipFill>
                      <a:blip r:embed="rId71"/>
                      <a:stretch>
                        <a:fillRect/>
                      </a:stretch>
                    </p:blipFill>
                    <p:spPr>
                      <a:xfrm>
                        <a:off x="7643039" y="4401165"/>
                        <a:ext cx="608760" cy="199422"/>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BEA47458-6D25-499D-B4A6-23E2743B9626}"/>
              </a:ext>
            </a:extLst>
          </p:cNvPr>
          <p:cNvGraphicFramePr>
            <a:graphicFrameLocks noChangeAspect="1"/>
          </p:cNvGraphicFramePr>
          <p:nvPr>
            <p:extLst>
              <p:ext uri="{D42A27DB-BD31-4B8C-83A1-F6EECF244321}">
                <p14:modId xmlns:p14="http://schemas.microsoft.com/office/powerpoint/2010/main" val="2051610277"/>
              </p:ext>
            </p:extLst>
          </p:nvPr>
        </p:nvGraphicFramePr>
        <p:xfrm>
          <a:off x="546305" y="4715592"/>
          <a:ext cx="292100" cy="279400"/>
        </p:xfrm>
        <a:graphic>
          <a:graphicData uri="http://schemas.openxmlformats.org/presentationml/2006/ole">
            <mc:AlternateContent xmlns:mc="http://schemas.openxmlformats.org/markup-compatibility/2006">
              <mc:Choice xmlns:v="urn:schemas-microsoft-com:vml" Requires="v">
                <p:oleObj spid="_x0000_s31819" name="Equation" r:id="rId72" imgW="291960" imgH="279360" progId="Equation.DSMT4">
                  <p:embed/>
                </p:oleObj>
              </mc:Choice>
              <mc:Fallback>
                <p:oleObj name="Equation" r:id="rId72" imgW="291960" imgH="279360" progId="Equation.DSMT4">
                  <p:embed/>
                  <p:pic>
                    <p:nvPicPr>
                      <p:cNvPr id="0" name=""/>
                      <p:cNvPicPr/>
                      <p:nvPr/>
                    </p:nvPicPr>
                    <p:blipFill>
                      <a:blip r:embed="rId73"/>
                      <a:stretch>
                        <a:fillRect/>
                      </a:stretch>
                    </p:blipFill>
                    <p:spPr>
                      <a:xfrm>
                        <a:off x="546305" y="4715592"/>
                        <a:ext cx="292100" cy="279400"/>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65330E4E-C806-411D-8CEE-AE851E2DD51B}"/>
              </a:ext>
            </a:extLst>
          </p:cNvPr>
          <p:cNvGraphicFramePr>
            <a:graphicFrameLocks noChangeAspect="1"/>
          </p:cNvGraphicFramePr>
          <p:nvPr>
            <p:extLst>
              <p:ext uri="{D42A27DB-BD31-4B8C-83A1-F6EECF244321}">
                <p14:modId xmlns:p14="http://schemas.microsoft.com/office/powerpoint/2010/main" val="1375109951"/>
              </p:ext>
            </p:extLst>
          </p:nvPr>
        </p:nvGraphicFramePr>
        <p:xfrm>
          <a:off x="2217681" y="4747331"/>
          <a:ext cx="669636" cy="219364"/>
        </p:xfrm>
        <a:graphic>
          <a:graphicData uri="http://schemas.openxmlformats.org/presentationml/2006/ole">
            <mc:AlternateContent xmlns:mc="http://schemas.openxmlformats.org/markup-compatibility/2006">
              <mc:Choice xmlns:v="urn:schemas-microsoft-com:vml" Requires="v">
                <p:oleObj spid="_x0000_s31820" name="Equation" r:id="rId74" imgW="736560" imgH="241200" progId="Equation.DSMT4">
                  <p:embed/>
                </p:oleObj>
              </mc:Choice>
              <mc:Fallback>
                <p:oleObj name="Equation" r:id="rId74" imgW="736560" imgH="241200" progId="Equation.DSMT4">
                  <p:embed/>
                  <p:pic>
                    <p:nvPicPr>
                      <p:cNvPr id="0" name=""/>
                      <p:cNvPicPr/>
                      <p:nvPr/>
                    </p:nvPicPr>
                    <p:blipFill>
                      <a:blip r:embed="rId75"/>
                      <a:stretch>
                        <a:fillRect/>
                      </a:stretch>
                    </p:blipFill>
                    <p:spPr>
                      <a:xfrm>
                        <a:off x="2217681" y="4747331"/>
                        <a:ext cx="669636" cy="219364"/>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CDD1A588-2F6B-4869-BCDD-AD8E24530FAE}"/>
              </a:ext>
            </a:extLst>
          </p:cNvPr>
          <p:cNvGraphicFramePr>
            <a:graphicFrameLocks noChangeAspect="1"/>
          </p:cNvGraphicFramePr>
          <p:nvPr>
            <p:extLst>
              <p:ext uri="{D42A27DB-BD31-4B8C-83A1-F6EECF244321}">
                <p14:modId xmlns:p14="http://schemas.microsoft.com/office/powerpoint/2010/main" val="448828431"/>
              </p:ext>
            </p:extLst>
          </p:nvPr>
        </p:nvGraphicFramePr>
        <p:xfrm>
          <a:off x="3893760" y="4748397"/>
          <a:ext cx="669636" cy="219364"/>
        </p:xfrm>
        <a:graphic>
          <a:graphicData uri="http://schemas.openxmlformats.org/presentationml/2006/ole">
            <mc:AlternateContent xmlns:mc="http://schemas.openxmlformats.org/markup-compatibility/2006">
              <mc:Choice xmlns:v="urn:schemas-microsoft-com:vml" Requires="v">
                <p:oleObj spid="_x0000_s31821" name="Equation" r:id="rId76" imgW="736560" imgH="241200" progId="Equation.DSMT4">
                  <p:embed/>
                </p:oleObj>
              </mc:Choice>
              <mc:Fallback>
                <p:oleObj name="Equation" r:id="rId76" imgW="736560" imgH="241200" progId="Equation.DSMT4">
                  <p:embed/>
                  <p:pic>
                    <p:nvPicPr>
                      <p:cNvPr id="0" name=""/>
                      <p:cNvPicPr/>
                      <p:nvPr/>
                    </p:nvPicPr>
                    <p:blipFill>
                      <a:blip r:embed="rId77"/>
                      <a:stretch>
                        <a:fillRect/>
                      </a:stretch>
                    </p:blipFill>
                    <p:spPr>
                      <a:xfrm>
                        <a:off x="3893760" y="4748397"/>
                        <a:ext cx="669636" cy="219364"/>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542B8C9D-D9E7-4CA6-98D8-AF4D9A7F4C7C}"/>
              </a:ext>
            </a:extLst>
          </p:cNvPr>
          <p:cNvGraphicFramePr>
            <a:graphicFrameLocks noChangeAspect="1"/>
          </p:cNvGraphicFramePr>
          <p:nvPr>
            <p:extLst>
              <p:ext uri="{D42A27DB-BD31-4B8C-83A1-F6EECF244321}">
                <p14:modId xmlns:p14="http://schemas.microsoft.com/office/powerpoint/2010/main" val="1445757967"/>
              </p:ext>
            </p:extLst>
          </p:nvPr>
        </p:nvGraphicFramePr>
        <p:xfrm>
          <a:off x="5855592" y="4729204"/>
          <a:ext cx="669636" cy="219364"/>
        </p:xfrm>
        <a:graphic>
          <a:graphicData uri="http://schemas.openxmlformats.org/presentationml/2006/ole">
            <mc:AlternateContent xmlns:mc="http://schemas.openxmlformats.org/markup-compatibility/2006">
              <mc:Choice xmlns:v="urn:schemas-microsoft-com:vml" Requires="v">
                <p:oleObj spid="_x0000_s31822" name="Equation" r:id="rId78" imgW="736560" imgH="241200" progId="Equation.DSMT4">
                  <p:embed/>
                </p:oleObj>
              </mc:Choice>
              <mc:Fallback>
                <p:oleObj name="Equation" r:id="rId78" imgW="736560" imgH="241200" progId="Equation.DSMT4">
                  <p:embed/>
                  <p:pic>
                    <p:nvPicPr>
                      <p:cNvPr id="0" name=""/>
                      <p:cNvPicPr/>
                      <p:nvPr/>
                    </p:nvPicPr>
                    <p:blipFill>
                      <a:blip r:embed="rId79"/>
                      <a:stretch>
                        <a:fillRect/>
                      </a:stretch>
                    </p:blipFill>
                    <p:spPr>
                      <a:xfrm>
                        <a:off x="5855592" y="4729204"/>
                        <a:ext cx="669636" cy="219364"/>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63B6143D-208E-4E99-801F-820157A88144}"/>
              </a:ext>
            </a:extLst>
          </p:cNvPr>
          <p:cNvGraphicFramePr>
            <a:graphicFrameLocks noChangeAspect="1"/>
          </p:cNvGraphicFramePr>
          <p:nvPr>
            <p:extLst>
              <p:ext uri="{D42A27DB-BD31-4B8C-83A1-F6EECF244321}">
                <p14:modId xmlns:p14="http://schemas.microsoft.com/office/powerpoint/2010/main" val="689326015"/>
              </p:ext>
            </p:extLst>
          </p:nvPr>
        </p:nvGraphicFramePr>
        <p:xfrm>
          <a:off x="7568260" y="4749539"/>
          <a:ext cx="723900" cy="241300"/>
        </p:xfrm>
        <a:graphic>
          <a:graphicData uri="http://schemas.openxmlformats.org/presentationml/2006/ole">
            <mc:AlternateContent xmlns:mc="http://schemas.openxmlformats.org/markup-compatibility/2006">
              <mc:Choice xmlns:v="urn:schemas-microsoft-com:vml" Requires="v">
                <p:oleObj spid="_x0000_s31823" name="Equation" r:id="rId80" imgW="723600" imgH="241200" progId="Equation.DSMT4">
                  <p:embed/>
                </p:oleObj>
              </mc:Choice>
              <mc:Fallback>
                <p:oleObj name="Equation" r:id="rId80" imgW="723600" imgH="241200" progId="Equation.DSMT4">
                  <p:embed/>
                  <p:pic>
                    <p:nvPicPr>
                      <p:cNvPr id="0" name=""/>
                      <p:cNvPicPr/>
                      <p:nvPr/>
                    </p:nvPicPr>
                    <p:blipFill>
                      <a:blip r:embed="rId81"/>
                      <a:stretch>
                        <a:fillRect/>
                      </a:stretch>
                    </p:blipFill>
                    <p:spPr>
                      <a:xfrm>
                        <a:off x="7568260" y="4749539"/>
                        <a:ext cx="723900" cy="241300"/>
                      </a:xfrm>
                      <a:prstGeom prst="rect">
                        <a:avLst/>
                      </a:prstGeom>
                    </p:spPr>
                  </p:pic>
                </p:oleObj>
              </mc:Fallback>
            </mc:AlternateContent>
          </a:graphicData>
        </a:graphic>
      </p:graphicFrame>
      <p:sp>
        <p:nvSpPr>
          <p:cNvPr id="57" name="Content Placeholder 56">
            <a:extLst>
              <a:ext uri="{FF2B5EF4-FFF2-40B4-BE49-F238E27FC236}">
                <a16:creationId xmlns:a16="http://schemas.microsoft.com/office/drawing/2014/main" id="{90DFC938-DCF3-4A45-B47B-2FC0252B580C}"/>
              </a:ext>
            </a:extLst>
          </p:cNvPr>
          <p:cNvSpPr>
            <a:spLocks noGrp="1"/>
          </p:cNvSpPr>
          <p:nvPr>
            <p:ph sz="quarter" idx="14"/>
          </p:nvPr>
        </p:nvSpPr>
        <p:spPr>
          <a:xfrm>
            <a:off x="342900" y="5466087"/>
            <a:ext cx="8458200" cy="456041"/>
          </a:xfrm>
        </p:spPr>
        <p:txBody>
          <a:bodyPr/>
          <a:lstStyle/>
          <a:p>
            <a:r>
              <a:rPr lang="en-IN" sz="1200" i="1" dirty="0"/>
              <a:t>Notes: </a:t>
            </a:r>
            <a:r>
              <a:rPr lang="en-IN" sz="1200" dirty="0"/>
              <a:t>Parameter estimates are followed with the </a:t>
            </a:r>
            <a:r>
              <a:rPr lang="en-IN" sz="1200" i="1" dirty="0"/>
              <a:t>p</a:t>
            </a:r>
            <a:r>
              <a:rPr lang="en-IN" sz="1200" dirty="0"/>
              <a:t>-values in parentheses; N</a:t>
            </a:r>
            <a:r>
              <a:rPr lang="en-IN" sz="100" dirty="0"/>
              <a:t> </a:t>
            </a:r>
            <a:r>
              <a:rPr lang="en-IN" sz="1200" dirty="0"/>
              <a:t>A denotes not applicable; * represents significance at the 5% level.</a:t>
            </a:r>
          </a:p>
        </p:txBody>
      </p:sp>
      <p:sp>
        <p:nvSpPr>
          <p:cNvPr id="11" name="Slide Number Placeholder 10">
            <a:extLst>
              <a:ext uri="{FF2B5EF4-FFF2-40B4-BE49-F238E27FC236}">
                <a16:creationId xmlns:a16="http://schemas.microsoft.com/office/drawing/2014/main" id="{04FA3121-2C50-4DC7-A898-EAF82B39400A}"/>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3913000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E89-BA98-4F50-8E9C-B5E35AA8DD80}"/>
              </a:ext>
            </a:extLst>
          </p:cNvPr>
          <p:cNvSpPr>
            <a:spLocks noGrp="1"/>
          </p:cNvSpPr>
          <p:nvPr>
            <p:ph type="title"/>
          </p:nvPr>
        </p:nvSpPr>
        <p:spPr/>
        <p:txBody>
          <a:bodyPr>
            <a:normAutofit fontScale="90000"/>
          </a:bodyPr>
          <a:lstStyle/>
          <a:p>
            <a:r>
              <a:rPr lang="en-IN" dirty="0"/>
              <a:t>8.2: Regression Models for Nonlinear Relationships </a:t>
            </a:r>
            <a:r>
              <a:rPr lang="en-IN" sz="1100" b="0" dirty="0"/>
              <a:t>19</a:t>
            </a:r>
            <a:endParaRPr lang="en-US" dirty="0"/>
          </a:p>
        </p:txBody>
      </p:sp>
      <p:graphicFrame>
        <p:nvGraphicFramePr>
          <p:cNvPr id="7" name="Object 6">
            <a:extLst>
              <a:ext uri="{FF2B5EF4-FFF2-40B4-BE49-F238E27FC236}">
                <a16:creationId xmlns:a16="http://schemas.microsoft.com/office/drawing/2014/main" id="{FBF67853-F569-49F4-AF53-263CA6852F95}"/>
              </a:ext>
            </a:extLst>
          </p:cNvPr>
          <p:cNvGraphicFramePr>
            <a:graphicFrameLocks noChangeAspect="1"/>
          </p:cNvGraphicFramePr>
          <p:nvPr>
            <p:extLst>
              <p:ext uri="{D42A27DB-BD31-4B8C-83A1-F6EECF244321}">
                <p14:modId xmlns:p14="http://schemas.microsoft.com/office/powerpoint/2010/main" val="2852812207"/>
              </p:ext>
            </p:extLst>
          </p:nvPr>
        </p:nvGraphicFramePr>
        <p:xfrm>
          <a:off x="350556" y="1715055"/>
          <a:ext cx="6593785" cy="308771"/>
        </p:xfrm>
        <a:graphic>
          <a:graphicData uri="http://schemas.openxmlformats.org/presentationml/2006/ole">
            <mc:AlternateContent xmlns:mc="http://schemas.openxmlformats.org/markup-compatibility/2006">
              <mc:Choice xmlns:v="urn:schemas-microsoft-com:vml" Requires="v">
                <p:oleObj spid="_x0000_s32774" name="Equation" r:id="rId3" imgW="8127720" imgH="380880" progId="Equation.DSMT4">
                  <p:embed/>
                </p:oleObj>
              </mc:Choice>
              <mc:Fallback>
                <p:oleObj name="Equation" r:id="rId3" imgW="8127720" imgH="380880" progId="Equation.DSMT4">
                  <p:embed/>
                  <p:pic>
                    <p:nvPicPr>
                      <p:cNvPr id="5" name="Object 4">
                        <a:extLst>
                          <a:ext uri="{FF2B5EF4-FFF2-40B4-BE49-F238E27FC236}">
                            <a16:creationId xmlns:a16="http://schemas.microsoft.com/office/drawing/2014/main" id="{B3FA8D6F-5F22-4494-A823-213DFA62BF86}"/>
                          </a:ext>
                        </a:extLst>
                      </p:cNvPr>
                      <p:cNvPicPr/>
                      <p:nvPr/>
                    </p:nvPicPr>
                    <p:blipFill>
                      <a:blip r:embed="rId4"/>
                      <a:stretch>
                        <a:fillRect/>
                      </a:stretch>
                    </p:blipFill>
                    <p:spPr>
                      <a:xfrm>
                        <a:off x="350556" y="1715055"/>
                        <a:ext cx="6593785" cy="308771"/>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83B02F-BDE2-4AAB-9746-CF06E480D688}"/>
              </a:ext>
            </a:extLst>
          </p:cNvPr>
          <p:cNvGraphicFramePr>
            <a:graphicFrameLocks noChangeAspect="1"/>
          </p:cNvGraphicFramePr>
          <p:nvPr>
            <p:extLst>
              <p:ext uri="{D42A27DB-BD31-4B8C-83A1-F6EECF244321}">
                <p14:modId xmlns:p14="http://schemas.microsoft.com/office/powerpoint/2010/main" val="3367103446"/>
              </p:ext>
            </p:extLst>
          </p:nvPr>
        </p:nvGraphicFramePr>
        <p:xfrm>
          <a:off x="342900" y="2202829"/>
          <a:ext cx="7742237" cy="309562"/>
        </p:xfrm>
        <a:graphic>
          <a:graphicData uri="http://schemas.openxmlformats.org/presentationml/2006/ole">
            <mc:AlternateContent xmlns:mc="http://schemas.openxmlformats.org/markup-compatibility/2006">
              <mc:Choice xmlns:v="urn:schemas-microsoft-com:vml" Requires="v">
                <p:oleObj spid="_x0000_s32775" name="Equation" r:id="rId5" imgW="9537480" imgH="380880" progId="Equation.DSMT4">
                  <p:embed/>
                </p:oleObj>
              </mc:Choice>
              <mc:Fallback>
                <p:oleObj name="Equation" r:id="rId5" imgW="9537480" imgH="380880" progId="Equation.DSMT4">
                  <p:embed/>
                  <p:pic>
                    <p:nvPicPr>
                      <p:cNvPr id="7" name="Object 6">
                        <a:extLst>
                          <a:ext uri="{FF2B5EF4-FFF2-40B4-BE49-F238E27FC236}">
                            <a16:creationId xmlns:a16="http://schemas.microsoft.com/office/drawing/2014/main" id="{FBF67853-F569-49F4-AF53-263CA6852F95}"/>
                          </a:ext>
                        </a:extLst>
                      </p:cNvPr>
                      <p:cNvPicPr/>
                      <p:nvPr/>
                    </p:nvPicPr>
                    <p:blipFill>
                      <a:blip r:embed="rId6"/>
                      <a:stretch>
                        <a:fillRect/>
                      </a:stretch>
                    </p:blipFill>
                    <p:spPr>
                      <a:xfrm>
                        <a:off x="342900" y="2202829"/>
                        <a:ext cx="7742237" cy="30956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C4CB657E-CE33-4FE5-BD6C-8BDAF8822E86}"/>
              </a:ext>
            </a:extLst>
          </p:cNvPr>
          <p:cNvGraphicFramePr>
            <a:graphicFrameLocks noChangeAspect="1"/>
          </p:cNvGraphicFramePr>
          <p:nvPr>
            <p:extLst>
              <p:ext uri="{D42A27DB-BD31-4B8C-83A1-F6EECF244321}">
                <p14:modId xmlns:p14="http://schemas.microsoft.com/office/powerpoint/2010/main" val="3221309598"/>
              </p:ext>
            </p:extLst>
          </p:nvPr>
        </p:nvGraphicFramePr>
        <p:xfrm>
          <a:off x="350556" y="2800344"/>
          <a:ext cx="8154988" cy="323850"/>
        </p:xfrm>
        <a:graphic>
          <a:graphicData uri="http://schemas.openxmlformats.org/presentationml/2006/ole">
            <mc:AlternateContent xmlns:mc="http://schemas.openxmlformats.org/markup-compatibility/2006">
              <mc:Choice xmlns:v="urn:schemas-microsoft-com:vml" Requires="v">
                <p:oleObj spid="_x0000_s32776" name="Equation" r:id="rId7" imgW="9563040" imgH="380880" progId="Equation.DSMT4">
                  <p:embed/>
                </p:oleObj>
              </mc:Choice>
              <mc:Fallback>
                <p:oleObj name="Equation" r:id="rId7" imgW="9563040" imgH="380880" progId="Equation.DSMT4">
                  <p:embed/>
                  <p:pic>
                    <p:nvPicPr>
                      <p:cNvPr id="8" name="Object 7">
                        <a:extLst>
                          <a:ext uri="{FF2B5EF4-FFF2-40B4-BE49-F238E27FC236}">
                            <a16:creationId xmlns:a16="http://schemas.microsoft.com/office/drawing/2014/main" id="{7483B02F-BDE2-4AAB-9746-CF06E480D688}"/>
                          </a:ext>
                        </a:extLst>
                      </p:cNvPr>
                      <p:cNvPicPr/>
                      <p:nvPr/>
                    </p:nvPicPr>
                    <p:blipFill>
                      <a:blip r:embed="rId8"/>
                      <a:stretch>
                        <a:fillRect/>
                      </a:stretch>
                    </p:blipFill>
                    <p:spPr>
                      <a:xfrm>
                        <a:off x="350556" y="2800344"/>
                        <a:ext cx="8154988" cy="32385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1D8F87D1-F3CB-4119-A0A3-17E2F92A012C}"/>
              </a:ext>
            </a:extLst>
          </p:cNvPr>
          <p:cNvGraphicFramePr>
            <a:graphicFrameLocks noChangeAspect="1"/>
          </p:cNvGraphicFramePr>
          <p:nvPr>
            <p:extLst>
              <p:ext uri="{D42A27DB-BD31-4B8C-83A1-F6EECF244321}">
                <p14:modId xmlns:p14="http://schemas.microsoft.com/office/powerpoint/2010/main" val="2866847896"/>
              </p:ext>
            </p:extLst>
          </p:nvPr>
        </p:nvGraphicFramePr>
        <p:xfrm>
          <a:off x="350775" y="3305992"/>
          <a:ext cx="8275637" cy="315913"/>
        </p:xfrm>
        <a:graphic>
          <a:graphicData uri="http://schemas.openxmlformats.org/presentationml/2006/ole">
            <mc:AlternateContent xmlns:mc="http://schemas.openxmlformats.org/markup-compatibility/2006">
              <mc:Choice xmlns:v="urn:schemas-microsoft-com:vml" Requires="v">
                <p:oleObj spid="_x0000_s32777" name="Equation" r:id="rId9" imgW="9994680" imgH="380880" progId="Equation.DSMT4">
                  <p:embed/>
                </p:oleObj>
              </mc:Choice>
              <mc:Fallback>
                <p:oleObj name="Equation" r:id="rId9" imgW="9994680" imgH="380880" progId="Equation.DSMT4">
                  <p:embed/>
                  <p:pic>
                    <p:nvPicPr>
                      <p:cNvPr id="9" name="Object 8">
                        <a:extLst>
                          <a:ext uri="{FF2B5EF4-FFF2-40B4-BE49-F238E27FC236}">
                            <a16:creationId xmlns:a16="http://schemas.microsoft.com/office/drawing/2014/main" id="{C4CB657E-CE33-4FE5-BD6C-8BDAF8822E86}"/>
                          </a:ext>
                        </a:extLst>
                      </p:cNvPr>
                      <p:cNvPicPr/>
                      <p:nvPr/>
                    </p:nvPicPr>
                    <p:blipFill>
                      <a:blip r:embed="rId10"/>
                      <a:stretch>
                        <a:fillRect/>
                      </a:stretch>
                    </p:blipFill>
                    <p:spPr>
                      <a:xfrm>
                        <a:off x="350775" y="3305992"/>
                        <a:ext cx="8275637" cy="315913"/>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99A6B088-FF3B-4174-9076-A9CB7CDCDCF6}"/>
              </a:ext>
            </a:extLst>
          </p:cNvPr>
          <p:cNvSpPr>
            <a:spLocks noGrp="1"/>
          </p:cNvSpPr>
          <p:nvPr>
            <p:ph type="sldNum" sz="quarter" idx="4"/>
          </p:nvPr>
        </p:nvSpPr>
        <p:spPr/>
        <p:txBody>
          <a:bodyPr/>
          <a:lstStyle/>
          <a:p>
            <a:fld id="{68151E55-6873-49E2-B8D5-2F265E6F1973}" type="slidenum">
              <a:rPr lang="en-US" smtClean="0"/>
              <a:pPr/>
              <a:t>42</a:t>
            </a:fld>
            <a:endParaRPr lang="en-US" dirty="0"/>
          </a:p>
        </p:txBody>
      </p:sp>
    </p:spTree>
    <p:extLst>
      <p:ext uri="{BB962C8B-B14F-4D97-AF65-F5344CB8AC3E}">
        <p14:creationId xmlns:p14="http://schemas.microsoft.com/office/powerpoint/2010/main" val="2753383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ACE-8663-4AF3-B6D7-252CA412630D}"/>
              </a:ext>
            </a:extLst>
          </p:cNvPr>
          <p:cNvSpPr>
            <a:spLocks noGrp="1"/>
          </p:cNvSpPr>
          <p:nvPr>
            <p:ph type="title"/>
          </p:nvPr>
        </p:nvSpPr>
        <p:spPr/>
        <p:txBody>
          <a:bodyPr>
            <a:normAutofit fontScale="90000"/>
          </a:bodyPr>
          <a:lstStyle/>
          <a:p>
            <a:r>
              <a:rPr lang="en-IN" dirty="0"/>
              <a:t>8.2: Regression Models for Nonlinear Relationships </a:t>
            </a:r>
            <a:r>
              <a:rPr lang="en-IN" sz="1100" b="0" dirty="0"/>
              <a:t>20</a:t>
            </a:r>
            <a:endParaRPr lang="en-US" dirty="0"/>
          </a:p>
        </p:txBody>
      </p:sp>
      <p:sp>
        <p:nvSpPr>
          <p:cNvPr id="3" name="Content Placeholder 2">
            <a:extLst>
              <a:ext uri="{FF2B5EF4-FFF2-40B4-BE49-F238E27FC236}">
                <a16:creationId xmlns:a16="http://schemas.microsoft.com/office/drawing/2014/main" id="{E50CAE04-6007-42F6-84DC-F7BF4DFC0090}"/>
              </a:ext>
            </a:extLst>
          </p:cNvPr>
          <p:cNvSpPr>
            <a:spLocks noGrp="1"/>
          </p:cNvSpPr>
          <p:nvPr>
            <p:ph sz="quarter" idx="11"/>
          </p:nvPr>
        </p:nvSpPr>
        <p:spPr>
          <a:xfrm>
            <a:off x="342901" y="1276710"/>
            <a:ext cx="3757152" cy="448851"/>
          </a:xfrm>
        </p:spPr>
        <p:txBody>
          <a:bodyPr/>
          <a:lstStyle/>
          <a:p>
            <a:pPr marL="292608" indent="-292608">
              <a:buFont typeface="Arial" panose="020B0604020202020204" pitchFamily="34" charset="0"/>
              <a:buChar char="•"/>
            </a:pPr>
            <a:r>
              <a:rPr lang="en-US" dirty="0"/>
              <a:t>We cannot use adjusted</a:t>
            </a:r>
          </a:p>
        </p:txBody>
      </p:sp>
      <p:graphicFrame>
        <p:nvGraphicFramePr>
          <p:cNvPr id="18" name="Object 17">
            <a:extLst>
              <a:ext uri="{FF2B5EF4-FFF2-40B4-BE49-F238E27FC236}">
                <a16:creationId xmlns:a16="http://schemas.microsoft.com/office/drawing/2014/main" id="{5F73E91A-76CD-4AC2-BC4A-3376E00E7D39}"/>
              </a:ext>
            </a:extLst>
          </p:cNvPr>
          <p:cNvGraphicFramePr>
            <a:graphicFrameLocks noChangeAspect="1"/>
          </p:cNvGraphicFramePr>
          <p:nvPr>
            <p:extLst>
              <p:ext uri="{D42A27DB-BD31-4B8C-83A1-F6EECF244321}">
                <p14:modId xmlns:p14="http://schemas.microsoft.com/office/powerpoint/2010/main" val="2139051937"/>
              </p:ext>
            </p:extLst>
          </p:nvPr>
        </p:nvGraphicFramePr>
        <p:xfrm>
          <a:off x="4143123" y="1332099"/>
          <a:ext cx="353441" cy="338074"/>
        </p:xfrm>
        <a:graphic>
          <a:graphicData uri="http://schemas.openxmlformats.org/presentationml/2006/ole">
            <mc:AlternateContent xmlns:mc="http://schemas.openxmlformats.org/markup-compatibility/2006">
              <mc:Choice xmlns:v="urn:schemas-microsoft-com:vml" Requires="v">
                <p:oleObj spid="_x0000_s33798" name="Equation" r:id="rId3" imgW="291960" imgH="279360" progId="Equation.DSMT4">
                  <p:embed/>
                </p:oleObj>
              </mc:Choice>
              <mc:Fallback>
                <p:oleObj name="Equation" r:id="rId3" imgW="291960" imgH="279360" progId="Equation.DSMT4">
                  <p:embed/>
                  <p:pic>
                    <p:nvPicPr>
                      <p:cNvPr id="2" name="Object 1">
                        <a:extLst>
                          <a:ext uri="{FF2B5EF4-FFF2-40B4-BE49-F238E27FC236}">
                            <a16:creationId xmlns:a16="http://schemas.microsoft.com/office/drawing/2014/main" id="{0B33C360-63CB-442A-9BC9-4ACA51762083}"/>
                          </a:ext>
                        </a:extLst>
                      </p:cNvPr>
                      <p:cNvPicPr/>
                      <p:nvPr/>
                    </p:nvPicPr>
                    <p:blipFill>
                      <a:blip r:embed="rId4"/>
                      <a:stretch>
                        <a:fillRect/>
                      </a:stretch>
                    </p:blipFill>
                    <p:spPr>
                      <a:xfrm>
                        <a:off x="4143123" y="1332099"/>
                        <a:ext cx="353441" cy="338074"/>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0E25576-ED31-4B42-A40C-2B70E111CA4E}"/>
              </a:ext>
            </a:extLst>
          </p:cNvPr>
          <p:cNvSpPr>
            <a:spLocks noGrp="1"/>
          </p:cNvSpPr>
          <p:nvPr>
            <p:ph sz="quarter" idx="14"/>
          </p:nvPr>
        </p:nvSpPr>
        <p:spPr>
          <a:xfrm>
            <a:off x="4575688" y="1288830"/>
            <a:ext cx="3403190" cy="451478"/>
          </a:xfrm>
        </p:spPr>
        <p:txBody>
          <a:bodyPr lIns="0"/>
          <a:lstStyle/>
          <a:p>
            <a:r>
              <a:rPr lang="en-US" dirty="0"/>
              <a:t>to compare models that</a:t>
            </a:r>
          </a:p>
        </p:txBody>
      </p:sp>
      <p:sp>
        <p:nvSpPr>
          <p:cNvPr id="5" name="Content Placeholder 4">
            <a:extLst>
              <a:ext uri="{FF2B5EF4-FFF2-40B4-BE49-F238E27FC236}">
                <a16:creationId xmlns:a16="http://schemas.microsoft.com/office/drawing/2014/main" id="{77E083BE-BBBA-479B-99DA-DA55C5ADED22}"/>
              </a:ext>
            </a:extLst>
          </p:cNvPr>
          <p:cNvSpPr>
            <a:spLocks noGrp="1"/>
          </p:cNvSpPr>
          <p:nvPr>
            <p:ph sz="quarter" idx="15"/>
          </p:nvPr>
        </p:nvSpPr>
        <p:spPr>
          <a:xfrm>
            <a:off x="342900" y="1780068"/>
            <a:ext cx="6043152" cy="402695"/>
          </a:xfrm>
        </p:spPr>
        <p:txBody>
          <a:bodyPr tIns="0" rIns="0"/>
          <a:lstStyle/>
          <a:p>
            <a:pPr marL="292608"/>
            <a:r>
              <a:rPr lang="en-US" dirty="0"/>
              <a:t>use </a:t>
            </a:r>
            <a:r>
              <a:rPr lang="en-US" i="1" dirty="0"/>
              <a:t>y</a:t>
            </a:r>
            <a:r>
              <a:rPr lang="en-US" dirty="0"/>
              <a:t> as the response to models that use</a:t>
            </a:r>
          </a:p>
        </p:txBody>
      </p:sp>
      <p:graphicFrame>
        <p:nvGraphicFramePr>
          <p:cNvPr id="19" name="Object 18">
            <a:extLst>
              <a:ext uri="{FF2B5EF4-FFF2-40B4-BE49-F238E27FC236}">
                <a16:creationId xmlns:a16="http://schemas.microsoft.com/office/drawing/2014/main" id="{284E515F-A001-4689-8FFC-AC0F6C3326C8}"/>
              </a:ext>
            </a:extLst>
          </p:cNvPr>
          <p:cNvGraphicFramePr>
            <a:graphicFrameLocks noChangeAspect="1"/>
          </p:cNvGraphicFramePr>
          <p:nvPr>
            <p:extLst>
              <p:ext uri="{D42A27DB-BD31-4B8C-83A1-F6EECF244321}">
                <p14:modId xmlns:p14="http://schemas.microsoft.com/office/powerpoint/2010/main" val="2031217562"/>
              </p:ext>
            </p:extLst>
          </p:nvPr>
        </p:nvGraphicFramePr>
        <p:xfrm>
          <a:off x="6447281" y="1791126"/>
          <a:ext cx="701817" cy="438636"/>
        </p:xfrm>
        <a:graphic>
          <a:graphicData uri="http://schemas.openxmlformats.org/presentationml/2006/ole">
            <mc:AlternateContent xmlns:mc="http://schemas.openxmlformats.org/markup-compatibility/2006">
              <mc:Choice xmlns:v="urn:schemas-microsoft-com:vml" Requires="v">
                <p:oleObj spid="_x0000_s33799" name="Equation" r:id="rId5" imgW="609480" imgH="380880" progId="Equation.DSMT4">
                  <p:embed/>
                </p:oleObj>
              </mc:Choice>
              <mc:Fallback>
                <p:oleObj name="Equation" r:id="rId5" imgW="609480" imgH="380880" progId="Equation.DSMT4">
                  <p:embed/>
                  <p:pic>
                    <p:nvPicPr>
                      <p:cNvPr id="4" name="Object 3">
                        <a:extLst>
                          <a:ext uri="{FF2B5EF4-FFF2-40B4-BE49-F238E27FC236}">
                            <a16:creationId xmlns:a16="http://schemas.microsoft.com/office/drawing/2014/main" id="{5DB7AE10-9C2E-4C1E-B28B-0165DE07B42D}"/>
                          </a:ext>
                        </a:extLst>
                      </p:cNvPr>
                      <p:cNvPicPr/>
                      <p:nvPr/>
                    </p:nvPicPr>
                    <p:blipFill>
                      <a:blip r:embed="rId6"/>
                      <a:stretch>
                        <a:fillRect/>
                      </a:stretch>
                    </p:blipFill>
                    <p:spPr>
                      <a:xfrm>
                        <a:off x="6447281" y="1791126"/>
                        <a:ext cx="701817" cy="438636"/>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ED8A209-6A41-4CE8-A3BC-AEBC3D4BCDCB}"/>
              </a:ext>
            </a:extLst>
          </p:cNvPr>
          <p:cNvSpPr>
            <a:spLocks noGrp="1"/>
          </p:cNvSpPr>
          <p:nvPr>
            <p:ph sz="quarter" idx="16"/>
          </p:nvPr>
        </p:nvSpPr>
        <p:spPr>
          <a:xfrm>
            <a:off x="7249450" y="1791213"/>
            <a:ext cx="1009647" cy="376800"/>
          </a:xfrm>
        </p:spPr>
        <p:txBody>
          <a:bodyPr lIns="0" tIns="0" rIns="0" bIns="0"/>
          <a:lstStyle/>
          <a:p>
            <a:r>
              <a:rPr lang="en-US" dirty="0"/>
              <a:t>as the</a:t>
            </a:r>
          </a:p>
        </p:txBody>
      </p:sp>
      <p:sp>
        <p:nvSpPr>
          <p:cNvPr id="7" name="Content Placeholder 6">
            <a:extLst>
              <a:ext uri="{FF2B5EF4-FFF2-40B4-BE49-F238E27FC236}">
                <a16:creationId xmlns:a16="http://schemas.microsoft.com/office/drawing/2014/main" id="{6E9D5C4B-E308-4752-93CD-4BF26EFD0618}"/>
              </a:ext>
            </a:extLst>
          </p:cNvPr>
          <p:cNvSpPr>
            <a:spLocks noGrp="1"/>
          </p:cNvSpPr>
          <p:nvPr>
            <p:ph sz="quarter" idx="17"/>
          </p:nvPr>
        </p:nvSpPr>
        <p:spPr>
          <a:xfrm>
            <a:off x="342900" y="2236351"/>
            <a:ext cx="1898855" cy="398437"/>
          </a:xfrm>
        </p:spPr>
        <p:txBody>
          <a:bodyPr tIns="0"/>
          <a:lstStyle/>
          <a:p>
            <a:pPr marL="292608"/>
            <a:r>
              <a:rPr lang="en-US" dirty="0"/>
              <a:t>response.</a:t>
            </a:r>
          </a:p>
        </p:txBody>
      </p:sp>
      <p:sp>
        <p:nvSpPr>
          <p:cNvPr id="8" name="Content Placeholder 7">
            <a:extLst>
              <a:ext uri="{FF2B5EF4-FFF2-40B4-BE49-F238E27FC236}">
                <a16:creationId xmlns:a16="http://schemas.microsoft.com/office/drawing/2014/main" id="{AC0BACC9-94AB-4C70-A57A-E1E306D3B66F}"/>
              </a:ext>
            </a:extLst>
          </p:cNvPr>
          <p:cNvSpPr>
            <a:spLocks noGrp="1"/>
          </p:cNvSpPr>
          <p:nvPr>
            <p:ph sz="quarter" idx="18"/>
          </p:nvPr>
        </p:nvSpPr>
        <p:spPr>
          <a:xfrm>
            <a:off x="342900" y="2771777"/>
            <a:ext cx="8458200" cy="399126"/>
          </a:xfrm>
        </p:spPr>
        <p:txBody>
          <a:bodyPr tIns="0"/>
          <a:lstStyle/>
          <a:p>
            <a:pPr marL="292608" indent="-292608">
              <a:buFont typeface="Arial" panose="020B0604020202020204" pitchFamily="34" charset="0"/>
              <a:buChar char="•"/>
            </a:pPr>
            <a:r>
              <a:rPr lang="en-US" dirty="0"/>
              <a:t>Compute the correlation between the observed and</a:t>
            </a:r>
          </a:p>
        </p:txBody>
      </p:sp>
      <p:sp>
        <p:nvSpPr>
          <p:cNvPr id="9" name="Content Placeholder 8">
            <a:extLst>
              <a:ext uri="{FF2B5EF4-FFF2-40B4-BE49-F238E27FC236}">
                <a16:creationId xmlns:a16="http://schemas.microsoft.com/office/drawing/2014/main" id="{E7535A69-F15F-49E5-89A5-77FACDD61209}"/>
              </a:ext>
            </a:extLst>
          </p:cNvPr>
          <p:cNvSpPr>
            <a:spLocks noGrp="1"/>
          </p:cNvSpPr>
          <p:nvPr>
            <p:ph sz="quarter" idx="19"/>
          </p:nvPr>
        </p:nvSpPr>
        <p:spPr>
          <a:xfrm>
            <a:off x="342900" y="3226707"/>
            <a:ext cx="4789539" cy="435963"/>
          </a:xfrm>
        </p:spPr>
        <p:txBody>
          <a:bodyPr tIns="0"/>
          <a:lstStyle/>
          <a:p>
            <a:pPr marL="292608"/>
            <a:r>
              <a:rPr lang="en-US" dirty="0"/>
              <a:t>predicted values of each model:</a:t>
            </a:r>
          </a:p>
        </p:txBody>
      </p:sp>
      <p:graphicFrame>
        <p:nvGraphicFramePr>
          <p:cNvPr id="20" name="Object 19">
            <a:extLst>
              <a:ext uri="{FF2B5EF4-FFF2-40B4-BE49-F238E27FC236}">
                <a16:creationId xmlns:a16="http://schemas.microsoft.com/office/drawing/2014/main" id="{6E45711A-FCF9-41FF-B09B-F2576C99E508}"/>
              </a:ext>
            </a:extLst>
          </p:cNvPr>
          <p:cNvGraphicFramePr>
            <a:graphicFrameLocks noChangeAspect="1"/>
          </p:cNvGraphicFramePr>
          <p:nvPr>
            <p:extLst>
              <p:ext uri="{D42A27DB-BD31-4B8C-83A1-F6EECF244321}">
                <p14:modId xmlns:p14="http://schemas.microsoft.com/office/powerpoint/2010/main" val="4028719260"/>
              </p:ext>
            </p:extLst>
          </p:nvPr>
        </p:nvGraphicFramePr>
        <p:xfrm>
          <a:off x="5174889" y="3224103"/>
          <a:ext cx="414909" cy="430276"/>
        </p:xfrm>
        <a:graphic>
          <a:graphicData uri="http://schemas.openxmlformats.org/presentationml/2006/ole">
            <mc:AlternateContent xmlns:mc="http://schemas.openxmlformats.org/markup-compatibility/2006">
              <mc:Choice xmlns:v="urn:schemas-microsoft-com:vml" Requires="v">
                <p:oleObj spid="_x0000_s33800" name="Equation" r:id="rId7" imgW="342720" imgH="355320" progId="Equation.DSMT4">
                  <p:embed/>
                </p:oleObj>
              </mc:Choice>
              <mc:Fallback>
                <p:oleObj name="Equation" r:id="rId7" imgW="342720" imgH="355320" progId="Equation.DSMT4">
                  <p:embed/>
                  <p:pic>
                    <p:nvPicPr>
                      <p:cNvPr id="5" name="Object 4">
                        <a:extLst>
                          <a:ext uri="{FF2B5EF4-FFF2-40B4-BE49-F238E27FC236}">
                            <a16:creationId xmlns:a16="http://schemas.microsoft.com/office/drawing/2014/main" id="{93CCB69A-C6F0-4353-8434-373B08B3B6DE}"/>
                          </a:ext>
                        </a:extLst>
                      </p:cNvPr>
                      <p:cNvPicPr/>
                      <p:nvPr/>
                    </p:nvPicPr>
                    <p:blipFill>
                      <a:blip r:embed="rId8"/>
                      <a:stretch>
                        <a:fillRect/>
                      </a:stretch>
                    </p:blipFill>
                    <p:spPr>
                      <a:xfrm>
                        <a:off x="5174889" y="3224103"/>
                        <a:ext cx="414909" cy="430276"/>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65794589-3488-43C7-A328-99F823BC6D5B}"/>
              </a:ext>
            </a:extLst>
          </p:cNvPr>
          <p:cNvSpPr>
            <a:spLocks noGrp="1"/>
          </p:cNvSpPr>
          <p:nvPr>
            <p:ph sz="quarter" idx="20"/>
          </p:nvPr>
        </p:nvSpPr>
        <p:spPr>
          <a:xfrm>
            <a:off x="342901" y="3759059"/>
            <a:ext cx="5895667" cy="414738"/>
          </a:xfrm>
        </p:spPr>
        <p:txBody>
          <a:bodyPr tIns="0" rIns="0"/>
          <a:lstStyle/>
          <a:p>
            <a:pPr marL="292608" indent="-292608">
              <a:buFont typeface="Arial" panose="020B0604020202020204" pitchFamily="34" charset="0"/>
              <a:buChar char="•"/>
            </a:pPr>
            <a:r>
              <a:rPr lang="en-US" dirty="0"/>
              <a:t>Then use an alternative way to compute</a:t>
            </a:r>
          </a:p>
        </p:txBody>
      </p:sp>
      <p:graphicFrame>
        <p:nvGraphicFramePr>
          <p:cNvPr id="21" name="Object 20">
            <a:extLst>
              <a:ext uri="{FF2B5EF4-FFF2-40B4-BE49-F238E27FC236}">
                <a16:creationId xmlns:a16="http://schemas.microsoft.com/office/drawing/2014/main" id="{B84FBEE1-24C3-41F0-806D-E15700D47A99}"/>
              </a:ext>
            </a:extLst>
          </p:cNvPr>
          <p:cNvGraphicFramePr>
            <a:graphicFrameLocks noChangeAspect="1"/>
          </p:cNvGraphicFramePr>
          <p:nvPr>
            <p:extLst>
              <p:ext uri="{D42A27DB-BD31-4B8C-83A1-F6EECF244321}">
                <p14:modId xmlns:p14="http://schemas.microsoft.com/office/powerpoint/2010/main" val="271425922"/>
              </p:ext>
            </p:extLst>
          </p:nvPr>
        </p:nvGraphicFramePr>
        <p:xfrm>
          <a:off x="6281738" y="3679825"/>
          <a:ext cx="1444625" cy="584200"/>
        </p:xfrm>
        <a:graphic>
          <a:graphicData uri="http://schemas.openxmlformats.org/presentationml/2006/ole">
            <mc:AlternateContent xmlns:mc="http://schemas.openxmlformats.org/markup-compatibility/2006">
              <mc:Choice xmlns:v="urn:schemas-microsoft-com:vml" Requires="v">
                <p:oleObj spid="_x0000_s33801" name="Equation" r:id="rId9" imgW="1193760" imgH="482400" progId="Equation.DSMT4">
                  <p:embed/>
                </p:oleObj>
              </mc:Choice>
              <mc:Fallback>
                <p:oleObj name="Equation" r:id="rId9" imgW="1193760" imgH="482400" progId="Equation.DSMT4">
                  <p:embed/>
                  <p:pic>
                    <p:nvPicPr>
                      <p:cNvPr id="6" name="Object 5">
                        <a:extLst>
                          <a:ext uri="{FF2B5EF4-FFF2-40B4-BE49-F238E27FC236}">
                            <a16:creationId xmlns:a16="http://schemas.microsoft.com/office/drawing/2014/main" id="{1858827E-02D2-4D3E-8087-4D535775244E}"/>
                          </a:ext>
                        </a:extLst>
                      </p:cNvPr>
                      <p:cNvPicPr/>
                      <p:nvPr/>
                    </p:nvPicPr>
                    <p:blipFill>
                      <a:blip r:embed="rId10"/>
                      <a:stretch>
                        <a:fillRect/>
                      </a:stretch>
                    </p:blipFill>
                    <p:spPr>
                      <a:xfrm>
                        <a:off x="6281738" y="3679825"/>
                        <a:ext cx="1444625" cy="58420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72461AA0-1230-47AA-ABAB-3051EC16E3C7}"/>
              </a:ext>
            </a:extLst>
          </p:cNvPr>
          <p:cNvSpPr>
            <a:spLocks noGrp="1"/>
          </p:cNvSpPr>
          <p:nvPr>
            <p:ph type="sldNum" sz="quarter" idx="10"/>
          </p:nvPr>
        </p:nvSpPr>
        <p:spPr/>
        <p:txBody>
          <a:bodyPr/>
          <a:lstStyle/>
          <a:p>
            <a:fld id="{68151E55-6873-49E2-B8D5-2F265E6F1973}" type="slidenum">
              <a:rPr lang="en-US" smtClean="0"/>
              <a:t>43</a:t>
            </a:fld>
            <a:endParaRPr lang="en-US"/>
          </a:p>
        </p:txBody>
      </p:sp>
    </p:spTree>
    <p:extLst>
      <p:ext uri="{BB962C8B-B14F-4D97-AF65-F5344CB8AC3E}">
        <p14:creationId xmlns:p14="http://schemas.microsoft.com/office/powerpoint/2010/main" val="2007122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00BE-5924-4D47-AA0C-C632B03E7D8E}"/>
              </a:ext>
            </a:extLst>
          </p:cNvPr>
          <p:cNvSpPr>
            <a:spLocks noGrp="1"/>
          </p:cNvSpPr>
          <p:nvPr>
            <p:ph type="title"/>
          </p:nvPr>
        </p:nvSpPr>
        <p:spPr/>
        <p:txBody>
          <a:bodyPr>
            <a:normAutofit fontScale="90000"/>
          </a:bodyPr>
          <a:lstStyle/>
          <a:p>
            <a:r>
              <a:rPr lang="en-IN" dirty="0"/>
              <a:t>8.2: Regression Models for Nonlinear Relationships </a:t>
            </a:r>
            <a:r>
              <a:rPr lang="en-IN" sz="1100" b="0" dirty="0"/>
              <a:t>21</a:t>
            </a:r>
            <a:endParaRPr lang="en-US" dirty="0"/>
          </a:p>
        </p:txBody>
      </p:sp>
      <p:sp>
        <p:nvSpPr>
          <p:cNvPr id="3" name="Content Placeholder 2">
            <a:extLst>
              <a:ext uri="{FF2B5EF4-FFF2-40B4-BE49-F238E27FC236}">
                <a16:creationId xmlns:a16="http://schemas.microsoft.com/office/drawing/2014/main" id="{FD66F4C6-324A-42C4-8ADD-62929129568C}"/>
              </a:ext>
            </a:extLst>
          </p:cNvPr>
          <p:cNvSpPr>
            <a:spLocks noGrp="1"/>
          </p:cNvSpPr>
          <p:nvPr>
            <p:ph sz="quarter" idx="11"/>
          </p:nvPr>
        </p:nvSpPr>
        <p:spPr>
          <a:xfrm>
            <a:off x="342900" y="1276710"/>
            <a:ext cx="4258597" cy="448851"/>
          </a:xfrm>
        </p:spPr>
        <p:txBody>
          <a:bodyPr/>
          <a:lstStyle/>
          <a:p>
            <a:pPr marL="292608" indent="-292608">
              <a:buFont typeface="Arial" panose="020B0604020202020204" pitchFamily="34" charset="0"/>
              <a:buChar char="•"/>
            </a:pPr>
            <a:r>
              <a:rPr lang="en-US" sz="2000" dirty="0"/>
              <a:t>Example: Revisit the rent models.</a:t>
            </a:r>
          </a:p>
        </p:txBody>
      </p:sp>
      <p:graphicFrame>
        <p:nvGraphicFramePr>
          <p:cNvPr id="19" name="Table 19">
            <a:extLst>
              <a:ext uri="{FF2B5EF4-FFF2-40B4-BE49-F238E27FC236}">
                <a16:creationId xmlns:a16="http://schemas.microsoft.com/office/drawing/2014/main" id="{1E6BD11C-9CFE-4CAD-9BC3-B7352586A117}"/>
              </a:ext>
            </a:extLst>
          </p:cNvPr>
          <p:cNvGraphicFramePr>
            <a:graphicFrameLocks noGrp="1"/>
          </p:cNvGraphicFramePr>
          <p:nvPr>
            <p:extLst>
              <p:ext uri="{D42A27DB-BD31-4B8C-83A1-F6EECF244321}">
                <p14:modId xmlns:p14="http://schemas.microsoft.com/office/powerpoint/2010/main" val="542161568"/>
              </p:ext>
            </p:extLst>
          </p:nvPr>
        </p:nvGraphicFramePr>
        <p:xfrm>
          <a:off x="1524000" y="1835440"/>
          <a:ext cx="6705600" cy="1963417"/>
        </p:xfrm>
        <a:graphic>
          <a:graphicData uri="http://schemas.openxmlformats.org/drawingml/2006/table">
            <a:tbl>
              <a:tblPr firstRow="1" bandRow="1">
                <a:tableStyleId>{5C22544A-7EE6-4342-B048-85BDC9FD1C3A}</a:tableStyleId>
              </a:tblPr>
              <a:tblGrid>
                <a:gridCol w="1422236">
                  <a:extLst>
                    <a:ext uri="{9D8B030D-6E8A-4147-A177-3AD203B41FA5}">
                      <a16:colId xmlns:a16="http://schemas.microsoft.com/office/drawing/2014/main" val="677440994"/>
                    </a:ext>
                  </a:extLst>
                </a:gridCol>
                <a:gridCol w="1281635">
                  <a:extLst>
                    <a:ext uri="{9D8B030D-6E8A-4147-A177-3AD203B41FA5}">
                      <a16:colId xmlns:a16="http://schemas.microsoft.com/office/drawing/2014/main" val="646684253"/>
                    </a:ext>
                  </a:extLst>
                </a:gridCol>
                <a:gridCol w="4001729">
                  <a:extLst>
                    <a:ext uri="{9D8B030D-6E8A-4147-A177-3AD203B41FA5}">
                      <a16:colId xmlns:a16="http://schemas.microsoft.com/office/drawing/2014/main" val="3886168122"/>
                    </a:ext>
                  </a:extLst>
                </a:gridCol>
              </a:tblGrid>
              <a:tr h="480057">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95980424"/>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2543700"/>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93937807"/>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5611066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40218224"/>
                  </a:ext>
                </a:extLst>
              </a:tr>
            </a:tbl>
          </a:graphicData>
        </a:graphic>
      </p:graphicFrame>
      <p:graphicFrame>
        <p:nvGraphicFramePr>
          <p:cNvPr id="21" name="Object 20">
            <a:extLst>
              <a:ext uri="{FF2B5EF4-FFF2-40B4-BE49-F238E27FC236}">
                <a16:creationId xmlns:a16="http://schemas.microsoft.com/office/drawing/2014/main" id="{CFA88892-3714-4272-871B-65C0AB51D1A7}"/>
              </a:ext>
            </a:extLst>
          </p:cNvPr>
          <p:cNvGraphicFramePr>
            <a:graphicFrameLocks noChangeAspect="1"/>
          </p:cNvGraphicFramePr>
          <p:nvPr>
            <p:extLst>
              <p:ext uri="{D42A27DB-BD31-4B8C-83A1-F6EECF244321}">
                <p14:modId xmlns:p14="http://schemas.microsoft.com/office/powerpoint/2010/main" val="4139614787"/>
              </p:ext>
            </p:extLst>
          </p:nvPr>
        </p:nvGraphicFramePr>
        <p:xfrm>
          <a:off x="1936459" y="2004552"/>
          <a:ext cx="571500" cy="241300"/>
        </p:xfrm>
        <a:graphic>
          <a:graphicData uri="http://schemas.openxmlformats.org/presentationml/2006/ole">
            <mc:AlternateContent xmlns:mc="http://schemas.openxmlformats.org/markup-compatibility/2006">
              <mc:Choice xmlns:v="urn:schemas-microsoft-com:vml" Requires="v">
                <p:oleObj spid="_x0000_s34834" name="Equation" r:id="rId3" imgW="571320" imgH="241200" progId="Equation.DSMT4">
                  <p:embed/>
                </p:oleObj>
              </mc:Choice>
              <mc:Fallback>
                <p:oleObj name="Equation" r:id="rId3" imgW="571320" imgH="241200" progId="Equation.DSMT4">
                  <p:embed/>
                  <p:pic>
                    <p:nvPicPr>
                      <p:cNvPr id="5" name="Object 4">
                        <a:extLst>
                          <a:ext uri="{FF2B5EF4-FFF2-40B4-BE49-F238E27FC236}">
                            <a16:creationId xmlns:a16="http://schemas.microsoft.com/office/drawing/2014/main" id="{20CE5C90-E445-4103-B38E-E883DD3752A2}"/>
                          </a:ext>
                        </a:extLst>
                      </p:cNvPr>
                      <p:cNvPicPr/>
                      <p:nvPr/>
                    </p:nvPicPr>
                    <p:blipFill>
                      <a:blip r:embed="rId4"/>
                      <a:stretch>
                        <a:fillRect/>
                      </a:stretch>
                    </p:blipFill>
                    <p:spPr>
                      <a:xfrm>
                        <a:off x="1936459" y="2004552"/>
                        <a:ext cx="5715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E108B6EB-1A65-4BCC-8DA2-47550798E1B3}"/>
              </a:ext>
            </a:extLst>
          </p:cNvPr>
          <p:cNvGraphicFramePr>
            <a:graphicFrameLocks noChangeAspect="1"/>
          </p:cNvGraphicFramePr>
          <p:nvPr>
            <p:extLst>
              <p:ext uri="{D42A27DB-BD31-4B8C-83A1-F6EECF244321}">
                <p14:modId xmlns:p14="http://schemas.microsoft.com/office/powerpoint/2010/main" val="2978097515"/>
              </p:ext>
            </p:extLst>
          </p:nvPr>
        </p:nvGraphicFramePr>
        <p:xfrm>
          <a:off x="3105150" y="1846263"/>
          <a:ext cx="965200" cy="393700"/>
        </p:xfrm>
        <a:graphic>
          <a:graphicData uri="http://schemas.openxmlformats.org/presentationml/2006/ole">
            <mc:AlternateContent xmlns:mc="http://schemas.openxmlformats.org/markup-compatibility/2006">
              <mc:Choice xmlns:v="urn:schemas-microsoft-com:vml" Requires="v">
                <p:oleObj spid="_x0000_s34835" name="Equation" r:id="rId5" imgW="965160" imgH="393480" progId="Equation.DSMT4">
                  <p:embed/>
                </p:oleObj>
              </mc:Choice>
              <mc:Fallback>
                <p:oleObj name="Equation" r:id="rId5" imgW="965160" imgH="393480" progId="Equation.DSMT4">
                  <p:embed/>
                  <p:pic>
                    <p:nvPicPr>
                      <p:cNvPr id="21" name="Object 20">
                        <a:extLst>
                          <a:ext uri="{FF2B5EF4-FFF2-40B4-BE49-F238E27FC236}">
                            <a16:creationId xmlns:a16="http://schemas.microsoft.com/office/drawing/2014/main" id="{CFA88892-3714-4272-871B-65C0AB51D1A7}"/>
                          </a:ext>
                        </a:extLst>
                      </p:cNvPr>
                      <p:cNvPicPr/>
                      <p:nvPr/>
                    </p:nvPicPr>
                    <p:blipFill>
                      <a:blip r:embed="rId6"/>
                      <a:stretch>
                        <a:fillRect/>
                      </a:stretch>
                    </p:blipFill>
                    <p:spPr>
                      <a:xfrm>
                        <a:off x="3105150" y="1846263"/>
                        <a:ext cx="965200" cy="3937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80D63381-A0A2-4AAC-9653-0A44F0D74753}"/>
              </a:ext>
            </a:extLst>
          </p:cNvPr>
          <p:cNvGraphicFramePr>
            <a:graphicFrameLocks noChangeAspect="1"/>
          </p:cNvGraphicFramePr>
          <p:nvPr>
            <p:extLst>
              <p:ext uri="{D42A27DB-BD31-4B8C-83A1-F6EECF244321}">
                <p14:modId xmlns:p14="http://schemas.microsoft.com/office/powerpoint/2010/main" val="3791995564"/>
              </p:ext>
            </p:extLst>
          </p:nvPr>
        </p:nvGraphicFramePr>
        <p:xfrm>
          <a:off x="4660900" y="1846263"/>
          <a:ext cx="2862263" cy="473075"/>
        </p:xfrm>
        <a:graphic>
          <a:graphicData uri="http://schemas.openxmlformats.org/presentationml/2006/ole">
            <mc:AlternateContent xmlns:mc="http://schemas.openxmlformats.org/markup-compatibility/2006">
              <mc:Choice xmlns:v="urn:schemas-microsoft-com:vml" Requires="v">
                <p:oleObj spid="_x0000_s34836" name="Equation" r:id="rId7" imgW="3149280" imgH="520560" progId="Equation.DSMT4">
                  <p:embed/>
                </p:oleObj>
              </mc:Choice>
              <mc:Fallback>
                <p:oleObj name="Equation" r:id="rId7" imgW="3149280" imgH="520560" progId="Equation.DSMT4">
                  <p:embed/>
                  <p:pic>
                    <p:nvPicPr>
                      <p:cNvPr id="22" name="Object 21">
                        <a:extLst>
                          <a:ext uri="{FF2B5EF4-FFF2-40B4-BE49-F238E27FC236}">
                            <a16:creationId xmlns:a16="http://schemas.microsoft.com/office/drawing/2014/main" id="{E108B6EB-1A65-4BCC-8DA2-47550798E1B3}"/>
                          </a:ext>
                        </a:extLst>
                      </p:cNvPr>
                      <p:cNvPicPr/>
                      <p:nvPr/>
                    </p:nvPicPr>
                    <p:blipFill>
                      <a:blip r:embed="rId8"/>
                      <a:stretch>
                        <a:fillRect/>
                      </a:stretch>
                    </p:blipFill>
                    <p:spPr>
                      <a:xfrm>
                        <a:off x="4660900" y="1846263"/>
                        <a:ext cx="2862263" cy="473075"/>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B7680E3E-578D-4CFD-961D-956355EB7BBC}"/>
              </a:ext>
            </a:extLst>
          </p:cNvPr>
          <p:cNvGraphicFramePr>
            <a:graphicFrameLocks noChangeAspect="1"/>
          </p:cNvGraphicFramePr>
          <p:nvPr>
            <p:extLst>
              <p:ext uri="{D42A27DB-BD31-4B8C-83A1-F6EECF244321}">
                <p14:modId xmlns:p14="http://schemas.microsoft.com/office/powerpoint/2010/main" val="3180424944"/>
              </p:ext>
            </p:extLst>
          </p:nvPr>
        </p:nvGraphicFramePr>
        <p:xfrm>
          <a:off x="1983162" y="2332243"/>
          <a:ext cx="419100" cy="241300"/>
        </p:xfrm>
        <a:graphic>
          <a:graphicData uri="http://schemas.openxmlformats.org/presentationml/2006/ole">
            <mc:AlternateContent xmlns:mc="http://schemas.openxmlformats.org/markup-compatibility/2006">
              <mc:Choice xmlns:v="urn:schemas-microsoft-com:vml" Requires="v">
                <p:oleObj spid="_x0000_s34837" name="Equation" r:id="rId9" imgW="419040" imgH="241200" progId="Equation.DSMT4">
                  <p:embed/>
                </p:oleObj>
              </mc:Choice>
              <mc:Fallback>
                <p:oleObj name="Equation" r:id="rId9" imgW="419040" imgH="241200" progId="Equation.DSMT4">
                  <p:embed/>
                  <p:pic>
                    <p:nvPicPr>
                      <p:cNvPr id="0" name=""/>
                      <p:cNvPicPr/>
                      <p:nvPr/>
                    </p:nvPicPr>
                    <p:blipFill>
                      <a:blip r:embed="rId10"/>
                      <a:stretch>
                        <a:fillRect/>
                      </a:stretch>
                    </p:blipFill>
                    <p:spPr>
                      <a:xfrm>
                        <a:off x="1983162" y="2332243"/>
                        <a:ext cx="4191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AF0AF41A-49E8-43E0-A7E8-E32C901CEC12}"/>
              </a:ext>
            </a:extLst>
          </p:cNvPr>
          <p:cNvGraphicFramePr>
            <a:graphicFrameLocks noChangeAspect="1"/>
          </p:cNvGraphicFramePr>
          <p:nvPr>
            <p:extLst>
              <p:ext uri="{D42A27DB-BD31-4B8C-83A1-F6EECF244321}">
                <p14:modId xmlns:p14="http://schemas.microsoft.com/office/powerpoint/2010/main" val="2701889386"/>
              </p:ext>
            </p:extLst>
          </p:nvPr>
        </p:nvGraphicFramePr>
        <p:xfrm>
          <a:off x="3170493" y="2360151"/>
          <a:ext cx="736600" cy="241300"/>
        </p:xfrm>
        <a:graphic>
          <a:graphicData uri="http://schemas.openxmlformats.org/presentationml/2006/ole">
            <mc:AlternateContent xmlns:mc="http://schemas.openxmlformats.org/markup-compatibility/2006">
              <mc:Choice xmlns:v="urn:schemas-microsoft-com:vml" Requires="v">
                <p:oleObj spid="_x0000_s34838" name="Equation" r:id="rId11" imgW="736560" imgH="241200" progId="Equation.DSMT4">
                  <p:embed/>
                </p:oleObj>
              </mc:Choice>
              <mc:Fallback>
                <p:oleObj name="Equation" r:id="rId11" imgW="736560" imgH="241200" progId="Equation.DSMT4">
                  <p:embed/>
                  <p:pic>
                    <p:nvPicPr>
                      <p:cNvPr id="0" name=""/>
                      <p:cNvPicPr/>
                      <p:nvPr/>
                    </p:nvPicPr>
                    <p:blipFill>
                      <a:blip r:embed="rId12"/>
                      <a:stretch>
                        <a:fillRect/>
                      </a:stretch>
                    </p:blipFill>
                    <p:spPr>
                      <a:xfrm>
                        <a:off x="3170493" y="2360151"/>
                        <a:ext cx="736600" cy="2413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9CD602DB-4E5B-4E2F-9B65-0C157672BBCF}"/>
              </a:ext>
            </a:extLst>
          </p:cNvPr>
          <p:cNvGraphicFramePr>
            <a:graphicFrameLocks noChangeAspect="1"/>
          </p:cNvGraphicFramePr>
          <p:nvPr>
            <p:extLst>
              <p:ext uri="{D42A27DB-BD31-4B8C-83A1-F6EECF244321}">
                <p14:modId xmlns:p14="http://schemas.microsoft.com/office/powerpoint/2010/main" val="519582137"/>
              </p:ext>
            </p:extLst>
          </p:nvPr>
        </p:nvGraphicFramePr>
        <p:xfrm>
          <a:off x="5727700" y="2370952"/>
          <a:ext cx="990600" cy="241300"/>
        </p:xfrm>
        <a:graphic>
          <a:graphicData uri="http://schemas.openxmlformats.org/presentationml/2006/ole">
            <mc:AlternateContent xmlns:mc="http://schemas.openxmlformats.org/markup-compatibility/2006">
              <mc:Choice xmlns:v="urn:schemas-microsoft-com:vml" Requires="v">
                <p:oleObj spid="_x0000_s34839" name="Equation" r:id="rId13" imgW="990360" imgH="241200" progId="Equation.DSMT4">
                  <p:embed/>
                </p:oleObj>
              </mc:Choice>
              <mc:Fallback>
                <p:oleObj name="Equation" r:id="rId13" imgW="990360" imgH="241200" progId="Equation.DSMT4">
                  <p:embed/>
                  <p:pic>
                    <p:nvPicPr>
                      <p:cNvPr id="0" name=""/>
                      <p:cNvPicPr/>
                      <p:nvPr/>
                    </p:nvPicPr>
                    <p:blipFill>
                      <a:blip r:embed="rId14"/>
                      <a:stretch>
                        <a:fillRect/>
                      </a:stretch>
                    </p:blipFill>
                    <p:spPr>
                      <a:xfrm>
                        <a:off x="5727700" y="2370952"/>
                        <a:ext cx="990600" cy="2413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5DB3EC39-6ACD-434D-8A0E-DE7C152AFBE6}"/>
              </a:ext>
            </a:extLst>
          </p:cNvPr>
          <p:cNvGraphicFramePr>
            <a:graphicFrameLocks noChangeAspect="1"/>
          </p:cNvGraphicFramePr>
          <p:nvPr>
            <p:extLst>
              <p:ext uri="{D42A27DB-BD31-4B8C-83A1-F6EECF244321}">
                <p14:modId xmlns:p14="http://schemas.microsoft.com/office/powerpoint/2010/main" val="2571056931"/>
              </p:ext>
            </p:extLst>
          </p:nvPr>
        </p:nvGraphicFramePr>
        <p:xfrm>
          <a:off x="1968413" y="2728862"/>
          <a:ext cx="419100" cy="241300"/>
        </p:xfrm>
        <a:graphic>
          <a:graphicData uri="http://schemas.openxmlformats.org/presentationml/2006/ole">
            <mc:AlternateContent xmlns:mc="http://schemas.openxmlformats.org/markup-compatibility/2006">
              <mc:Choice xmlns:v="urn:schemas-microsoft-com:vml" Requires="v">
                <p:oleObj spid="_x0000_s34840" name="Equation" r:id="rId15" imgW="419040" imgH="241200" progId="Equation.DSMT4">
                  <p:embed/>
                </p:oleObj>
              </mc:Choice>
              <mc:Fallback>
                <p:oleObj name="Equation" r:id="rId15" imgW="419040" imgH="241200" progId="Equation.DSMT4">
                  <p:embed/>
                  <p:pic>
                    <p:nvPicPr>
                      <p:cNvPr id="0" name=""/>
                      <p:cNvPicPr/>
                      <p:nvPr/>
                    </p:nvPicPr>
                    <p:blipFill>
                      <a:blip r:embed="rId16"/>
                      <a:stretch>
                        <a:fillRect/>
                      </a:stretch>
                    </p:blipFill>
                    <p:spPr>
                      <a:xfrm>
                        <a:off x="1968413" y="2728862"/>
                        <a:ext cx="419100" cy="2413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E872CDC9-C6B2-4E63-A1FC-9EE33D5817A7}"/>
              </a:ext>
            </a:extLst>
          </p:cNvPr>
          <p:cNvGraphicFramePr>
            <a:graphicFrameLocks noChangeAspect="1"/>
          </p:cNvGraphicFramePr>
          <p:nvPr>
            <p:extLst>
              <p:ext uri="{D42A27DB-BD31-4B8C-83A1-F6EECF244321}">
                <p14:modId xmlns:p14="http://schemas.microsoft.com/office/powerpoint/2010/main" val="2107918896"/>
              </p:ext>
            </p:extLst>
          </p:nvPr>
        </p:nvGraphicFramePr>
        <p:xfrm>
          <a:off x="3155745" y="2743610"/>
          <a:ext cx="736600" cy="241300"/>
        </p:xfrm>
        <a:graphic>
          <a:graphicData uri="http://schemas.openxmlformats.org/presentationml/2006/ole">
            <mc:AlternateContent xmlns:mc="http://schemas.openxmlformats.org/markup-compatibility/2006">
              <mc:Choice xmlns:v="urn:schemas-microsoft-com:vml" Requires="v">
                <p:oleObj spid="_x0000_s34841" name="Equation" r:id="rId17" imgW="736560" imgH="241200" progId="Equation.DSMT4">
                  <p:embed/>
                </p:oleObj>
              </mc:Choice>
              <mc:Fallback>
                <p:oleObj name="Equation" r:id="rId17" imgW="736560" imgH="241200" progId="Equation.DSMT4">
                  <p:embed/>
                  <p:pic>
                    <p:nvPicPr>
                      <p:cNvPr id="0" name=""/>
                      <p:cNvPicPr/>
                      <p:nvPr/>
                    </p:nvPicPr>
                    <p:blipFill>
                      <a:blip r:embed="rId18"/>
                      <a:stretch>
                        <a:fillRect/>
                      </a:stretch>
                    </p:blipFill>
                    <p:spPr>
                      <a:xfrm>
                        <a:off x="3155745" y="2743610"/>
                        <a:ext cx="736600" cy="2413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3D57C97A-6F74-403C-BB90-A1F2014E748B}"/>
              </a:ext>
            </a:extLst>
          </p:cNvPr>
          <p:cNvGraphicFramePr>
            <a:graphicFrameLocks noChangeAspect="1"/>
          </p:cNvGraphicFramePr>
          <p:nvPr>
            <p:extLst>
              <p:ext uri="{D42A27DB-BD31-4B8C-83A1-F6EECF244321}">
                <p14:modId xmlns:p14="http://schemas.microsoft.com/office/powerpoint/2010/main" val="3220956181"/>
              </p:ext>
            </p:extLst>
          </p:nvPr>
        </p:nvGraphicFramePr>
        <p:xfrm>
          <a:off x="5719710" y="2721256"/>
          <a:ext cx="965200" cy="241300"/>
        </p:xfrm>
        <a:graphic>
          <a:graphicData uri="http://schemas.openxmlformats.org/presentationml/2006/ole">
            <mc:AlternateContent xmlns:mc="http://schemas.openxmlformats.org/markup-compatibility/2006">
              <mc:Choice xmlns:v="urn:schemas-microsoft-com:vml" Requires="v">
                <p:oleObj spid="_x0000_s34842" name="Equation" r:id="rId19" imgW="965160" imgH="241200" progId="Equation.DSMT4">
                  <p:embed/>
                </p:oleObj>
              </mc:Choice>
              <mc:Fallback>
                <p:oleObj name="Equation" r:id="rId19" imgW="965160" imgH="241200" progId="Equation.DSMT4">
                  <p:embed/>
                  <p:pic>
                    <p:nvPicPr>
                      <p:cNvPr id="0" name=""/>
                      <p:cNvPicPr/>
                      <p:nvPr/>
                    </p:nvPicPr>
                    <p:blipFill>
                      <a:blip r:embed="rId20"/>
                      <a:stretch>
                        <a:fillRect/>
                      </a:stretch>
                    </p:blipFill>
                    <p:spPr>
                      <a:xfrm>
                        <a:off x="5719710" y="2721256"/>
                        <a:ext cx="965200" cy="2413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847D107A-F16B-4157-9CB9-BC7F33C9796C}"/>
              </a:ext>
            </a:extLst>
          </p:cNvPr>
          <p:cNvGraphicFramePr>
            <a:graphicFrameLocks noChangeAspect="1"/>
          </p:cNvGraphicFramePr>
          <p:nvPr>
            <p:extLst>
              <p:ext uri="{D42A27DB-BD31-4B8C-83A1-F6EECF244321}">
                <p14:modId xmlns:p14="http://schemas.microsoft.com/office/powerpoint/2010/main" val="382353302"/>
              </p:ext>
            </p:extLst>
          </p:nvPr>
        </p:nvGraphicFramePr>
        <p:xfrm>
          <a:off x="2132107" y="3061725"/>
          <a:ext cx="88900" cy="254000"/>
        </p:xfrm>
        <a:graphic>
          <a:graphicData uri="http://schemas.openxmlformats.org/presentationml/2006/ole">
            <mc:AlternateContent xmlns:mc="http://schemas.openxmlformats.org/markup-compatibility/2006">
              <mc:Choice xmlns:v="urn:schemas-microsoft-com:vml" Requires="v">
                <p:oleObj spid="_x0000_s34843" name="Equation" r:id="rId21" imgW="88560" imgH="253800" progId="Equation.DSMT4">
                  <p:embed/>
                </p:oleObj>
              </mc:Choice>
              <mc:Fallback>
                <p:oleObj name="Equation" r:id="rId21" imgW="88560" imgH="253800" progId="Equation.DSMT4">
                  <p:embed/>
                  <p:pic>
                    <p:nvPicPr>
                      <p:cNvPr id="0" name=""/>
                      <p:cNvPicPr/>
                      <p:nvPr/>
                    </p:nvPicPr>
                    <p:blipFill>
                      <a:blip r:embed="rId22"/>
                      <a:stretch>
                        <a:fillRect/>
                      </a:stretch>
                    </p:blipFill>
                    <p:spPr>
                      <a:xfrm>
                        <a:off x="2132107" y="3061725"/>
                        <a:ext cx="88900" cy="2540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7BF87A28-B5D4-489D-8DB3-8BE249A6C303}"/>
              </a:ext>
            </a:extLst>
          </p:cNvPr>
          <p:cNvGraphicFramePr>
            <a:graphicFrameLocks noChangeAspect="1"/>
          </p:cNvGraphicFramePr>
          <p:nvPr>
            <p:extLst>
              <p:ext uri="{D42A27DB-BD31-4B8C-83A1-F6EECF244321}">
                <p14:modId xmlns:p14="http://schemas.microsoft.com/office/powerpoint/2010/main" val="1709161021"/>
              </p:ext>
            </p:extLst>
          </p:nvPr>
        </p:nvGraphicFramePr>
        <p:xfrm>
          <a:off x="3558254" y="3110886"/>
          <a:ext cx="88900" cy="254000"/>
        </p:xfrm>
        <a:graphic>
          <a:graphicData uri="http://schemas.openxmlformats.org/presentationml/2006/ole">
            <mc:AlternateContent xmlns:mc="http://schemas.openxmlformats.org/markup-compatibility/2006">
              <mc:Choice xmlns:v="urn:schemas-microsoft-com:vml" Requires="v">
                <p:oleObj spid="_x0000_s34844" name="Equation" r:id="rId21" imgW="88560" imgH="253800" progId="Equation.DSMT4">
                  <p:embed/>
                </p:oleObj>
              </mc:Choice>
              <mc:Fallback>
                <p:oleObj name="Equation" r:id="rId21" imgW="88560" imgH="253800" progId="Equation.DSMT4">
                  <p:embed/>
                  <p:pic>
                    <p:nvPicPr>
                      <p:cNvPr id="30" name="Object 29">
                        <a:extLst>
                          <a:ext uri="{FF2B5EF4-FFF2-40B4-BE49-F238E27FC236}">
                            <a16:creationId xmlns:a16="http://schemas.microsoft.com/office/drawing/2014/main" id="{847D107A-F16B-4157-9CB9-BC7F33C9796C}"/>
                          </a:ext>
                        </a:extLst>
                      </p:cNvPr>
                      <p:cNvPicPr/>
                      <p:nvPr/>
                    </p:nvPicPr>
                    <p:blipFill>
                      <a:blip r:embed="rId22"/>
                      <a:stretch>
                        <a:fillRect/>
                      </a:stretch>
                    </p:blipFill>
                    <p:spPr>
                      <a:xfrm>
                        <a:off x="3558254" y="3110886"/>
                        <a:ext cx="88900" cy="2540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1F8327E8-B8B1-4A5D-9131-62DFE9587C93}"/>
              </a:ext>
            </a:extLst>
          </p:cNvPr>
          <p:cNvGraphicFramePr>
            <a:graphicFrameLocks noChangeAspect="1"/>
          </p:cNvGraphicFramePr>
          <p:nvPr>
            <p:extLst>
              <p:ext uri="{D42A27DB-BD31-4B8C-83A1-F6EECF244321}">
                <p14:modId xmlns:p14="http://schemas.microsoft.com/office/powerpoint/2010/main" val="2193681399"/>
              </p:ext>
            </p:extLst>
          </p:nvPr>
        </p:nvGraphicFramePr>
        <p:xfrm>
          <a:off x="6194425" y="3084513"/>
          <a:ext cx="76200" cy="228600"/>
        </p:xfrm>
        <a:graphic>
          <a:graphicData uri="http://schemas.openxmlformats.org/presentationml/2006/ole">
            <mc:AlternateContent xmlns:mc="http://schemas.openxmlformats.org/markup-compatibility/2006">
              <mc:Choice xmlns:v="urn:schemas-microsoft-com:vml" Requires="v">
                <p:oleObj spid="_x0000_s34845" name="Equation" r:id="rId21" imgW="75960" imgH="228600" progId="Equation.DSMT4">
                  <p:embed/>
                </p:oleObj>
              </mc:Choice>
              <mc:Fallback>
                <p:oleObj name="Equation" r:id="rId21" imgW="75960" imgH="228600" progId="Equation.DSMT4">
                  <p:embed/>
                  <p:pic>
                    <p:nvPicPr>
                      <p:cNvPr id="31" name="Object 30">
                        <a:extLst>
                          <a:ext uri="{FF2B5EF4-FFF2-40B4-BE49-F238E27FC236}">
                            <a16:creationId xmlns:a16="http://schemas.microsoft.com/office/drawing/2014/main" id="{7BF87A28-B5D4-489D-8DB3-8BE249A6C303}"/>
                          </a:ext>
                        </a:extLst>
                      </p:cNvPr>
                      <p:cNvPicPr/>
                      <p:nvPr/>
                    </p:nvPicPr>
                    <p:blipFill>
                      <a:blip r:embed="rId23"/>
                      <a:stretch>
                        <a:fillRect/>
                      </a:stretch>
                    </p:blipFill>
                    <p:spPr>
                      <a:xfrm>
                        <a:off x="6194425" y="3084513"/>
                        <a:ext cx="76200" cy="2286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7828AF33-B62F-4C30-B165-F178D7AC2D1D}"/>
              </a:ext>
            </a:extLst>
          </p:cNvPr>
          <p:cNvGraphicFramePr>
            <a:graphicFrameLocks noChangeAspect="1"/>
          </p:cNvGraphicFramePr>
          <p:nvPr>
            <p:extLst>
              <p:ext uri="{D42A27DB-BD31-4B8C-83A1-F6EECF244321}">
                <p14:modId xmlns:p14="http://schemas.microsoft.com/office/powerpoint/2010/main" val="2476467647"/>
              </p:ext>
            </p:extLst>
          </p:nvPr>
        </p:nvGraphicFramePr>
        <p:xfrm>
          <a:off x="1904139" y="3465708"/>
          <a:ext cx="546100" cy="241300"/>
        </p:xfrm>
        <a:graphic>
          <a:graphicData uri="http://schemas.openxmlformats.org/presentationml/2006/ole">
            <mc:AlternateContent xmlns:mc="http://schemas.openxmlformats.org/markup-compatibility/2006">
              <mc:Choice xmlns:v="urn:schemas-microsoft-com:vml" Requires="v">
                <p:oleObj spid="_x0000_s34846" name="Equation" r:id="rId24" imgW="545760" imgH="241200" progId="Equation.DSMT4">
                  <p:embed/>
                </p:oleObj>
              </mc:Choice>
              <mc:Fallback>
                <p:oleObj name="Equation" r:id="rId24" imgW="545760" imgH="241200" progId="Equation.DSMT4">
                  <p:embed/>
                  <p:pic>
                    <p:nvPicPr>
                      <p:cNvPr id="0" name=""/>
                      <p:cNvPicPr/>
                      <p:nvPr/>
                    </p:nvPicPr>
                    <p:blipFill>
                      <a:blip r:embed="rId25"/>
                      <a:stretch>
                        <a:fillRect/>
                      </a:stretch>
                    </p:blipFill>
                    <p:spPr>
                      <a:xfrm>
                        <a:off x="1904139" y="3465708"/>
                        <a:ext cx="546100" cy="2413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60A03F59-0EFA-4961-98A5-68B91DD8663B}"/>
              </a:ext>
            </a:extLst>
          </p:cNvPr>
          <p:cNvGraphicFramePr>
            <a:graphicFrameLocks noChangeAspect="1"/>
          </p:cNvGraphicFramePr>
          <p:nvPr>
            <p:extLst>
              <p:ext uri="{D42A27DB-BD31-4B8C-83A1-F6EECF244321}">
                <p14:modId xmlns:p14="http://schemas.microsoft.com/office/powerpoint/2010/main" val="626502902"/>
              </p:ext>
            </p:extLst>
          </p:nvPr>
        </p:nvGraphicFramePr>
        <p:xfrm>
          <a:off x="3125788" y="3451225"/>
          <a:ext cx="736600" cy="241300"/>
        </p:xfrm>
        <a:graphic>
          <a:graphicData uri="http://schemas.openxmlformats.org/presentationml/2006/ole">
            <mc:AlternateContent xmlns:mc="http://schemas.openxmlformats.org/markup-compatibility/2006">
              <mc:Choice xmlns:v="urn:schemas-microsoft-com:vml" Requires="v">
                <p:oleObj spid="_x0000_s34847" name="Equation" r:id="rId26" imgW="736560" imgH="241200" progId="Equation.DSMT4">
                  <p:embed/>
                </p:oleObj>
              </mc:Choice>
              <mc:Fallback>
                <p:oleObj name="Equation" r:id="rId26" imgW="736560" imgH="241200" progId="Equation.DSMT4">
                  <p:embed/>
                  <p:pic>
                    <p:nvPicPr>
                      <p:cNvPr id="0" name=""/>
                      <p:cNvPicPr/>
                      <p:nvPr/>
                    </p:nvPicPr>
                    <p:blipFill>
                      <a:blip r:embed="rId27"/>
                      <a:stretch>
                        <a:fillRect/>
                      </a:stretch>
                    </p:blipFill>
                    <p:spPr>
                      <a:xfrm>
                        <a:off x="3125788" y="3451225"/>
                        <a:ext cx="736600" cy="2413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55CD3933-4011-4EAA-88EC-8450E4F37131}"/>
              </a:ext>
            </a:extLst>
          </p:cNvPr>
          <p:cNvGraphicFramePr>
            <a:graphicFrameLocks noChangeAspect="1"/>
          </p:cNvGraphicFramePr>
          <p:nvPr>
            <p:extLst>
              <p:ext uri="{D42A27DB-BD31-4B8C-83A1-F6EECF244321}">
                <p14:modId xmlns:p14="http://schemas.microsoft.com/office/powerpoint/2010/main" val="3588204742"/>
              </p:ext>
            </p:extLst>
          </p:nvPr>
        </p:nvGraphicFramePr>
        <p:xfrm>
          <a:off x="5651500" y="3465708"/>
          <a:ext cx="1066800" cy="241300"/>
        </p:xfrm>
        <a:graphic>
          <a:graphicData uri="http://schemas.openxmlformats.org/presentationml/2006/ole">
            <mc:AlternateContent xmlns:mc="http://schemas.openxmlformats.org/markup-compatibility/2006">
              <mc:Choice xmlns:v="urn:schemas-microsoft-com:vml" Requires="v">
                <p:oleObj spid="_x0000_s34848" name="Equation" r:id="rId28" imgW="1066680" imgH="241200" progId="Equation.DSMT4">
                  <p:embed/>
                </p:oleObj>
              </mc:Choice>
              <mc:Fallback>
                <p:oleObj name="Equation" r:id="rId28" imgW="1066680" imgH="241200" progId="Equation.DSMT4">
                  <p:embed/>
                  <p:pic>
                    <p:nvPicPr>
                      <p:cNvPr id="0" name=""/>
                      <p:cNvPicPr/>
                      <p:nvPr/>
                    </p:nvPicPr>
                    <p:blipFill>
                      <a:blip r:embed="rId29"/>
                      <a:stretch>
                        <a:fillRect/>
                      </a:stretch>
                    </p:blipFill>
                    <p:spPr>
                      <a:xfrm>
                        <a:off x="5651500" y="3465708"/>
                        <a:ext cx="1066800" cy="241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873467F-FAB2-46AA-8C52-4059132F6649}"/>
              </a:ext>
            </a:extLst>
          </p:cNvPr>
          <p:cNvSpPr>
            <a:spLocks noGrp="1"/>
          </p:cNvSpPr>
          <p:nvPr>
            <p:ph sz="quarter" idx="14"/>
          </p:nvPr>
        </p:nvSpPr>
        <p:spPr>
          <a:xfrm>
            <a:off x="342900" y="4095460"/>
            <a:ext cx="7621229" cy="383619"/>
          </a:xfrm>
        </p:spPr>
        <p:txBody>
          <a:bodyPr/>
          <a:lstStyle/>
          <a:p>
            <a:pPr marL="292608" indent="-292608">
              <a:buFont typeface="Arial" panose="020B0604020202020204" pitchFamily="34" charset="0"/>
              <a:buChar char="•"/>
            </a:pPr>
            <a:r>
              <a:rPr lang="en-US" sz="2000" dirty="0"/>
              <a:t>Use the Excel function C</a:t>
            </a:r>
            <a:r>
              <a:rPr lang="en-US" sz="100" dirty="0"/>
              <a:t> </a:t>
            </a:r>
            <a:r>
              <a:rPr lang="en-US" sz="2000" dirty="0"/>
              <a:t>O</a:t>
            </a:r>
            <a:r>
              <a:rPr lang="en-US" sz="100" dirty="0"/>
              <a:t> </a:t>
            </a:r>
            <a:r>
              <a:rPr lang="en-US" sz="2000" dirty="0"/>
              <a:t>R</a:t>
            </a:r>
            <a:r>
              <a:rPr lang="en-US" sz="100" dirty="0"/>
              <a:t> </a:t>
            </a:r>
            <a:r>
              <a:rPr lang="en-US" sz="2000" dirty="0" err="1"/>
              <a:t>R</a:t>
            </a:r>
            <a:r>
              <a:rPr lang="en-US" sz="100" dirty="0"/>
              <a:t> </a:t>
            </a:r>
            <a:r>
              <a:rPr lang="en-US" sz="2000" dirty="0"/>
              <a:t>E</a:t>
            </a:r>
            <a:r>
              <a:rPr lang="en-US" sz="100" dirty="0"/>
              <a:t> </a:t>
            </a:r>
            <a:r>
              <a:rPr lang="en-US" sz="2000" dirty="0"/>
              <a:t>L to find the correlation between</a:t>
            </a:r>
          </a:p>
        </p:txBody>
      </p:sp>
      <p:sp>
        <p:nvSpPr>
          <p:cNvPr id="5" name="Content Placeholder 4">
            <a:extLst>
              <a:ext uri="{FF2B5EF4-FFF2-40B4-BE49-F238E27FC236}">
                <a16:creationId xmlns:a16="http://schemas.microsoft.com/office/drawing/2014/main" id="{09B7C5A6-2359-4369-8766-3D6329A019B7}"/>
              </a:ext>
            </a:extLst>
          </p:cNvPr>
          <p:cNvSpPr>
            <a:spLocks noGrp="1"/>
          </p:cNvSpPr>
          <p:nvPr>
            <p:ph sz="quarter" idx="15"/>
          </p:nvPr>
        </p:nvSpPr>
        <p:spPr>
          <a:xfrm>
            <a:off x="342900" y="4523265"/>
            <a:ext cx="1530145" cy="343701"/>
          </a:xfrm>
        </p:spPr>
        <p:txBody>
          <a:bodyPr tIns="0"/>
          <a:lstStyle/>
          <a:p>
            <a:pPr marL="292608"/>
            <a:r>
              <a:rPr lang="en-US" sz="2000" i="1" dirty="0"/>
              <a:t>Rent </a:t>
            </a:r>
            <a:r>
              <a:rPr lang="en-US" sz="2000" dirty="0"/>
              <a:t>and</a:t>
            </a:r>
          </a:p>
        </p:txBody>
      </p:sp>
      <p:graphicFrame>
        <p:nvGraphicFramePr>
          <p:cNvPr id="18" name="Object 17">
            <a:extLst>
              <a:ext uri="{FF2B5EF4-FFF2-40B4-BE49-F238E27FC236}">
                <a16:creationId xmlns:a16="http://schemas.microsoft.com/office/drawing/2014/main" id="{A3940A16-9E66-4164-9C24-CACA2D6559F3}"/>
              </a:ext>
            </a:extLst>
          </p:cNvPr>
          <p:cNvGraphicFramePr>
            <a:graphicFrameLocks noChangeAspect="1"/>
          </p:cNvGraphicFramePr>
          <p:nvPr>
            <p:extLst>
              <p:ext uri="{D42A27DB-BD31-4B8C-83A1-F6EECF244321}">
                <p14:modId xmlns:p14="http://schemas.microsoft.com/office/powerpoint/2010/main" val="4184542193"/>
              </p:ext>
            </p:extLst>
          </p:nvPr>
        </p:nvGraphicFramePr>
        <p:xfrm>
          <a:off x="1846357" y="4479079"/>
          <a:ext cx="571500" cy="330200"/>
        </p:xfrm>
        <a:graphic>
          <a:graphicData uri="http://schemas.openxmlformats.org/presentationml/2006/ole">
            <mc:AlternateContent xmlns:mc="http://schemas.openxmlformats.org/markup-compatibility/2006">
              <mc:Choice xmlns:v="urn:schemas-microsoft-com:vml" Requires="v">
                <p:oleObj spid="_x0000_s34849" name="Equation" r:id="rId30" imgW="571320" imgH="330120" progId="Equation.DSMT4">
                  <p:embed/>
                </p:oleObj>
              </mc:Choice>
              <mc:Fallback>
                <p:oleObj name="Equation" r:id="rId30" imgW="571320" imgH="330120" progId="Equation.DSMT4">
                  <p:embed/>
                  <p:pic>
                    <p:nvPicPr>
                      <p:cNvPr id="4" name="Object 3">
                        <a:extLst>
                          <a:ext uri="{FF2B5EF4-FFF2-40B4-BE49-F238E27FC236}">
                            <a16:creationId xmlns:a16="http://schemas.microsoft.com/office/drawing/2014/main" id="{A1C2FAA6-02E1-4A8D-9078-C015C29A1DDC}"/>
                          </a:ext>
                        </a:extLst>
                      </p:cNvPr>
                      <p:cNvPicPr/>
                      <p:nvPr/>
                    </p:nvPicPr>
                    <p:blipFill>
                      <a:blip r:embed="rId31"/>
                      <a:stretch>
                        <a:fillRect/>
                      </a:stretch>
                    </p:blipFill>
                    <p:spPr>
                      <a:xfrm>
                        <a:off x="1846357" y="4479079"/>
                        <a:ext cx="5715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11F6AC9-68A5-4409-BF3E-F10DA62BFA8D}"/>
              </a:ext>
            </a:extLst>
          </p:cNvPr>
          <p:cNvSpPr>
            <a:spLocks noGrp="1"/>
          </p:cNvSpPr>
          <p:nvPr>
            <p:ph sz="quarter" idx="16"/>
          </p:nvPr>
        </p:nvSpPr>
        <p:spPr>
          <a:xfrm>
            <a:off x="342901" y="4905728"/>
            <a:ext cx="2710016" cy="1657304"/>
          </a:xfrm>
        </p:spPr>
        <p:txBody>
          <a:bodyPr/>
          <a:lstStyle/>
          <a:p>
            <a:pPr marL="292608" indent="-292608">
              <a:buFont typeface="Arial" panose="020B0604020202020204" pitchFamily="34" charset="0"/>
              <a:buChar char="•"/>
            </a:pPr>
            <a:r>
              <a:rPr lang="en-US" sz="2000" dirty="0"/>
              <a:t>Model 1: 0.8092.</a:t>
            </a:r>
          </a:p>
          <a:p>
            <a:pPr marL="292608" indent="-292608">
              <a:buFont typeface="Arial" panose="020B0604020202020204" pitchFamily="34" charset="0"/>
              <a:buChar char="•"/>
            </a:pPr>
            <a:r>
              <a:rPr lang="en-US" sz="2000" dirty="0"/>
              <a:t>Model 2: 0.8482.</a:t>
            </a:r>
          </a:p>
          <a:p>
            <a:pPr marL="292608" indent="-292608">
              <a:buFont typeface="Arial" panose="020B0604020202020204" pitchFamily="34" charset="0"/>
              <a:buChar char="•"/>
            </a:pPr>
            <a:r>
              <a:rPr lang="en-US" sz="2000" dirty="0"/>
              <a:t>Model 3:--</a:t>
            </a:r>
          </a:p>
          <a:p>
            <a:pPr marL="292608" indent="-292608">
              <a:buFont typeface="Arial" panose="020B0604020202020204" pitchFamily="34" charset="0"/>
              <a:buChar char="•"/>
            </a:pPr>
            <a:r>
              <a:rPr lang="en-US" sz="2000" dirty="0"/>
              <a:t>Model 4: 0.7554.</a:t>
            </a:r>
          </a:p>
        </p:txBody>
      </p:sp>
      <p:sp>
        <p:nvSpPr>
          <p:cNvPr id="17" name="Slide Number Placeholder 16">
            <a:extLst>
              <a:ext uri="{FF2B5EF4-FFF2-40B4-BE49-F238E27FC236}">
                <a16:creationId xmlns:a16="http://schemas.microsoft.com/office/drawing/2014/main" id="{B09968F1-439A-4746-AA4D-BEEA749BD983}"/>
              </a:ext>
            </a:extLst>
          </p:cNvPr>
          <p:cNvSpPr>
            <a:spLocks noGrp="1"/>
          </p:cNvSpPr>
          <p:nvPr>
            <p:ph type="sldNum" sz="quarter" idx="10"/>
          </p:nvPr>
        </p:nvSpPr>
        <p:spPr/>
        <p:txBody>
          <a:bodyPr/>
          <a:lstStyle/>
          <a:p>
            <a:fld id="{68151E55-6873-49E2-B8D5-2F265E6F1973}" type="slidenum">
              <a:rPr lang="en-US" smtClean="0"/>
              <a:t>44</a:t>
            </a:fld>
            <a:endParaRPr lang="en-US"/>
          </a:p>
        </p:txBody>
      </p:sp>
    </p:spTree>
    <p:extLst>
      <p:ext uri="{BB962C8B-B14F-4D97-AF65-F5344CB8AC3E}">
        <p14:creationId xmlns:p14="http://schemas.microsoft.com/office/powerpoint/2010/main" val="726251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1C24-67E1-4231-8F2A-C2ECEA3AAB0B}"/>
              </a:ext>
            </a:extLst>
          </p:cNvPr>
          <p:cNvSpPr>
            <a:spLocks noGrp="1"/>
          </p:cNvSpPr>
          <p:nvPr>
            <p:ph type="title"/>
          </p:nvPr>
        </p:nvSpPr>
        <p:spPr/>
        <p:txBody>
          <a:bodyPr/>
          <a:lstStyle/>
          <a:p>
            <a:r>
              <a:rPr lang="en-US" dirty="0"/>
              <a:t>8.3: Cross-Validation Methods </a:t>
            </a:r>
            <a:r>
              <a:rPr lang="en-US" sz="1000" b="0" dirty="0"/>
              <a:t>1</a:t>
            </a:r>
          </a:p>
        </p:txBody>
      </p:sp>
      <p:sp>
        <p:nvSpPr>
          <p:cNvPr id="3" name="Content Placeholder 2">
            <a:extLst>
              <a:ext uri="{FF2B5EF4-FFF2-40B4-BE49-F238E27FC236}">
                <a16:creationId xmlns:a16="http://schemas.microsoft.com/office/drawing/2014/main" id="{E14A104D-ECEA-4064-AD37-33F8260661C7}"/>
              </a:ext>
            </a:extLst>
          </p:cNvPr>
          <p:cNvSpPr>
            <a:spLocks noGrp="1"/>
          </p:cNvSpPr>
          <p:nvPr>
            <p:ph sz="quarter" idx="11"/>
          </p:nvPr>
        </p:nvSpPr>
        <p:spPr/>
        <p:txBody>
          <a:bodyPr/>
          <a:lstStyle/>
          <a:p>
            <a:r>
              <a:rPr lang="en-US" sz="2200" dirty="0">
                <a:ea typeface="Cambria Math" panose="02040503050406030204" pitchFamily="18" charset="0"/>
              </a:rPr>
              <a:t>All of the model evaluation measures thus far assess predictability in the sample data that was used to build the model.</a:t>
            </a:r>
          </a:p>
          <a:p>
            <a:r>
              <a:rPr lang="en-US" sz="2200" dirty="0">
                <a:ea typeface="Cambria Math" panose="02040503050406030204" pitchFamily="18" charset="0"/>
              </a:rPr>
              <a:t>These measures do not help gauge how well an estimated model will predict an unseen sample.</a:t>
            </a:r>
          </a:p>
          <a:p>
            <a:r>
              <a:rPr lang="en-US" sz="2200" dirty="0">
                <a:ea typeface="Cambria Math" panose="02040503050406030204" pitchFamily="18" charset="0"/>
              </a:rPr>
              <a:t>It is possible a model performs well with the sample data used for estimation, but then performs miserably once a new sample is evaluated.</a:t>
            </a:r>
          </a:p>
          <a:p>
            <a:r>
              <a:rPr lang="en-US" sz="2200" b="1" dirty="0">
                <a:ea typeface="Cambria Math" panose="02040503050406030204" pitchFamily="18" charset="0"/>
              </a:rPr>
              <a:t>Overfitting</a:t>
            </a:r>
            <a:r>
              <a:rPr lang="en-US" sz="2200" dirty="0">
                <a:ea typeface="Cambria Math" panose="02040503050406030204" pitchFamily="18" charset="0"/>
              </a:rPr>
              <a:t> occurs when an estimated model describes quirks of the data rather than the relationships between variables.</a:t>
            </a:r>
          </a:p>
          <a:p>
            <a:pPr lvl="1"/>
            <a:r>
              <a:rPr lang="en-US" sz="2200" dirty="0">
                <a:ea typeface="Cambria Math" panose="02040503050406030204" pitchFamily="18" charset="0"/>
              </a:rPr>
              <a:t>Model becomes too complex.</a:t>
            </a:r>
          </a:p>
          <a:p>
            <a:pPr lvl="1"/>
            <a:r>
              <a:rPr lang="en-US" sz="2200" dirty="0">
                <a:ea typeface="Cambria Math" panose="02040503050406030204" pitchFamily="18" charset="0"/>
              </a:rPr>
              <a:t>Fails to describe the behavior in a new sample.</a:t>
            </a:r>
          </a:p>
          <a:p>
            <a:pPr lvl="1"/>
            <a:r>
              <a:rPr lang="en-US" sz="2200" dirty="0">
                <a:ea typeface="Cambria Math" panose="02040503050406030204" pitchFamily="18" charset="0"/>
              </a:rPr>
              <a:t>Predictive power for new samples is compromised.</a:t>
            </a:r>
            <a:endParaRPr lang="en-US" sz="2200" dirty="0"/>
          </a:p>
        </p:txBody>
      </p:sp>
      <p:sp>
        <p:nvSpPr>
          <p:cNvPr id="6" name="Slide Number Placeholder 5">
            <a:extLst>
              <a:ext uri="{FF2B5EF4-FFF2-40B4-BE49-F238E27FC236}">
                <a16:creationId xmlns:a16="http://schemas.microsoft.com/office/drawing/2014/main" id="{84935B09-503C-488F-807D-464064209E6D}"/>
              </a:ext>
            </a:extLst>
          </p:cNvPr>
          <p:cNvSpPr>
            <a:spLocks noGrp="1"/>
          </p:cNvSpPr>
          <p:nvPr>
            <p:ph type="sldNum" sz="quarter" idx="4"/>
          </p:nvPr>
        </p:nvSpPr>
        <p:spPr/>
        <p:txBody>
          <a:bodyPr/>
          <a:lstStyle/>
          <a:p>
            <a:fld id="{68151E55-6873-49E2-B8D5-2F265E6F1973}" type="slidenum">
              <a:rPr lang="en-US" smtClean="0"/>
              <a:pPr/>
              <a:t>45</a:t>
            </a:fld>
            <a:endParaRPr lang="en-US" dirty="0"/>
          </a:p>
        </p:txBody>
      </p:sp>
    </p:spTree>
    <p:extLst>
      <p:ext uri="{BB962C8B-B14F-4D97-AF65-F5344CB8AC3E}">
        <p14:creationId xmlns:p14="http://schemas.microsoft.com/office/powerpoint/2010/main" val="610966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42A6-9E09-4E15-8326-662E372AC510}"/>
              </a:ext>
            </a:extLst>
          </p:cNvPr>
          <p:cNvSpPr>
            <a:spLocks noGrp="1"/>
          </p:cNvSpPr>
          <p:nvPr>
            <p:ph type="title"/>
          </p:nvPr>
        </p:nvSpPr>
        <p:spPr/>
        <p:txBody>
          <a:bodyPr/>
          <a:lstStyle/>
          <a:p>
            <a:r>
              <a:rPr lang="en-US" dirty="0"/>
              <a:t>8.3: Cross-Validation Methods </a:t>
            </a:r>
            <a:r>
              <a:rPr lang="en-US" sz="1000" b="0" dirty="0"/>
              <a:t>2</a:t>
            </a:r>
            <a:endParaRPr lang="en-US" dirty="0"/>
          </a:p>
        </p:txBody>
      </p:sp>
      <p:sp>
        <p:nvSpPr>
          <p:cNvPr id="3" name="Content Placeholder 2">
            <a:extLst>
              <a:ext uri="{FF2B5EF4-FFF2-40B4-BE49-F238E27FC236}">
                <a16:creationId xmlns:a16="http://schemas.microsoft.com/office/drawing/2014/main" id="{1D41A023-4FF3-4925-B756-951F86D4D9A9}"/>
              </a:ext>
            </a:extLst>
          </p:cNvPr>
          <p:cNvSpPr>
            <a:spLocks noGrp="1"/>
          </p:cNvSpPr>
          <p:nvPr>
            <p:ph sz="quarter" idx="11"/>
          </p:nvPr>
        </p:nvSpPr>
        <p:spPr>
          <a:xfrm>
            <a:off x="342900" y="1276710"/>
            <a:ext cx="8458200" cy="2277651"/>
          </a:xfrm>
        </p:spPr>
        <p:txBody>
          <a:bodyPr/>
          <a:lstStyle/>
          <a:p>
            <a:r>
              <a:rPr lang="en-US" sz="2000" dirty="0">
                <a:ea typeface="Cambria Math" panose="02040503050406030204" pitchFamily="18" charset="0"/>
              </a:rPr>
              <a:t>We need a measure of the predictive power of a model based on a set of data not used in estimation.</a:t>
            </a:r>
          </a:p>
          <a:p>
            <a:r>
              <a:rPr lang="en-US" sz="2000" b="1" dirty="0">
                <a:ea typeface="Cambria Math" panose="02040503050406030204" pitchFamily="18" charset="0"/>
              </a:rPr>
              <a:t>Cross-validation</a:t>
            </a:r>
            <a:r>
              <a:rPr lang="en-US" sz="2000" dirty="0">
                <a:ea typeface="Cambria Math" panose="02040503050406030204" pitchFamily="18" charset="0"/>
              </a:rPr>
              <a:t> is a technique that evaluates predictive models by partitioning the sample.</a:t>
            </a:r>
          </a:p>
          <a:p>
            <a:pPr lvl="1"/>
            <a:r>
              <a:rPr lang="en-US" sz="2000" b="1" dirty="0">
                <a:ea typeface="Cambria Math" panose="02040503050406030204" pitchFamily="18" charset="0"/>
              </a:rPr>
              <a:t>Training set</a:t>
            </a:r>
            <a:r>
              <a:rPr lang="en-US" sz="2000" dirty="0">
                <a:ea typeface="Cambria Math" panose="02040503050406030204" pitchFamily="18" charset="0"/>
              </a:rPr>
              <a:t>: use to build/train the model.</a:t>
            </a:r>
          </a:p>
          <a:p>
            <a:pPr lvl="1"/>
            <a:r>
              <a:rPr lang="en-US" sz="2000" b="1" dirty="0">
                <a:ea typeface="Cambria Math" panose="02040503050406030204" pitchFamily="18" charset="0"/>
              </a:rPr>
              <a:t>Validation set</a:t>
            </a:r>
            <a:r>
              <a:rPr lang="en-US" sz="2000" dirty="0">
                <a:ea typeface="Cambria Math" panose="02040503050406030204" pitchFamily="18" charset="0"/>
              </a:rPr>
              <a:t>: use to evaluate/validate the model.</a:t>
            </a:r>
          </a:p>
        </p:txBody>
      </p:sp>
      <p:sp>
        <p:nvSpPr>
          <p:cNvPr id="4" name="Content Placeholder 3">
            <a:extLst>
              <a:ext uri="{FF2B5EF4-FFF2-40B4-BE49-F238E27FC236}">
                <a16:creationId xmlns:a16="http://schemas.microsoft.com/office/drawing/2014/main" id="{6609053A-8BEC-4F6E-817F-8BAB73ACD58A}"/>
              </a:ext>
            </a:extLst>
          </p:cNvPr>
          <p:cNvSpPr>
            <a:spLocks noGrp="1"/>
          </p:cNvSpPr>
          <p:nvPr>
            <p:ph sz="quarter" idx="14"/>
          </p:nvPr>
        </p:nvSpPr>
        <p:spPr>
          <a:xfrm>
            <a:off x="342900" y="3630691"/>
            <a:ext cx="8152171" cy="395617"/>
          </a:xfrm>
        </p:spPr>
        <p:txBody>
          <a:bodyPr/>
          <a:lstStyle/>
          <a:p>
            <a:r>
              <a:rPr lang="en-US" sz="2000" dirty="0">
                <a:ea typeface="Cambria Math" panose="02040503050406030204" pitchFamily="18" charset="0"/>
              </a:rPr>
              <a:t>Use the </a:t>
            </a:r>
            <a:r>
              <a:rPr lang="en-US" sz="2000" b="1" dirty="0">
                <a:ea typeface="Cambria Math" panose="02040503050406030204" pitchFamily="18" charset="0"/>
              </a:rPr>
              <a:t>root mean square error (R</a:t>
            </a:r>
            <a:r>
              <a:rPr lang="en-US" sz="100" b="1" dirty="0">
                <a:ea typeface="Cambria Math" panose="02040503050406030204" pitchFamily="18" charset="0"/>
              </a:rPr>
              <a:t> </a:t>
            </a:r>
            <a:r>
              <a:rPr lang="en-US" sz="2000" b="1" dirty="0">
                <a:ea typeface="Cambria Math" panose="02040503050406030204" pitchFamily="18" charset="0"/>
              </a:rPr>
              <a:t>M</a:t>
            </a:r>
            <a:r>
              <a:rPr lang="en-US" sz="100" b="1" dirty="0">
                <a:ea typeface="Cambria Math" panose="02040503050406030204" pitchFamily="18" charset="0"/>
              </a:rPr>
              <a:t> </a:t>
            </a:r>
            <a:r>
              <a:rPr lang="en-US" sz="2000" b="1" dirty="0">
                <a:ea typeface="Cambria Math" panose="02040503050406030204" pitchFamily="18" charset="0"/>
              </a:rPr>
              <a:t>S</a:t>
            </a:r>
            <a:r>
              <a:rPr lang="en-US" sz="100" b="1" dirty="0">
                <a:ea typeface="Cambria Math" panose="02040503050406030204" pitchFamily="18" charset="0"/>
              </a:rPr>
              <a:t> </a:t>
            </a:r>
            <a:r>
              <a:rPr lang="en-US" sz="2000" b="1" dirty="0">
                <a:ea typeface="Cambria Math" panose="02040503050406030204" pitchFamily="18" charset="0"/>
              </a:rPr>
              <a:t>E) </a:t>
            </a:r>
            <a:r>
              <a:rPr lang="en-US" sz="2000" dirty="0">
                <a:ea typeface="Cambria Math" panose="02040503050406030204" pitchFamily="18" charset="0"/>
              </a:rPr>
              <a:t>on the validation set.</a:t>
            </a:r>
          </a:p>
        </p:txBody>
      </p:sp>
      <p:graphicFrame>
        <p:nvGraphicFramePr>
          <p:cNvPr id="23" name="Object 22">
            <a:extLst>
              <a:ext uri="{FF2B5EF4-FFF2-40B4-BE49-F238E27FC236}">
                <a16:creationId xmlns:a16="http://schemas.microsoft.com/office/drawing/2014/main" id="{36459859-E02B-4CCD-9A72-18394B35CB8E}"/>
              </a:ext>
            </a:extLst>
          </p:cNvPr>
          <p:cNvGraphicFramePr>
            <a:graphicFrameLocks noChangeAspect="1"/>
          </p:cNvGraphicFramePr>
          <p:nvPr>
            <p:extLst>
              <p:ext uri="{D42A27DB-BD31-4B8C-83A1-F6EECF244321}">
                <p14:modId xmlns:p14="http://schemas.microsoft.com/office/powerpoint/2010/main" val="1833943113"/>
              </p:ext>
            </p:extLst>
          </p:nvPr>
        </p:nvGraphicFramePr>
        <p:xfrm>
          <a:off x="2863850" y="4100513"/>
          <a:ext cx="3416300" cy="784225"/>
        </p:xfrm>
        <a:graphic>
          <a:graphicData uri="http://schemas.openxmlformats.org/presentationml/2006/ole">
            <mc:AlternateContent xmlns:mc="http://schemas.openxmlformats.org/markup-compatibility/2006">
              <mc:Choice xmlns:v="urn:schemas-microsoft-com:vml" Requires="v">
                <p:oleObj spid="_x0000_s35844" name="Equation" r:id="rId3" imgW="3759120" imgH="863280" progId="Equation.DSMT4">
                  <p:embed/>
                </p:oleObj>
              </mc:Choice>
              <mc:Fallback>
                <p:oleObj name="Equation" r:id="rId3" imgW="3759120" imgH="863280" progId="Equation.DSMT4">
                  <p:embed/>
                  <p:pic>
                    <p:nvPicPr>
                      <p:cNvPr id="2" name="Object 1">
                        <a:extLst>
                          <a:ext uri="{FF2B5EF4-FFF2-40B4-BE49-F238E27FC236}">
                            <a16:creationId xmlns:a16="http://schemas.microsoft.com/office/drawing/2014/main" id="{BBAC0552-6789-4B7A-AE21-C89DE4A6BB64}"/>
                          </a:ext>
                        </a:extLst>
                      </p:cNvPr>
                      <p:cNvPicPr/>
                      <p:nvPr/>
                    </p:nvPicPr>
                    <p:blipFill>
                      <a:blip r:embed="rId4"/>
                      <a:stretch>
                        <a:fillRect/>
                      </a:stretch>
                    </p:blipFill>
                    <p:spPr>
                      <a:xfrm>
                        <a:off x="2863850" y="4100513"/>
                        <a:ext cx="3416300" cy="7842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6A68C76-9E37-479A-AD8F-1FB1D09643F0}"/>
              </a:ext>
            </a:extLst>
          </p:cNvPr>
          <p:cNvSpPr>
            <a:spLocks noGrp="1"/>
          </p:cNvSpPr>
          <p:nvPr>
            <p:ph sz="quarter" idx="15"/>
          </p:nvPr>
        </p:nvSpPr>
        <p:spPr>
          <a:xfrm>
            <a:off x="342900" y="4959454"/>
            <a:ext cx="394519" cy="408955"/>
          </a:xfrm>
        </p:spPr>
        <p:txBody>
          <a:bodyPr/>
          <a:lstStyle/>
          <a:p>
            <a:pPr>
              <a:buFont typeface="Arial" panose="020B0604020202020204" pitchFamily="34" charset="0"/>
              <a:buChar char="•"/>
            </a:pPr>
            <a:r>
              <a:rPr lang="en-US" sz="2000" dirty="0"/>
              <a:t> </a:t>
            </a:r>
          </a:p>
        </p:txBody>
      </p:sp>
      <p:graphicFrame>
        <p:nvGraphicFramePr>
          <p:cNvPr id="24" name="Object 23">
            <a:extLst>
              <a:ext uri="{FF2B5EF4-FFF2-40B4-BE49-F238E27FC236}">
                <a16:creationId xmlns:a16="http://schemas.microsoft.com/office/drawing/2014/main" id="{99B69A06-319D-4FC7-9AC3-8A9ADE481B4A}"/>
              </a:ext>
            </a:extLst>
          </p:cNvPr>
          <p:cNvGraphicFramePr>
            <a:graphicFrameLocks noChangeAspect="1"/>
          </p:cNvGraphicFramePr>
          <p:nvPr>
            <p:extLst>
              <p:ext uri="{D42A27DB-BD31-4B8C-83A1-F6EECF244321}">
                <p14:modId xmlns:p14="http://schemas.microsoft.com/office/powerpoint/2010/main" val="553005376"/>
              </p:ext>
            </p:extLst>
          </p:nvPr>
        </p:nvGraphicFramePr>
        <p:xfrm>
          <a:off x="700344" y="5028944"/>
          <a:ext cx="190500" cy="304800"/>
        </p:xfrm>
        <a:graphic>
          <a:graphicData uri="http://schemas.openxmlformats.org/presentationml/2006/ole">
            <mc:AlternateContent xmlns:mc="http://schemas.openxmlformats.org/markup-compatibility/2006">
              <mc:Choice xmlns:v="urn:schemas-microsoft-com:vml" Requires="v">
                <p:oleObj spid="_x0000_s35845" name="Equation" r:id="rId5" imgW="190440" imgH="304560" progId="Equation.DSMT4">
                  <p:embed/>
                </p:oleObj>
              </mc:Choice>
              <mc:Fallback>
                <p:oleObj name="Equation" r:id="rId5" imgW="190440" imgH="304560" progId="Equation.DSMT4">
                  <p:embed/>
                  <p:pic>
                    <p:nvPicPr>
                      <p:cNvPr id="4" name="Object 3">
                        <a:extLst>
                          <a:ext uri="{FF2B5EF4-FFF2-40B4-BE49-F238E27FC236}">
                            <a16:creationId xmlns:a16="http://schemas.microsoft.com/office/drawing/2014/main" id="{3B6BE51A-A9C7-406A-AD03-4464E9F571AF}"/>
                          </a:ext>
                        </a:extLst>
                      </p:cNvPr>
                      <p:cNvPicPr/>
                      <p:nvPr/>
                    </p:nvPicPr>
                    <p:blipFill>
                      <a:blip r:embed="rId6"/>
                      <a:stretch>
                        <a:fillRect/>
                      </a:stretch>
                    </p:blipFill>
                    <p:spPr>
                      <a:xfrm>
                        <a:off x="700344" y="5028944"/>
                        <a:ext cx="190500" cy="3048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302CD11-E7B2-42DB-AB2B-F2E0FCE82E96}"/>
              </a:ext>
            </a:extLst>
          </p:cNvPr>
          <p:cNvSpPr>
            <a:spLocks noGrp="1"/>
          </p:cNvSpPr>
          <p:nvPr>
            <p:ph sz="quarter" idx="16"/>
          </p:nvPr>
        </p:nvSpPr>
        <p:spPr>
          <a:xfrm>
            <a:off x="977083" y="5017018"/>
            <a:ext cx="6588842" cy="348708"/>
          </a:xfrm>
        </p:spPr>
        <p:txBody>
          <a:bodyPr lIns="0" tIns="0" rIns="0" bIns="0"/>
          <a:lstStyle/>
          <a:p>
            <a:pPr marL="0" lvl="1" indent="0">
              <a:buNone/>
            </a:pPr>
            <a:r>
              <a:rPr lang="en-US" sz="2000" dirty="0">
                <a:ea typeface="Cambria Math" panose="02040503050406030204" pitchFamily="18" charset="0"/>
              </a:rPr>
              <a:t>is a true prediction for an observation in the validation set.</a:t>
            </a:r>
          </a:p>
        </p:txBody>
      </p:sp>
      <p:sp>
        <p:nvSpPr>
          <p:cNvPr id="7" name="Content Placeholder 6">
            <a:extLst>
              <a:ext uri="{FF2B5EF4-FFF2-40B4-BE49-F238E27FC236}">
                <a16:creationId xmlns:a16="http://schemas.microsoft.com/office/drawing/2014/main" id="{EBEEE396-04EF-4BCE-95A8-609FE1F1A9B1}"/>
              </a:ext>
            </a:extLst>
          </p:cNvPr>
          <p:cNvSpPr>
            <a:spLocks noGrp="1"/>
          </p:cNvSpPr>
          <p:nvPr>
            <p:ph sz="quarter" idx="17"/>
          </p:nvPr>
        </p:nvSpPr>
        <p:spPr>
          <a:xfrm>
            <a:off x="342900" y="5419943"/>
            <a:ext cx="8458200" cy="848807"/>
          </a:xfrm>
        </p:spPr>
        <p:txBody>
          <a:bodyPr/>
          <a:lstStyle/>
          <a:p>
            <a:pPr lvl="1"/>
            <a:r>
              <a:rPr lang="en-US" sz="2000" i="1" dirty="0">
                <a:ea typeface="Cambria Math" panose="02040503050406030204" pitchFamily="18" charset="0"/>
              </a:rPr>
              <a:t>n*</a:t>
            </a:r>
            <a:r>
              <a:rPr lang="en-US" sz="2000" dirty="0">
                <a:ea typeface="Cambria Math" panose="02040503050406030204" pitchFamily="18" charset="0"/>
              </a:rPr>
              <a:t> is the number of observations in the validation set.</a:t>
            </a:r>
          </a:p>
          <a:p>
            <a:pPr lvl="1"/>
            <a:r>
              <a:rPr lang="en-US" sz="2000" dirty="0">
                <a:ea typeface="Cambria Math" panose="02040503050406030204" pitchFamily="18" charset="0"/>
              </a:rPr>
              <a:t>R</a:t>
            </a:r>
            <a:r>
              <a:rPr lang="en-US" sz="100" dirty="0">
                <a:ea typeface="Cambria Math" panose="02040503050406030204" pitchFamily="18" charset="0"/>
              </a:rPr>
              <a:t> </a:t>
            </a:r>
            <a:r>
              <a:rPr lang="en-US" sz="2000" dirty="0">
                <a:ea typeface="Cambria Math" panose="02040503050406030204" pitchFamily="18" charset="0"/>
              </a:rPr>
              <a:t>M</a:t>
            </a:r>
            <a:r>
              <a:rPr lang="en-US" sz="100" dirty="0">
                <a:ea typeface="Cambria Math" panose="02040503050406030204" pitchFamily="18" charset="0"/>
              </a:rPr>
              <a:t> </a:t>
            </a:r>
            <a:r>
              <a:rPr lang="en-US" sz="2000" dirty="0">
                <a:ea typeface="Cambria Math" panose="02040503050406030204" pitchFamily="18" charset="0"/>
              </a:rPr>
              <a:t>S</a:t>
            </a:r>
            <a:r>
              <a:rPr lang="en-US" sz="100" dirty="0">
                <a:ea typeface="Cambria Math" panose="02040503050406030204" pitchFamily="18" charset="0"/>
              </a:rPr>
              <a:t> </a:t>
            </a:r>
            <a:r>
              <a:rPr lang="en-US" sz="2000" dirty="0">
                <a:ea typeface="Cambria Math" panose="02040503050406030204" pitchFamily="18" charset="0"/>
              </a:rPr>
              <a:t>E will be lower for the training set than the validation set.</a:t>
            </a:r>
          </a:p>
        </p:txBody>
      </p:sp>
      <p:sp>
        <p:nvSpPr>
          <p:cNvPr id="17" name="Slide Number Placeholder 16">
            <a:extLst>
              <a:ext uri="{FF2B5EF4-FFF2-40B4-BE49-F238E27FC236}">
                <a16:creationId xmlns:a16="http://schemas.microsoft.com/office/drawing/2014/main" id="{A05559DC-6BC4-4669-92CF-1530CBA82C86}"/>
              </a:ext>
            </a:extLst>
          </p:cNvPr>
          <p:cNvSpPr>
            <a:spLocks noGrp="1"/>
          </p:cNvSpPr>
          <p:nvPr>
            <p:ph type="sldNum" sz="quarter" idx="10"/>
          </p:nvPr>
        </p:nvSpPr>
        <p:spPr/>
        <p:txBody>
          <a:bodyPr/>
          <a:lstStyle/>
          <a:p>
            <a:fld id="{68151E55-6873-49E2-B8D5-2F265E6F1973}" type="slidenum">
              <a:rPr lang="en-US" smtClean="0"/>
              <a:t>46</a:t>
            </a:fld>
            <a:endParaRPr lang="en-US"/>
          </a:p>
        </p:txBody>
      </p:sp>
    </p:spTree>
    <p:extLst>
      <p:ext uri="{BB962C8B-B14F-4D97-AF65-F5344CB8AC3E}">
        <p14:creationId xmlns:p14="http://schemas.microsoft.com/office/powerpoint/2010/main" val="1648136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608D-C9AE-41EE-AADC-CB971C94015A}"/>
              </a:ext>
            </a:extLst>
          </p:cNvPr>
          <p:cNvSpPr>
            <a:spLocks noGrp="1"/>
          </p:cNvSpPr>
          <p:nvPr>
            <p:ph type="title"/>
          </p:nvPr>
        </p:nvSpPr>
        <p:spPr/>
        <p:txBody>
          <a:bodyPr/>
          <a:lstStyle/>
          <a:p>
            <a:r>
              <a:rPr lang="en-US" dirty="0"/>
              <a:t>8.3: Cross-Validation Methods </a:t>
            </a:r>
            <a:r>
              <a:rPr lang="en-US" sz="1000" b="0" dirty="0"/>
              <a:t>3</a:t>
            </a:r>
            <a:endParaRPr lang="en-US" dirty="0"/>
          </a:p>
        </p:txBody>
      </p:sp>
      <p:sp>
        <p:nvSpPr>
          <p:cNvPr id="3" name="Content Placeholder 2">
            <a:extLst>
              <a:ext uri="{FF2B5EF4-FFF2-40B4-BE49-F238E27FC236}">
                <a16:creationId xmlns:a16="http://schemas.microsoft.com/office/drawing/2014/main" id="{70703AC4-CC57-4496-A04A-2FD7AC50A64B}"/>
              </a:ext>
            </a:extLst>
          </p:cNvPr>
          <p:cNvSpPr>
            <a:spLocks noGrp="1"/>
          </p:cNvSpPr>
          <p:nvPr>
            <p:ph sz="quarter" idx="11"/>
          </p:nvPr>
        </p:nvSpPr>
        <p:spPr>
          <a:xfrm>
            <a:off x="342900" y="1276709"/>
            <a:ext cx="8458200" cy="729071"/>
          </a:xfrm>
        </p:spPr>
        <p:txBody>
          <a:bodyPr/>
          <a:lstStyle/>
          <a:p>
            <a:pPr marL="292608" indent="-292608">
              <a:buFont typeface="Arial" panose="020B0604020202020204" pitchFamily="34" charset="0"/>
              <a:buChar char="•"/>
            </a:pPr>
            <a:r>
              <a:rPr lang="en-US" sz="2000" dirty="0">
                <a:ea typeface="Cambria Math" panose="02040503050406030204" pitchFamily="18" charset="0"/>
              </a:rPr>
              <a:t>The </a:t>
            </a:r>
            <a:r>
              <a:rPr lang="en-US" sz="2000" b="1" dirty="0">
                <a:ea typeface="Cambria Math" panose="02040503050406030204" pitchFamily="18" charset="0"/>
              </a:rPr>
              <a:t>holdout method </a:t>
            </a:r>
            <a:r>
              <a:rPr lang="en-US" sz="2000" dirty="0">
                <a:ea typeface="Cambria Math" panose="02040503050406030204" pitchFamily="18" charset="0"/>
              </a:rPr>
              <a:t>partitions the sample data set into two independent and mutually exclusive data sets.</a:t>
            </a:r>
          </a:p>
        </p:txBody>
      </p:sp>
      <p:pic>
        <p:nvPicPr>
          <p:cNvPr id="7" name="Picture 6" descr="A rectangular block has 2 unequal portions. The larger part represents training set and the smaller part represents validation set.">
            <a:extLst>
              <a:ext uri="{FF2B5EF4-FFF2-40B4-BE49-F238E27FC236}">
                <a16:creationId xmlns:a16="http://schemas.microsoft.com/office/drawing/2014/main" id="{E6414A7A-4B64-484C-A143-C048A18D0A4E}"/>
              </a:ext>
            </a:extLst>
          </p:cNvPr>
          <p:cNvPicPr>
            <a:picLocks noChangeAspect="1"/>
          </p:cNvPicPr>
          <p:nvPr/>
        </p:nvPicPr>
        <p:blipFill>
          <a:blip r:embed="rId2"/>
          <a:stretch>
            <a:fillRect/>
          </a:stretch>
        </p:blipFill>
        <p:spPr>
          <a:xfrm>
            <a:off x="2530983" y="2095929"/>
            <a:ext cx="4082035" cy="907117"/>
          </a:xfrm>
          <a:prstGeom prst="rect">
            <a:avLst/>
          </a:prstGeom>
        </p:spPr>
      </p:pic>
      <p:sp>
        <p:nvSpPr>
          <p:cNvPr id="4" name="Content Placeholder 3">
            <a:extLst>
              <a:ext uri="{FF2B5EF4-FFF2-40B4-BE49-F238E27FC236}">
                <a16:creationId xmlns:a16="http://schemas.microsoft.com/office/drawing/2014/main" id="{69AF4ED5-4575-4C13-932E-26BCDB636CE8}"/>
              </a:ext>
            </a:extLst>
          </p:cNvPr>
          <p:cNvSpPr>
            <a:spLocks noGrp="1"/>
          </p:cNvSpPr>
          <p:nvPr>
            <p:ph sz="quarter" idx="14"/>
          </p:nvPr>
        </p:nvSpPr>
        <p:spPr>
          <a:xfrm>
            <a:off x="342900" y="3059721"/>
            <a:ext cx="8534400" cy="2280765"/>
          </a:xfrm>
        </p:spPr>
        <p:txBody>
          <a:bodyPr/>
          <a:lstStyle/>
          <a:p>
            <a:pPr marL="621792" lvl="1" indent="-320040">
              <a:buFont typeface="+mj-lt"/>
              <a:buAutoNum type="arabicPeriod"/>
            </a:pPr>
            <a:r>
              <a:rPr lang="en-US" sz="2000" dirty="0">
                <a:ea typeface="Cambria Math" panose="02040503050406030204" pitchFamily="18" charset="0"/>
              </a:rPr>
              <a:t>Partition the sample into two parts: training and validation sets.</a:t>
            </a:r>
          </a:p>
          <a:p>
            <a:pPr marL="621792" lvl="1" indent="-320040">
              <a:buFont typeface="+mj-lt"/>
              <a:buAutoNum type="arabicPeriod"/>
            </a:pPr>
            <a:r>
              <a:rPr lang="en-US" sz="2000" dirty="0">
                <a:ea typeface="Cambria Math" panose="02040503050406030204" pitchFamily="18" charset="0"/>
              </a:rPr>
              <a:t>Use the training set to estimate competing models.</a:t>
            </a:r>
          </a:p>
          <a:p>
            <a:pPr marL="621792" lvl="1" indent="-320040">
              <a:buFont typeface="+mj-lt"/>
              <a:buAutoNum type="arabicPeriod"/>
            </a:pPr>
            <a:r>
              <a:rPr lang="en-US" sz="2000" dirty="0">
                <a:ea typeface="Cambria Math" panose="02040503050406030204" pitchFamily="18" charset="0"/>
              </a:rPr>
              <a:t>Use the estimates from the training set to predict the response in the validation set.</a:t>
            </a:r>
          </a:p>
          <a:p>
            <a:pPr marL="621792" lvl="1" indent="-320040">
              <a:buFont typeface="+mj-lt"/>
              <a:buAutoNum type="arabicPeriod"/>
            </a:pPr>
            <a:r>
              <a:rPr lang="en-US" sz="2000" dirty="0">
                <a:ea typeface="Cambria Math" panose="02040503050406030204" pitchFamily="18" charset="0"/>
              </a:rPr>
              <a:t>Calculate R</a:t>
            </a:r>
            <a:r>
              <a:rPr lang="en-US" sz="100" dirty="0">
                <a:ea typeface="Cambria Math" panose="02040503050406030204" pitchFamily="18" charset="0"/>
              </a:rPr>
              <a:t> </a:t>
            </a:r>
            <a:r>
              <a:rPr lang="en-US" sz="2000" dirty="0">
                <a:ea typeface="Cambria Math" panose="02040503050406030204" pitchFamily="18" charset="0"/>
              </a:rPr>
              <a:t>M</a:t>
            </a:r>
            <a:r>
              <a:rPr lang="en-US" sz="100" dirty="0">
                <a:ea typeface="Cambria Math" panose="02040503050406030204" pitchFamily="18" charset="0"/>
              </a:rPr>
              <a:t> </a:t>
            </a:r>
            <a:r>
              <a:rPr lang="en-US" sz="2000" dirty="0">
                <a:ea typeface="Cambria Math" panose="02040503050406030204" pitchFamily="18" charset="0"/>
              </a:rPr>
              <a:t>S</a:t>
            </a:r>
            <a:r>
              <a:rPr lang="en-US" sz="100" dirty="0">
                <a:ea typeface="Cambria Math" panose="02040503050406030204" pitchFamily="18" charset="0"/>
              </a:rPr>
              <a:t> </a:t>
            </a:r>
            <a:r>
              <a:rPr lang="en-US" sz="2000" dirty="0">
                <a:ea typeface="Cambria Math" panose="02040503050406030204" pitchFamily="18" charset="0"/>
              </a:rPr>
              <a:t>E (or other performance measures) for each competing model. The preferred model will have the smallest R</a:t>
            </a:r>
            <a:r>
              <a:rPr lang="en-US" sz="100" dirty="0">
                <a:ea typeface="Cambria Math" panose="02040503050406030204" pitchFamily="18" charset="0"/>
              </a:rPr>
              <a:t> </a:t>
            </a:r>
            <a:r>
              <a:rPr lang="en-US" sz="2000" dirty="0">
                <a:ea typeface="Cambria Math" panose="02040503050406030204" pitchFamily="18" charset="0"/>
              </a:rPr>
              <a:t>M</a:t>
            </a:r>
            <a:r>
              <a:rPr lang="en-US" sz="100" dirty="0">
                <a:ea typeface="Cambria Math" panose="02040503050406030204" pitchFamily="18" charset="0"/>
              </a:rPr>
              <a:t> </a:t>
            </a:r>
            <a:r>
              <a:rPr lang="en-US" sz="2000" dirty="0">
                <a:ea typeface="Cambria Math" panose="02040503050406030204" pitchFamily="18" charset="0"/>
              </a:rPr>
              <a:t>S</a:t>
            </a:r>
            <a:r>
              <a:rPr lang="en-US" sz="100" dirty="0">
                <a:ea typeface="Cambria Math" panose="02040503050406030204" pitchFamily="18" charset="0"/>
              </a:rPr>
              <a:t> </a:t>
            </a:r>
            <a:r>
              <a:rPr lang="en-US" sz="2000" dirty="0">
                <a:ea typeface="Cambria Math" panose="02040503050406030204" pitchFamily="18" charset="0"/>
              </a:rPr>
              <a:t>E.</a:t>
            </a:r>
          </a:p>
        </p:txBody>
      </p:sp>
      <p:sp>
        <p:nvSpPr>
          <p:cNvPr id="5" name="Content Placeholder 4">
            <a:extLst>
              <a:ext uri="{FF2B5EF4-FFF2-40B4-BE49-F238E27FC236}">
                <a16:creationId xmlns:a16="http://schemas.microsoft.com/office/drawing/2014/main" id="{25C313A3-E70F-4BEF-B9EF-02C32A01D861}"/>
              </a:ext>
            </a:extLst>
          </p:cNvPr>
          <p:cNvSpPr>
            <a:spLocks noGrp="1"/>
          </p:cNvSpPr>
          <p:nvPr>
            <p:ph sz="quarter" idx="15"/>
          </p:nvPr>
        </p:nvSpPr>
        <p:spPr>
          <a:xfrm>
            <a:off x="342900" y="5397517"/>
            <a:ext cx="8458200" cy="1173854"/>
          </a:xfrm>
        </p:spPr>
        <p:txBody>
          <a:bodyPr/>
          <a:lstStyle/>
          <a:p>
            <a:pPr marL="292608" indent="-292608">
              <a:buFont typeface="Arial" panose="020B0604020202020204" pitchFamily="34" charset="0"/>
              <a:buChar char="•"/>
            </a:pPr>
            <a:r>
              <a:rPr lang="en-US" sz="2000" dirty="0">
                <a:ea typeface="Cambria Math" panose="02040503050406030204" pitchFamily="18" charset="0"/>
              </a:rPr>
              <a:t>We would like the model with the best performance in the training set to also have the best performance in the validation set.</a:t>
            </a:r>
          </a:p>
          <a:p>
            <a:pPr marL="292608" indent="-292608">
              <a:buFont typeface="Arial" panose="020B0604020202020204" pitchFamily="34" charset="0"/>
              <a:buChar char="•"/>
            </a:pPr>
            <a:r>
              <a:rPr lang="en-US" sz="2000" dirty="0">
                <a:ea typeface="Cambria Math" panose="02040503050406030204" pitchFamily="18" charset="0"/>
              </a:rPr>
              <a:t>Conflicting results are a sign of overfitting using the training set.</a:t>
            </a:r>
            <a:endParaRPr lang="en-US" sz="2000" dirty="0"/>
          </a:p>
        </p:txBody>
      </p:sp>
      <p:sp>
        <p:nvSpPr>
          <p:cNvPr id="11" name="Slide Number Placeholder 10">
            <a:extLst>
              <a:ext uri="{FF2B5EF4-FFF2-40B4-BE49-F238E27FC236}">
                <a16:creationId xmlns:a16="http://schemas.microsoft.com/office/drawing/2014/main" id="{BBD17DE9-9C4A-4E38-B470-CA8780765A87}"/>
              </a:ext>
            </a:extLst>
          </p:cNvPr>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31015369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76110-964B-43D9-AC6C-23D1E9246578}"/>
              </a:ext>
            </a:extLst>
          </p:cNvPr>
          <p:cNvSpPr>
            <a:spLocks noGrp="1"/>
          </p:cNvSpPr>
          <p:nvPr>
            <p:ph type="title"/>
          </p:nvPr>
        </p:nvSpPr>
        <p:spPr/>
        <p:txBody>
          <a:bodyPr/>
          <a:lstStyle/>
          <a:p>
            <a:r>
              <a:rPr lang="en-US" dirty="0"/>
              <a:t>8.3: Cross-Validation Methods </a:t>
            </a:r>
            <a:r>
              <a:rPr lang="en-US" sz="1000" b="0" dirty="0"/>
              <a:t>4</a:t>
            </a:r>
            <a:endParaRPr lang="en-US" dirty="0"/>
          </a:p>
        </p:txBody>
      </p:sp>
      <p:sp>
        <p:nvSpPr>
          <p:cNvPr id="3" name="Content Placeholder 2">
            <a:extLst>
              <a:ext uri="{FF2B5EF4-FFF2-40B4-BE49-F238E27FC236}">
                <a16:creationId xmlns:a16="http://schemas.microsoft.com/office/drawing/2014/main" id="{39277DF4-1A98-4AAA-BFA0-876522E25327}"/>
              </a:ext>
            </a:extLst>
          </p:cNvPr>
          <p:cNvSpPr>
            <a:spLocks noGrp="1"/>
          </p:cNvSpPr>
          <p:nvPr>
            <p:ph sz="quarter" idx="11"/>
          </p:nvPr>
        </p:nvSpPr>
        <p:spPr/>
        <p:txBody>
          <a:bodyPr/>
          <a:lstStyle/>
          <a:p>
            <a:pPr marL="292608" indent="-292608">
              <a:buFont typeface="Arial" panose="020B0604020202020204" pitchFamily="34" charset="0"/>
              <a:buChar char="•"/>
            </a:pPr>
            <a:r>
              <a:rPr lang="en-US" dirty="0">
                <a:ea typeface="Cambria Math" panose="02040503050406030204" pitchFamily="18" charset="0"/>
              </a:rPr>
              <a:t>Example: Consider two models from the introductory case.</a:t>
            </a:r>
          </a:p>
          <a:p>
            <a:pPr marL="292608" indent="-292608">
              <a:buFont typeface="Arial" panose="020B0604020202020204" pitchFamily="34" charset="0"/>
              <a:buChar char="•"/>
            </a:pPr>
            <a:r>
              <a:rPr lang="en-US" dirty="0"/>
              <a:t>Model 1 used Size, Experience, Female, and Grad.</a:t>
            </a:r>
          </a:p>
          <a:p>
            <a:pPr marL="292608" indent="-292608">
              <a:buFont typeface="Arial" panose="020B0604020202020204" pitchFamily="34" charset="0"/>
              <a:buChar char="•"/>
            </a:pPr>
            <a:r>
              <a:rPr lang="en-US" dirty="0"/>
              <a:t>Model 2 used Size, Experience, Female, and Grad, also includes the interactions between Female with Experience, Female with Grad, and Size with Experience.</a:t>
            </a:r>
          </a:p>
          <a:p>
            <a:pPr marL="292608" indent="-292608">
              <a:buFont typeface="Arial" panose="020B0604020202020204" pitchFamily="34" charset="0"/>
              <a:buChar char="•"/>
            </a:pPr>
            <a:r>
              <a:rPr lang="en-US" dirty="0"/>
              <a:t>Use the holdout method to compare the predictability of both models using the first 150 observations for training and the remaining 50 observations for validation.</a:t>
            </a:r>
            <a:r>
              <a:rPr lang="en-US" dirty="0">
                <a:ea typeface="Cambria Math" panose="02040503050406030204" pitchFamily="18" charset="0"/>
              </a:rPr>
              <a:t>	</a:t>
            </a:r>
          </a:p>
        </p:txBody>
      </p:sp>
      <p:sp>
        <p:nvSpPr>
          <p:cNvPr id="6" name="Slide Number Placeholder 5">
            <a:extLst>
              <a:ext uri="{FF2B5EF4-FFF2-40B4-BE49-F238E27FC236}">
                <a16:creationId xmlns:a16="http://schemas.microsoft.com/office/drawing/2014/main" id="{5C7A4AB2-14CF-49C8-A749-CC52A405C9B1}"/>
              </a:ext>
            </a:extLst>
          </p:cNvPr>
          <p:cNvSpPr>
            <a:spLocks noGrp="1"/>
          </p:cNvSpPr>
          <p:nvPr>
            <p:ph type="sldNum" sz="quarter" idx="4"/>
          </p:nvPr>
        </p:nvSpPr>
        <p:spPr/>
        <p:txBody>
          <a:bodyPr/>
          <a:lstStyle/>
          <a:p>
            <a:fld id="{68151E55-6873-49E2-B8D5-2F265E6F1973}" type="slidenum">
              <a:rPr lang="en-US" smtClean="0"/>
              <a:pPr/>
              <a:t>48</a:t>
            </a:fld>
            <a:endParaRPr lang="en-US" dirty="0"/>
          </a:p>
        </p:txBody>
      </p:sp>
    </p:spTree>
    <p:extLst>
      <p:ext uri="{BB962C8B-B14F-4D97-AF65-F5344CB8AC3E}">
        <p14:creationId xmlns:p14="http://schemas.microsoft.com/office/powerpoint/2010/main" val="2605774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390E-0306-4258-8480-5AE1820ABDE6}"/>
              </a:ext>
            </a:extLst>
          </p:cNvPr>
          <p:cNvSpPr>
            <a:spLocks noGrp="1"/>
          </p:cNvSpPr>
          <p:nvPr>
            <p:ph type="title"/>
          </p:nvPr>
        </p:nvSpPr>
        <p:spPr/>
        <p:txBody>
          <a:bodyPr/>
          <a:lstStyle/>
          <a:p>
            <a:r>
              <a:rPr lang="en-US" dirty="0"/>
              <a:t>8.3: Cross-Validation Methods </a:t>
            </a:r>
            <a:r>
              <a:rPr lang="en-US" sz="1000" b="0" dirty="0"/>
              <a:t>5</a:t>
            </a:r>
            <a:endParaRPr lang="en-US" dirty="0"/>
          </a:p>
        </p:txBody>
      </p:sp>
      <p:sp>
        <p:nvSpPr>
          <p:cNvPr id="3" name="Content Placeholder 2">
            <a:extLst>
              <a:ext uri="{FF2B5EF4-FFF2-40B4-BE49-F238E27FC236}">
                <a16:creationId xmlns:a16="http://schemas.microsoft.com/office/drawing/2014/main" id="{CF937182-64BB-4E8B-BCE0-EE1BE507F522}"/>
              </a:ext>
            </a:extLst>
          </p:cNvPr>
          <p:cNvSpPr>
            <a:spLocks noGrp="1"/>
          </p:cNvSpPr>
          <p:nvPr>
            <p:ph sz="quarter" idx="11"/>
          </p:nvPr>
        </p:nvSpPr>
        <p:spPr>
          <a:xfrm>
            <a:off x="342900" y="1276709"/>
            <a:ext cx="8458200" cy="922851"/>
          </a:xfrm>
        </p:spPr>
        <p:txBody>
          <a:bodyPr/>
          <a:lstStyle/>
          <a:p>
            <a:pPr marL="292608" indent="-292608">
              <a:buFont typeface="Arial" panose="020B0604020202020204" pitchFamily="34" charset="0"/>
              <a:buChar char="•"/>
            </a:pPr>
            <a:r>
              <a:rPr lang="en-US" sz="2200" dirty="0">
                <a:ea typeface="Cambria Math" panose="02040503050406030204" pitchFamily="18" charset="0"/>
              </a:rPr>
              <a:t>Example.</a:t>
            </a:r>
          </a:p>
          <a:p>
            <a:pPr marL="292608" indent="-292608">
              <a:buFont typeface="Arial" panose="020B0604020202020204" pitchFamily="34" charset="0"/>
              <a:buChar char="•"/>
            </a:pPr>
            <a:r>
              <a:rPr lang="en-US" sz="2200" dirty="0">
                <a:ea typeface="Cambria Math" panose="02040503050406030204" pitchFamily="18" charset="0"/>
              </a:rPr>
              <a:t>Estimation based on the training set.</a:t>
            </a:r>
          </a:p>
        </p:txBody>
      </p:sp>
      <p:graphicFrame>
        <p:nvGraphicFramePr>
          <p:cNvPr id="7" name="Table 19">
            <a:extLst>
              <a:ext uri="{FF2B5EF4-FFF2-40B4-BE49-F238E27FC236}">
                <a16:creationId xmlns:a16="http://schemas.microsoft.com/office/drawing/2014/main" id="{F5CCED08-24F4-4DF5-8DD6-AE011A694F35}"/>
              </a:ext>
            </a:extLst>
          </p:cNvPr>
          <p:cNvGraphicFramePr>
            <a:graphicFrameLocks noGrp="1"/>
          </p:cNvGraphicFramePr>
          <p:nvPr>
            <p:extLst>
              <p:ext uri="{D42A27DB-BD31-4B8C-83A1-F6EECF244321}">
                <p14:modId xmlns:p14="http://schemas.microsoft.com/office/powerpoint/2010/main" val="1495033666"/>
              </p:ext>
            </p:extLst>
          </p:nvPr>
        </p:nvGraphicFramePr>
        <p:xfrm>
          <a:off x="1376516" y="2334255"/>
          <a:ext cx="6705600" cy="3657600"/>
        </p:xfrm>
        <a:graphic>
          <a:graphicData uri="http://schemas.openxmlformats.org/drawingml/2006/table">
            <a:tbl>
              <a:tblPr firstRow="1" bandRow="1">
                <a:tableStyleId>{5C22544A-7EE6-4342-B048-85BDC9FD1C3A}</a:tableStyleId>
              </a:tblPr>
              <a:tblGrid>
                <a:gridCol w="2384323">
                  <a:extLst>
                    <a:ext uri="{9D8B030D-6E8A-4147-A177-3AD203B41FA5}">
                      <a16:colId xmlns:a16="http://schemas.microsoft.com/office/drawing/2014/main" val="677440994"/>
                    </a:ext>
                  </a:extLst>
                </a:gridCol>
                <a:gridCol w="2079522">
                  <a:extLst>
                    <a:ext uri="{9D8B030D-6E8A-4147-A177-3AD203B41FA5}">
                      <a16:colId xmlns:a16="http://schemas.microsoft.com/office/drawing/2014/main" val="646684253"/>
                    </a:ext>
                  </a:extLst>
                </a:gridCol>
                <a:gridCol w="2241755">
                  <a:extLst>
                    <a:ext uri="{9D8B030D-6E8A-4147-A177-3AD203B41FA5}">
                      <a16:colId xmlns:a16="http://schemas.microsoft.com/office/drawing/2014/main" val="3886168122"/>
                    </a:ext>
                  </a:extLst>
                </a:gridCol>
              </a:tblGrid>
              <a:tr h="218949">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95980424"/>
                  </a:ext>
                </a:extLst>
              </a:tr>
              <a:tr h="218949">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2543700"/>
                  </a:ext>
                </a:extLst>
              </a:tr>
              <a:tr h="218949">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3937807"/>
                  </a:ext>
                </a:extLst>
              </a:tr>
              <a:tr h="218949">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6110666"/>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40218224"/>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72083911"/>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59864782"/>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88221084"/>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47893483"/>
                  </a:ext>
                </a:extLst>
              </a:tr>
              <a:tr h="218949">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69759838"/>
                  </a:ext>
                </a:extLst>
              </a:tr>
            </a:tbl>
          </a:graphicData>
        </a:graphic>
      </p:graphicFrame>
      <p:graphicFrame>
        <p:nvGraphicFramePr>
          <p:cNvPr id="8" name="Object 7">
            <a:extLst>
              <a:ext uri="{FF2B5EF4-FFF2-40B4-BE49-F238E27FC236}">
                <a16:creationId xmlns:a16="http://schemas.microsoft.com/office/drawing/2014/main" id="{0278EFA5-FABF-4E52-B131-C873A918322B}"/>
              </a:ext>
            </a:extLst>
          </p:cNvPr>
          <p:cNvGraphicFramePr>
            <a:graphicFrameLocks noChangeAspect="1"/>
          </p:cNvGraphicFramePr>
          <p:nvPr>
            <p:extLst>
              <p:ext uri="{D42A27DB-BD31-4B8C-83A1-F6EECF244321}">
                <p14:modId xmlns:p14="http://schemas.microsoft.com/office/powerpoint/2010/main" val="1006454331"/>
              </p:ext>
            </p:extLst>
          </p:nvPr>
        </p:nvGraphicFramePr>
        <p:xfrm>
          <a:off x="1474736" y="2385868"/>
          <a:ext cx="900545" cy="219364"/>
        </p:xfrm>
        <a:graphic>
          <a:graphicData uri="http://schemas.openxmlformats.org/presentationml/2006/ole">
            <mc:AlternateContent xmlns:mc="http://schemas.openxmlformats.org/markup-compatibility/2006">
              <mc:Choice xmlns:v="urn:schemas-microsoft-com:vml" Requires="v">
                <p:oleObj spid="_x0000_s36896" name="Equation" r:id="rId3" imgW="990360" imgH="241200" progId="Equation.DSMT4">
                  <p:embed/>
                </p:oleObj>
              </mc:Choice>
              <mc:Fallback>
                <p:oleObj name="Equation" r:id="rId3" imgW="990360" imgH="241200" progId="Equation.DSMT4">
                  <p:embed/>
                  <p:pic>
                    <p:nvPicPr>
                      <p:cNvPr id="2" name="Object 1">
                        <a:extLst>
                          <a:ext uri="{FF2B5EF4-FFF2-40B4-BE49-F238E27FC236}">
                            <a16:creationId xmlns:a16="http://schemas.microsoft.com/office/drawing/2014/main" id="{39277827-5800-481D-BB33-A7EF3B7D03A3}"/>
                          </a:ext>
                        </a:extLst>
                      </p:cNvPr>
                      <p:cNvPicPr/>
                      <p:nvPr/>
                    </p:nvPicPr>
                    <p:blipFill>
                      <a:blip r:embed="rId4"/>
                      <a:stretch>
                        <a:fillRect/>
                      </a:stretch>
                    </p:blipFill>
                    <p:spPr>
                      <a:xfrm>
                        <a:off x="1474736" y="2385868"/>
                        <a:ext cx="900545" cy="219364"/>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B0F4566-B034-4145-B0E7-6B612B237C57}"/>
              </a:ext>
            </a:extLst>
          </p:cNvPr>
          <p:cNvGraphicFramePr>
            <a:graphicFrameLocks noChangeAspect="1"/>
          </p:cNvGraphicFramePr>
          <p:nvPr>
            <p:extLst>
              <p:ext uri="{D42A27DB-BD31-4B8C-83A1-F6EECF244321}">
                <p14:modId xmlns:p14="http://schemas.microsoft.com/office/powerpoint/2010/main" val="3484721954"/>
              </p:ext>
            </p:extLst>
          </p:nvPr>
        </p:nvGraphicFramePr>
        <p:xfrm>
          <a:off x="4524253" y="2385868"/>
          <a:ext cx="831273" cy="219364"/>
        </p:xfrm>
        <a:graphic>
          <a:graphicData uri="http://schemas.openxmlformats.org/presentationml/2006/ole">
            <mc:AlternateContent xmlns:mc="http://schemas.openxmlformats.org/markup-compatibility/2006">
              <mc:Choice xmlns:v="urn:schemas-microsoft-com:vml" Requires="v">
                <p:oleObj spid="_x0000_s36897" name="Equation" r:id="rId5" imgW="914400" imgH="241200" progId="Equation.DSMT4">
                  <p:embed/>
                </p:oleObj>
              </mc:Choice>
              <mc:Fallback>
                <p:oleObj name="Equation" r:id="rId5" imgW="914400" imgH="241200" progId="Equation.DSMT4">
                  <p:embed/>
                  <p:pic>
                    <p:nvPicPr>
                      <p:cNvPr id="0" name=""/>
                      <p:cNvPicPr/>
                      <p:nvPr/>
                    </p:nvPicPr>
                    <p:blipFill>
                      <a:blip r:embed="rId6"/>
                      <a:stretch>
                        <a:fillRect/>
                      </a:stretch>
                    </p:blipFill>
                    <p:spPr>
                      <a:xfrm>
                        <a:off x="4524253" y="2385868"/>
                        <a:ext cx="831273" cy="219364"/>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D4608C1-C143-4593-AB8A-7785480C42B8}"/>
              </a:ext>
            </a:extLst>
          </p:cNvPr>
          <p:cNvGraphicFramePr>
            <a:graphicFrameLocks noChangeAspect="1"/>
          </p:cNvGraphicFramePr>
          <p:nvPr>
            <p:extLst>
              <p:ext uri="{D42A27DB-BD31-4B8C-83A1-F6EECF244321}">
                <p14:modId xmlns:p14="http://schemas.microsoft.com/office/powerpoint/2010/main" val="3741775174"/>
              </p:ext>
            </p:extLst>
          </p:nvPr>
        </p:nvGraphicFramePr>
        <p:xfrm>
          <a:off x="6496870" y="2363932"/>
          <a:ext cx="927100" cy="241300"/>
        </p:xfrm>
        <a:graphic>
          <a:graphicData uri="http://schemas.openxmlformats.org/presentationml/2006/ole">
            <mc:AlternateContent xmlns:mc="http://schemas.openxmlformats.org/markup-compatibility/2006">
              <mc:Choice xmlns:v="urn:schemas-microsoft-com:vml" Requires="v">
                <p:oleObj spid="_x0000_s36898" name="Equation" r:id="rId7" imgW="927000" imgH="241200" progId="Equation.DSMT4">
                  <p:embed/>
                </p:oleObj>
              </mc:Choice>
              <mc:Fallback>
                <p:oleObj name="Equation" r:id="rId7" imgW="927000" imgH="241200" progId="Equation.DSMT4">
                  <p:embed/>
                  <p:pic>
                    <p:nvPicPr>
                      <p:cNvPr id="0" name=""/>
                      <p:cNvPicPr/>
                      <p:nvPr/>
                    </p:nvPicPr>
                    <p:blipFill>
                      <a:blip r:embed="rId8"/>
                      <a:stretch>
                        <a:fillRect/>
                      </a:stretch>
                    </p:blipFill>
                    <p:spPr>
                      <a:xfrm>
                        <a:off x="6496870" y="2363932"/>
                        <a:ext cx="927100" cy="2413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C18B842D-C172-4C33-BE95-54ED7F2458B7}"/>
              </a:ext>
            </a:extLst>
          </p:cNvPr>
          <p:cNvGraphicFramePr>
            <a:graphicFrameLocks noChangeAspect="1"/>
          </p:cNvGraphicFramePr>
          <p:nvPr>
            <p:extLst>
              <p:ext uri="{D42A27DB-BD31-4B8C-83A1-F6EECF244321}">
                <p14:modId xmlns:p14="http://schemas.microsoft.com/office/powerpoint/2010/main" val="2562625965"/>
              </p:ext>
            </p:extLst>
          </p:nvPr>
        </p:nvGraphicFramePr>
        <p:xfrm>
          <a:off x="1468438" y="2774950"/>
          <a:ext cx="952500" cy="241300"/>
        </p:xfrm>
        <a:graphic>
          <a:graphicData uri="http://schemas.openxmlformats.org/presentationml/2006/ole">
            <mc:AlternateContent xmlns:mc="http://schemas.openxmlformats.org/markup-compatibility/2006">
              <mc:Choice xmlns:v="urn:schemas-microsoft-com:vml" Requires="v">
                <p:oleObj spid="_x0000_s36899" name="Equation" r:id="rId9" imgW="952200" imgH="241200" progId="Equation.DSMT4">
                  <p:embed/>
                </p:oleObj>
              </mc:Choice>
              <mc:Fallback>
                <p:oleObj name="Equation" r:id="rId9" imgW="952200" imgH="241200" progId="Equation.DSMT4">
                  <p:embed/>
                  <p:pic>
                    <p:nvPicPr>
                      <p:cNvPr id="0" name=""/>
                      <p:cNvPicPr/>
                      <p:nvPr/>
                    </p:nvPicPr>
                    <p:blipFill>
                      <a:blip r:embed="rId10"/>
                      <a:stretch>
                        <a:fillRect/>
                      </a:stretch>
                    </p:blipFill>
                    <p:spPr>
                      <a:xfrm>
                        <a:off x="1468438" y="2774950"/>
                        <a:ext cx="952500" cy="2413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D948EA2-7902-4967-8D4F-6991D19CE301}"/>
              </a:ext>
            </a:extLst>
          </p:cNvPr>
          <p:cNvGraphicFramePr>
            <a:graphicFrameLocks noChangeAspect="1"/>
          </p:cNvGraphicFramePr>
          <p:nvPr>
            <p:extLst>
              <p:ext uri="{D42A27DB-BD31-4B8C-83A1-F6EECF244321}">
                <p14:modId xmlns:p14="http://schemas.microsoft.com/office/powerpoint/2010/main" val="2474252026"/>
              </p:ext>
            </p:extLst>
          </p:nvPr>
        </p:nvGraphicFramePr>
        <p:xfrm>
          <a:off x="4590844" y="2743609"/>
          <a:ext cx="723900" cy="241300"/>
        </p:xfrm>
        <a:graphic>
          <a:graphicData uri="http://schemas.openxmlformats.org/presentationml/2006/ole">
            <mc:AlternateContent xmlns:mc="http://schemas.openxmlformats.org/markup-compatibility/2006">
              <mc:Choice xmlns:v="urn:schemas-microsoft-com:vml" Requires="v">
                <p:oleObj spid="_x0000_s36900" name="Equation" r:id="rId11" imgW="723600" imgH="241200" progId="Equation.DSMT4">
                  <p:embed/>
                </p:oleObj>
              </mc:Choice>
              <mc:Fallback>
                <p:oleObj name="Equation" r:id="rId11" imgW="723600" imgH="241200" progId="Equation.DSMT4">
                  <p:embed/>
                  <p:pic>
                    <p:nvPicPr>
                      <p:cNvPr id="0" name=""/>
                      <p:cNvPicPr/>
                      <p:nvPr/>
                    </p:nvPicPr>
                    <p:blipFill>
                      <a:blip r:embed="rId12"/>
                      <a:stretch>
                        <a:fillRect/>
                      </a:stretch>
                    </p:blipFill>
                    <p:spPr>
                      <a:xfrm>
                        <a:off x="4590844" y="2743609"/>
                        <a:ext cx="723900" cy="2413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56B7ED6F-1B31-48BF-93D0-2DBCD5E97CD3}"/>
              </a:ext>
            </a:extLst>
          </p:cNvPr>
          <p:cNvGraphicFramePr>
            <a:graphicFrameLocks noChangeAspect="1"/>
          </p:cNvGraphicFramePr>
          <p:nvPr>
            <p:extLst>
              <p:ext uri="{D42A27DB-BD31-4B8C-83A1-F6EECF244321}">
                <p14:modId xmlns:p14="http://schemas.microsoft.com/office/powerpoint/2010/main" val="4001488444"/>
              </p:ext>
            </p:extLst>
          </p:nvPr>
        </p:nvGraphicFramePr>
        <p:xfrm>
          <a:off x="6523038" y="2744788"/>
          <a:ext cx="844550" cy="236537"/>
        </p:xfrm>
        <a:graphic>
          <a:graphicData uri="http://schemas.openxmlformats.org/presentationml/2006/ole">
            <mc:AlternateContent xmlns:mc="http://schemas.openxmlformats.org/markup-compatibility/2006">
              <mc:Choice xmlns:v="urn:schemas-microsoft-com:vml" Requires="v">
                <p:oleObj spid="_x0000_s36901" name="Equation" r:id="rId13" imgW="863280" imgH="241200" progId="Equation.DSMT4">
                  <p:embed/>
                </p:oleObj>
              </mc:Choice>
              <mc:Fallback>
                <p:oleObj name="Equation" r:id="rId13" imgW="863280" imgH="241200" progId="Equation.DSMT4">
                  <p:embed/>
                  <p:pic>
                    <p:nvPicPr>
                      <p:cNvPr id="0" name=""/>
                      <p:cNvPicPr/>
                      <p:nvPr/>
                    </p:nvPicPr>
                    <p:blipFill>
                      <a:blip r:embed="rId14"/>
                      <a:stretch>
                        <a:fillRect/>
                      </a:stretch>
                    </p:blipFill>
                    <p:spPr>
                      <a:xfrm>
                        <a:off x="6523038" y="2744788"/>
                        <a:ext cx="844550" cy="236537"/>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4429086B-0944-43CD-A117-95A5C3149F9D}"/>
              </a:ext>
            </a:extLst>
          </p:cNvPr>
          <p:cNvGraphicFramePr>
            <a:graphicFrameLocks noChangeAspect="1"/>
          </p:cNvGraphicFramePr>
          <p:nvPr>
            <p:extLst>
              <p:ext uri="{D42A27DB-BD31-4B8C-83A1-F6EECF244321}">
                <p14:modId xmlns:p14="http://schemas.microsoft.com/office/powerpoint/2010/main" val="276345856"/>
              </p:ext>
            </p:extLst>
          </p:nvPr>
        </p:nvGraphicFramePr>
        <p:xfrm>
          <a:off x="1474736" y="3105970"/>
          <a:ext cx="469900" cy="254000"/>
        </p:xfrm>
        <a:graphic>
          <a:graphicData uri="http://schemas.openxmlformats.org/presentationml/2006/ole">
            <mc:AlternateContent xmlns:mc="http://schemas.openxmlformats.org/markup-compatibility/2006">
              <mc:Choice xmlns:v="urn:schemas-microsoft-com:vml" Requires="v">
                <p:oleObj spid="_x0000_s36902" name="Equation" r:id="rId15" imgW="469800" imgH="253800" progId="Equation.DSMT4">
                  <p:embed/>
                </p:oleObj>
              </mc:Choice>
              <mc:Fallback>
                <p:oleObj name="Equation" r:id="rId15" imgW="469800" imgH="253800" progId="Equation.DSMT4">
                  <p:embed/>
                  <p:pic>
                    <p:nvPicPr>
                      <p:cNvPr id="0" name=""/>
                      <p:cNvPicPr/>
                      <p:nvPr/>
                    </p:nvPicPr>
                    <p:blipFill>
                      <a:blip r:embed="rId16"/>
                      <a:stretch>
                        <a:fillRect/>
                      </a:stretch>
                    </p:blipFill>
                    <p:spPr>
                      <a:xfrm>
                        <a:off x="1474736" y="3105970"/>
                        <a:ext cx="469900" cy="2540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2687C7C-99C7-4527-B507-AE73829B6E7B}"/>
              </a:ext>
            </a:extLst>
          </p:cNvPr>
          <p:cNvGraphicFramePr>
            <a:graphicFrameLocks noChangeAspect="1"/>
          </p:cNvGraphicFramePr>
          <p:nvPr>
            <p:extLst>
              <p:ext uri="{D42A27DB-BD31-4B8C-83A1-F6EECF244321}">
                <p14:modId xmlns:p14="http://schemas.microsoft.com/office/powerpoint/2010/main" val="1034645509"/>
              </p:ext>
            </p:extLst>
          </p:nvPr>
        </p:nvGraphicFramePr>
        <p:xfrm>
          <a:off x="4578144" y="3112320"/>
          <a:ext cx="736600" cy="241300"/>
        </p:xfrm>
        <a:graphic>
          <a:graphicData uri="http://schemas.openxmlformats.org/presentationml/2006/ole">
            <mc:AlternateContent xmlns:mc="http://schemas.openxmlformats.org/markup-compatibility/2006">
              <mc:Choice xmlns:v="urn:schemas-microsoft-com:vml" Requires="v">
                <p:oleObj spid="_x0000_s36903" name="Equation" r:id="rId17" imgW="736560" imgH="241200" progId="Equation.DSMT4">
                  <p:embed/>
                </p:oleObj>
              </mc:Choice>
              <mc:Fallback>
                <p:oleObj name="Equation" r:id="rId17" imgW="736560" imgH="241200" progId="Equation.DSMT4">
                  <p:embed/>
                  <p:pic>
                    <p:nvPicPr>
                      <p:cNvPr id="0" name=""/>
                      <p:cNvPicPr/>
                      <p:nvPr/>
                    </p:nvPicPr>
                    <p:blipFill>
                      <a:blip r:embed="rId18"/>
                      <a:stretch>
                        <a:fillRect/>
                      </a:stretch>
                    </p:blipFill>
                    <p:spPr>
                      <a:xfrm>
                        <a:off x="4578144" y="3112320"/>
                        <a:ext cx="7366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795D09DA-9F8F-4593-84B8-A85C28851022}"/>
              </a:ext>
            </a:extLst>
          </p:cNvPr>
          <p:cNvGraphicFramePr>
            <a:graphicFrameLocks noChangeAspect="1"/>
          </p:cNvGraphicFramePr>
          <p:nvPr>
            <p:extLst>
              <p:ext uri="{D42A27DB-BD31-4B8C-83A1-F6EECF244321}">
                <p14:modId xmlns:p14="http://schemas.microsoft.com/office/powerpoint/2010/main" val="2667348579"/>
              </p:ext>
            </p:extLst>
          </p:nvPr>
        </p:nvGraphicFramePr>
        <p:xfrm>
          <a:off x="6573838" y="3090863"/>
          <a:ext cx="876300" cy="241300"/>
        </p:xfrm>
        <a:graphic>
          <a:graphicData uri="http://schemas.openxmlformats.org/presentationml/2006/ole">
            <mc:AlternateContent xmlns:mc="http://schemas.openxmlformats.org/markup-compatibility/2006">
              <mc:Choice xmlns:v="urn:schemas-microsoft-com:vml" Requires="v">
                <p:oleObj spid="_x0000_s36904" name="Equation" r:id="rId19" imgW="876240" imgH="241200" progId="Equation.DSMT4">
                  <p:embed/>
                </p:oleObj>
              </mc:Choice>
              <mc:Fallback>
                <p:oleObj name="Equation" r:id="rId19" imgW="876240" imgH="241200" progId="Equation.DSMT4">
                  <p:embed/>
                  <p:pic>
                    <p:nvPicPr>
                      <p:cNvPr id="0" name=""/>
                      <p:cNvPicPr/>
                      <p:nvPr/>
                    </p:nvPicPr>
                    <p:blipFill>
                      <a:blip r:embed="rId20"/>
                      <a:stretch>
                        <a:fillRect/>
                      </a:stretch>
                    </p:blipFill>
                    <p:spPr>
                      <a:xfrm>
                        <a:off x="6573838" y="3090863"/>
                        <a:ext cx="876300" cy="2413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95E18B38-9428-4737-A88D-55498C7B13B6}"/>
              </a:ext>
            </a:extLst>
          </p:cNvPr>
          <p:cNvGraphicFramePr>
            <a:graphicFrameLocks noChangeAspect="1"/>
          </p:cNvGraphicFramePr>
          <p:nvPr>
            <p:extLst>
              <p:ext uri="{D42A27DB-BD31-4B8C-83A1-F6EECF244321}">
                <p14:modId xmlns:p14="http://schemas.microsoft.com/office/powerpoint/2010/main" val="1551305022"/>
              </p:ext>
            </p:extLst>
          </p:nvPr>
        </p:nvGraphicFramePr>
        <p:xfrm>
          <a:off x="1474736" y="3480364"/>
          <a:ext cx="1181100" cy="304800"/>
        </p:xfrm>
        <a:graphic>
          <a:graphicData uri="http://schemas.openxmlformats.org/presentationml/2006/ole">
            <mc:AlternateContent xmlns:mc="http://schemas.openxmlformats.org/markup-compatibility/2006">
              <mc:Choice xmlns:v="urn:schemas-microsoft-com:vml" Requires="v">
                <p:oleObj spid="_x0000_s36905" name="Equation" r:id="rId21" imgW="1180800" imgH="304560" progId="Equation.DSMT4">
                  <p:embed/>
                </p:oleObj>
              </mc:Choice>
              <mc:Fallback>
                <p:oleObj name="Equation" r:id="rId21" imgW="1180800" imgH="304560" progId="Equation.DSMT4">
                  <p:embed/>
                  <p:pic>
                    <p:nvPicPr>
                      <p:cNvPr id="0" name=""/>
                      <p:cNvPicPr/>
                      <p:nvPr/>
                    </p:nvPicPr>
                    <p:blipFill>
                      <a:blip r:embed="rId22"/>
                      <a:stretch>
                        <a:fillRect/>
                      </a:stretch>
                    </p:blipFill>
                    <p:spPr>
                      <a:xfrm>
                        <a:off x="1474736" y="3480364"/>
                        <a:ext cx="1181100" cy="3048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BE0FBA9C-F497-4106-9DAC-8D388B1ECC06}"/>
              </a:ext>
            </a:extLst>
          </p:cNvPr>
          <p:cNvGraphicFramePr>
            <a:graphicFrameLocks noChangeAspect="1"/>
          </p:cNvGraphicFramePr>
          <p:nvPr>
            <p:extLst>
              <p:ext uri="{D42A27DB-BD31-4B8C-83A1-F6EECF244321}">
                <p14:modId xmlns:p14="http://schemas.microsoft.com/office/powerpoint/2010/main" val="2676576780"/>
              </p:ext>
            </p:extLst>
          </p:nvPr>
        </p:nvGraphicFramePr>
        <p:xfrm>
          <a:off x="4578144" y="3481029"/>
          <a:ext cx="736600" cy="241300"/>
        </p:xfrm>
        <a:graphic>
          <a:graphicData uri="http://schemas.openxmlformats.org/presentationml/2006/ole">
            <mc:AlternateContent xmlns:mc="http://schemas.openxmlformats.org/markup-compatibility/2006">
              <mc:Choice xmlns:v="urn:schemas-microsoft-com:vml" Requires="v">
                <p:oleObj spid="_x0000_s36906" name="Equation" r:id="rId23" imgW="736560" imgH="241200" progId="Equation.DSMT4">
                  <p:embed/>
                </p:oleObj>
              </mc:Choice>
              <mc:Fallback>
                <p:oleObj name="Equation" r:id="rId23" imgW="736560" imgH="241200" progId="Equation.DSMT4">
                  <p:embed/>
                  <p:pic>
                    <p:nvPicPr>
                      <p:cNvPr id="0" name=""/>
                      <p:cNvPicPr/>
                      <p:nvPr/>
                    </p:nvPicPr>
                    <p:blipFill>
                      <a:blip r:embed="rId24"/>
                      <a:stretch>
                        <a:fillRect/>
                      </a:stretch>
                    </p:blipFill>
                    <p:spPr>
                      <a:xfrm>
                        <a:off x="4578144" y="3481029"/>
                        <a:ext cx="7366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35EF8E87-1307-4BDD-8390-FD0B11C49D52}"/>
              </a:ext>
            </a:extLst>
          </p:cNvPr>
          <p:cNvGraphicFramePr>
            <a:graphicFrameLocks noChangeAspect="1"/>
          </p:cNvGraphicFramePr>
          <p:nvPr>
            <p:extLst>
              <p:ext uri="{D42A27DB-BD31-4B8C-83A1-F6EECF244321}">
                <p14:modId xmlns:p14="http://schemas.microsoft.com/office/powerpoint/2010/main" val="4000905659"/>
              </p:ext>
            </p:extLst>
          </p:nvPr>
        </p:nvGraphicFramePr>
        <p:xfrm>
          <a:off x="6669088" y="3484563"/>
          <a:ext cx="685800" cy="241300"/>
        </p:xfrm>
        <a:graphic>
          <a:graphicData uri="http://schemas.openxmlformats.org/presentationml/2006/ole">
            <mc:AlternateContent xmlns:mc="http://schemas.openxmlformats.org/markup-compatibility/2006">
              <mc:Choice xmlns:v="urn:schemas-microsoft-com:vml" Requires="v">
                <p:oleObj spid="_x0000_s36907" name="Equation" r:id="rId25" imgW="685800" imgH="241200" progId="Equation.DSMT4">
                  <p:embed/>
                </p:oleObj>
              </mc:Choice>
              <mc:Fallback>
                <p:oleObj name="Equation" r:id="rId25" imgW="685800" imgH="241200" progId="Equation.DSMT4">
                  <p:embed/>
                  <p:pic>
                    <p:nvPicPr>
                      <p:cNvPr id="0" name=""/>
                      <p:cNvPicPr/>
                      <p:nvPr/>
                    </p:nvPicPr>
                    <p:blipFill>
                      <a:blip r:embed="rId26"/>
                      <a:stretch>
                        <a:fillRect/>
                      </a:stretch>
                    </p:blipFill>
                    <p:spPr>
                      <a:xfrm>
                        <a:off x="6669088" y="3484563"/>
                        <a:ext cx="685800" cy="2413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7979928E-BE2F-4C73-9DA5-F6A59788B37D}"/>
              </a:ext>
            </a:extLst>
          </p:cNvPr>
          <p:cNvGraphicFramePr>
            <a:graphicFrameLocks noChangeAspect="1"/>
          </p:cNvGraphicFramePr>
          <p:nvPr>
            <p:extLst>
              <p:ext uri="{D42A27DB-BD31-4B8C-83A1-F6EECF244321}">
                <p14:modId xmlns:p14="http://schemas.microsoft.com/office/powerpoint/2010/main" val="1894698407"/>
              </p:ext>
            </p:extLst>
          </p:nvPr>
        </p:nvGraphicFramePr>
        <p:xfrm>
          <a:off x="1474736" y="3843389"/>
          <a:ext cx="774700" cy="254000"/>
        </p:xfrm>
        <a:graphic>
          <a:graphicData uri="http://schemas.openxmlformats.org/presentationml/2006/ole">
            <mc:AlternateContent xmlns:mc="http://schemas.openxmlformats.org/markup-compatibility/2006">
              <mc:Choice xmlns:v="urn:schemas-microsoft-com:vml" Requires="v">
                <p:oleObj spid="_x0000_s36908" name="Equation" r:id="rId27" imgW="774360" imgH="253800" progId="Equation.DSMT4">
                  <p:embed/>
                </p:oleObj>
              </mc:Choice>
              <mc:Fallback>
                <p:oleObj name="Equation" r:id="rId27" imgW="774360" imgH="253800" progId="Equation.DSMT4">
                  <p:embed/>
                  <p:pic>
                    <p:nvPicPr>
                      <p:cNvPr id="0" name=""/>
                      <p:cNvPicPr/>
                      <p:nvPr/>
                    </p:nvPicPr>
                    <p:blipFill>
                      <a:blip r:embed="rId28"/>
                      <a:stretch>
                        <a:fillRect/>
                      </a:stretch>
                    </p:blipFill>
                    <p:spPr>
                      <a:xfrm>
                        <a:off x="1474736" y="3843389"/>
                        <a:ext cx="774700" cy="2540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77FB54C3-FFBF-46D8-8F86-067A1E8AFDA2}"/>
              </a:ext>
            </a:extLst>
          </p:cNvPr>
          <p:cNvGraphicFramePr>
            <a:graphicFrameLocks noChangeAspect="1"/>
          </p:cNvGraphicFramePr>
          <p:nvPr>
            <p:extLst>
              <p:ext uri="{D42A27DB-BD31-4B8C-83A1-F6EECF244321}">
                <p14:modId xmlns:p14="http://schemas.microsoft.com/office/powerpoint/2010/main" val="977603935"/>
              </p:ext>
            </p:extLst>
          </p:nvPr>
        </p:nvGraphicFramePr>
        <p:xfrm>
          <a:off x="4311444" y="3854817"/>
          <a:ext cx="1003300" cy="241300"/>
        </p:xfrm>
        <a:graphic>
          <a:graphicData uri="http://schemas.openxmlformats.org/presentationml/2006/ole">
            <mc:AlternateContent xmlns:mc="http://schemas.openxmlformats.org/markup-compatibility/2006">
              <mc:Choice xmlns:v="urn:schemas-microsoft-com:vml" Requires="v">
                <p:oleObj spid="_x0000_s36909" name="Equation" r:id="rId29" imgW="1002960" imgH="241200" progId="Equation.DSMT4">
                  <p:embed/>
                </p:oleObj>
              </mc:Choice>
              <mc:Fallback>
                <p:oleObj name="Equation" r:id="rId29" imgW="1002960" imgH="241200" progId="Equation.DSMT4">
                  <p:embed/>
                  <p:pic>
                    <p:nvPicPr>
                      <p:cNvPr id="0" name=""/>
                      <p:cNvPicPr/>
                      <p:nvPr/>
                    </p:nvPicPr>
                    <p:blipFill>
                      <a:blip r:embed="rId30"/>
                      <a:stretch>
                        <a:fillRect/>
                      </a:stretch>
                    </p:blipFill>
                    <p:spPr>
                      <a:xfrm>
                        <a:off x="4311444" y="3854817"/>
                        <a:ext cx="10033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E34B6C98-1DF3-4E2A-83D7-90C7A8ECDDC3}"/>
              </a:ext>
            </a:extLst>
          </p:cNvPr>
          <p:cNvGraphicFramePr>
            <a:graphicFrameLocks noChangeAspect="1"/>
          </p:cNvGraphicFramePr>
          <p:nvPr>
            <p:extLst>
              <p:ext uri="{D42A27DB-BD31-4B8C-83A1-F6EECF244321}">
                <p14:modId xmlns:p14="http://schemas.microsoft.com/office/powerpoint/2010/main" val="1931940393"/>
              </p:ext>
            </p:extLst>
          </p:nvPr>
        </p:nvGraphicFramePr>
        <p:xfrm>
          <a:off x="6656388" y="3860800"/>
          <a:ext cx="711200" cy="241300"/>
        </p:xfrm>
        <a:graphic>
          <a:graphicData uri="http://schemas.openxmlformats.org/presentationml/2006/ole">
            <mc:AlternateContent xmlns:mc="http://schemas.openxmlformats.org/markup-compatibility/2006">
              <mc:Choice xmlns:v="urn:schemas-microsoft-com:vml" Requires="v">
                <p:oleObj spid="_x0000_s36910" name="Equation" r:id="rId31" imgW="711000" imgH="241200" progId="Equation.DSMT4">
                  <p:embed/>
                </p:oleObj>
              </mc:Choice>
              <mc:Fallback>
                <p:oleObj name="Equation" r:id="rId31" imgW="711000" imgH="241200" progId="Equation.DSMT4">
                  <p:embed/>
                  <p:pic>
                    <p:nvPicPr>
                      <p:cNvPr id="0" name=""/>
                      <p:cNvPicPr/>
                      <p:nvPr/>
                    </p:nvPicPr>
                    <p:blipFill>
                      <a:blip r:embed="rId32"/>
                      <a:stretch>
                        <a:fillRect/>
                      </a:stretch>
                    </p:blipFill>
                    <p:spPr>
                      <a:xfrm>
                        <a:off x="6656388" y="3860800"/>
                        <a:ext cx="711200" cy="2413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46AD75D7-6440-4424-B37C-90464906B7BA}"/>
              </a:ext>
            </a:extLst>
          </p:cNvPr>
          <p:cNvGraphicFramePr>
            <a:graphicFrameLocks noChangeAspect="1"/>
          </p:cNvGraphicFramePr>
          <p:nvPr>
            <p:extLst>
              <p:ext uri="{D42A27DB-BD31-4B8C-83A1-F6EECF244321}">
                <p14:modId xmlns:p14="http://schemas.microsoft.com/office/powerpoint/2010/main" val="2760452290"/>
              </p:ext>
            </p:extLst>
          </p:nvPr>
        </p:nvGraphicFramePr>
        <p:xfrm>
          <a:off x="1474736" y="4212098"/>
          <a:ext cx="546100" cy="254000"/>
        </p:xfrm>
        <a:graphic>
          <a:graphicData uri="http://schemas.openxmlformats.org/presentationml/2006/ole">
            <mc:AlternateContent xmlns:mc="http://schemas.openxmlformats.org/markup-compatibility/2006">
              <mc:Choice xmlns:v="urn:schemas-microsoft-com:vml" Requires="v">
                <p:oleObj spid="_x0000_s36911" name="Equation" r:id="rId33" imgW="545760" imgH="253800" progId="Equation.DSMT4">
                  <p:embed/>
                </p:oleObj>
              </mc:Choice>
              <mc:Fallback>
                <p:oleObj name="Equation" r:id="rId33" imgW="545760" imgH="253800" progId="Equation.DSMT4">
                  <p:embed/>
                  <p:pic>
                    <p:nvPicPr>
                      <p:cNvPr id="0" name=""/>
                      <p:cNvPicPr/>
                      <p:nvPr/>
                    </p:nvPicPr>
                    <p:blipFill>
                      <a:blip r:embed="rId34"/>
                      <a:stretch>
                        <a:fillRect/>
                      </a:stretch>
                    </p:blipFill>
                    <p:spPr>
                      <a:xfrm>
                        <a:off x="1474736" y="4212098"/>
                        <a:ext cx="546100" cy="2540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8FB00234-F7B6-4D08-A0C9-145AD49FFE2B}"/>
              </a:ext>
            </a:extLst>
          </p:cNvPr>
          <p:cNvGraphicFramePr>
            <a:graphicFrameLocks noChangeAspect="1"/>
          </p:cNvGraphicFramePr>
          <p:nvPr>
            <p:extLst>
              <p:ext uri="{D42A27DB-BD31-4B8C-83A1-F6EECF244321}">
                <p14:modId xmlns:p14="http://schemas.microsoft.com/office/powerpoint/2010/main" val="3629813398"/>
              </p:ext>
            </p:extLst>
          </p:nvPr>
        </p:nvGraphicFramePr>
        <p:xfrm>
          <a:off x="4476544" y="4218449"/>
          <a:ext cx="838200" cy="241300"/>
        </p:xfrm>
        <a:graphic>
          <a:graphicData uri="http://schemas.openxmlformats.org/presentationml/2006/ole">
            <mc:AlternateContent xmlns:mc="http://schemas.openxmlformats.org/markup-compatibility/2006">
              <mc:Choice xmlns:v="urn:schemas-microsoft-com:vml" Requires="v">
                <p:oleObj spid="_x0000_s36912" name="Equation" r:id="rId35" imgW="838080" imgH="241200" progId="Equation.DSMT4">
                  <p:embed/>
                </p:oleObj>
              </mc:Choice>
              <mc:Fallback>
                <p:oleObj name="Equation" r:id="rId35" imgW="838080" imgH="241200" progId="Equation.DSMT4">
                  <p:embed/>
                  <p:pic>
                    <p:nvPicPr>
                      <p:cNvPr id="0" name=""/>
                      <p:cNvPicPr/>
                      <p:nvPr/>
                    </p:nvPicPr>
                    <p:blipFill>
                      <a:blip r:embed="rId36"/>
                      <a:stretch>
                        <a:fillRect/>
                      </a:stretch>
                    </p:blipFill>
                    <p:spPr>
                      <a:xfrm>
                        <a:off x="4476544" y="4218449"/>
                        <a:ext cx="8382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AB652907-88BB-436D-8535-6FAF1E84D535}"/>
              </a:ext>
            </a:extLst>
          </p:cNvPr>
          <p:cNvGraphicFramePr>
            <a:graphicFrameLocks noChangeAspect="1"/>
          </p:cNvGraphicFramePr>
          <p:nvPr>
            <p:extLst>
              <p:ext uri="{D42A27DB-BD31-4B8C-83A1-F6EECF244321}">
                <p14:modId xmlns:p14="http://schemas.microsoft.com/office/powerpoint/2010/main" val="1452546636"/>
              </p:ext>
            </p:extLst>
          </p:nvPr>
        </p:nvGraphicFramePr>
        <p:xfrm>
          <a:off x="6555305" y="4223672"/>
          <a:ext cx="838200" cy="241300"/>
        </p:xfrm>
        <a:graphic>
          <a:graphicData uri="http://schemas.openxmlformats.org/presentationml/2006/ole">
            <mc:AlternateContent xmlns:mc="http://schemas.openxmlformats.org/markup-compatibility/2006">
              <mc:Choice xmlns:v="urn:schemas-microsoft-com:vml" Requires="v">
                <p:oleObj spid="_x0000_s36913" name="Equation" r:id="rId37" imgW="838080" imgH="241200" progId="Equation.DSMT4">
                  <p:embed/>
                </p:oleObj>
              </mc:Choice>
              <mc:Fallback>
                <p:oleObj name="Equation" r:id="rId37" imgW="838080" imgH="241200" progId="Equation.DSMT4">
                  <p:embed/>
                  <p:pic>
                    <p:nvPicPr>
                      <p:cNvPr id="0" name=""/>
                      <p:cNvPicPr/>
                      <p:nvPr/>
                    </p:nvPicPr>
                    <p:blipFill>
                      <a:blip r:embed="rId38"/>
                      <a:stretch>
                        <a:fillRect/>
                      </a:stretch>
                    </p:blipFill>
                    <p:spPr>
                      <a:xfrm>
                        <a:off x="6555305" y="4223672"/>
                        <a:ext cx="838200" cy="2413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0EFE3695-840B-43F0-91C9-50B396625B7F}"/>
              </a:ext>
            </a:extLst>
          </p:cNvPr>
          <p:cNvGraphicFramePr>
            <a:graphicFrameLocks noChangeAspect="1"/>
          </p:cNvGraphicFramePr>
          <p:nvPr>
            <p:extLst>
              <p:ext uri="{D42A27DB-BD31-4B8C-83A1-F6EECF244321}">
                <p14:modId xmlns:p14="http://schemas.microsoft.com/office/powerpoint/2010/main" val="320876744"/>
              </p:ext>
            </p:extLst>
          </p:nvPr>
        </p:nvGraphicFramePr>
        <p:xfrm>
          <a:off x="1474736" y="4584724"/>
          <a:ext cx="2120900" cy="304800"/>
        </p:xfrm>
        <a:graphic>
          <a:graphicData uri="http://schemas.openxmlformats.org/presentationml/2006/ole">
            <mc:AlternateContent xmlns:mc="http://schemas.openxmlformats.org/markup-compatibility/2006">
              <mc:Choice xmlns:v="urn:schemas-microsoft-com:vml" Requires="v">
                <p:oleObj spid="_x0000_s36914" name="Equation" r:id="rId39" imgW="2120760" imgH="304560" progId="Equation.DSMT4">
                  <p:embed/>
                </p:oleObj>
              </mc:Choice>
              <mc:Fallback>
                <p:oleObj name="Equation" r:id="rId39" imgW="2120760" imgH="304560" progId="Equation.DSMT4">
                  <p:embed/>
                  <p:pic>
                    <p:nvPicPr>
                      <p:cNvPr id="0" name=""/>
                      <p:cNvPicPr/>
                      <p:nvPr/>
                    </p:nvPicPr>
                    <p:blipFill>
                      <a:blip r:embed="rId40"/>
                      <a:stretch>
                        <a:fillRect/>
                      </a:stretch>
                    </p:blipFill>
                    <p:spPr>
                      <a:xfrm>
                        <a:off x="1474736" y="4584724"/>
                        <a:ext cx="2120900" cy="3048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E6DEE382-3CB2-4696-910D-2627966507DA}"/>
              </a:ext>
            </a:extLst>
          </p:cNvPr>
          <p:cNvGraphicFramePr>
            <a:graphicFrameLocks noChangeAspect="1"/>
          </p:cNvGraphicFramePr>
          <p:nvPr>
            <p:extLst>
              <p:ext uri="{D42A27DB-BD31-4B8C-83A1-F6EECF244321}">
                <p14:modId xmlns:p14="http://schemas.microsoft.com/office/powerpoint/2010/main" val="876329014"/>
              </p:ext>
            </p:extLst>
          </p:nvPr>
        </p:nvGraphicFramePr>
        <p:xfrm>
          <a:off x="4895644" y="4601906"/>
          <a:ext cx="419100" cy="241300"/>
        </p:xfrm>
        <a:graphic>
          <a:graphicData uri="http://schemas.openxmlformats.org/presentationml/2006/ole">
            <mc:AlternateContent xmlns:mc="http://schemas.openxmlformats.org/markup-compatibility/2006">
              <mc:Choice xmlns:v="urn:schemas-microsoft-com:vml" Requires="v">
                <p:oleObj spid="_x0000_s36915" name="Equation" r:id="rId41" imgW="419040" imgH="241200" progId="Equation.DSMT4">
                  <p:embed/>
                </p:oleObj>
              </mc:Choice>
              <mc:Fallback>
                <p:oleObj name="Equation" r:id="rId41" imgW="419040" imgH="241200" progId="Equation.DSMT4">
                  <p:embed/>
                  <p:pic>
                    <p:nvPicPr>
                      <p:cNvPr id="0" name=""/>
                      <p:cNvPicPr/>
                      <p:nvPr/>
                    </p:nvPicPr>
                    <p:blipFill>
                      <a:blip r:embed="rId42"/>
                      <a:stretch>
                        <a:fillRect/>
                      </a:stretch>
                    </p:blipFill>
                    <p:spPr>
                      <a:xfrm>
                        <a:off x="4895644" y="4601906"/>
                        <a:ext cx="419100" cy="2413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0E40F492-9570-4166-B18E-B1AA67A6A500}"/>
              </a:ext>
            </a:extLst>
          </p:cNvPr>
          <p:cNvGraphicFramePr>
            <a:graphicFrameLocks noChangeAspect="1"/>
          </p:cNvGraphicFramePr>
          <p:nvPr>
            <p:extLst>
              <p:ext uri="{D42A27DB-BD31-4B8C-83A1-F6EECF244321}">
                <p14:modId xmlns:p14="http://schemas.microsoft.com/office/powerpoint/2010/main" val="2044710064"/>
              </p:ext>
            </p:extLst>
          </p:nvPr>
        </p:nvGraphicFramePr>
        <p:xfrm>
          <a:off x="6453705" y="4569453"/>
          <a:ext cx="939800" cy="292100"/>
        </p:xfrm>
        <a:graphic>
          <a:graphicData uri="http://schemas.openxmlformats.org/presentationml/2006/ole">
            <mc:AlternateContent xmlns:mc="http://schemas.openxmlformats.org/markup-compatibility/2006">
              <mc:Choice xmlns:v="urn:schemas-microsoft-com:vml" Requires="v">
                <p:oleObj spid="_x0000_s36916" name="Equation" r:id="rId43" imgW="939600" imgH="291960" progId="Equation.DSMT4">
                  <p:embed/>
                </p:oleObj>
              </mc:Choice>
              <mc:Fallback>
                <p:oleObj name="Equation" r:id="rId43" imgW="939600" imgH="291960" progId="Equation.DSMT4">
                  <p:embed/>
                  <p:pic>
                    <p:nvPicPr>
                      <p:cNvPr id="28" name="Object 27">
                        <a:extLst>
                          <a:ext uri="{FF2B5EF4-FFF2-40B4-BE49-F238E27FC236}">
                            <a16:creationId xmlns:a16="http://schemas.microsoft.com/office/drawing/2014/main" id="{E6DEE382-3CB2-4696-910D-2627966507DA}"/>
                          </a:ext>
                        </a:extLst>
                      </p:cNvPr>
                      <p:cNvPicPr/>
                      <p:nvPr/>
                    </p:nvPicPr>
                    <p:blipFill>
                      <a:blip r:embed="rId44"/>
                      <a:stretch>
                        <a:fillRect/>
                      </a:stretch>
                    </p:blipFill>
                    <p:spPr>
                      <a:xfrm>
                        <a:off x="6453705" y="4569453"/>
                        <a:ext cx="939800" cy="2921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BF3A6688-8452-46BE-9F04-4A2D3DB07350}"/>
              </a:ext>
            </a:extLst>
          </p:cNvPr>
          <p:cNvGraphicFramePr>
            <a:graphicFrameLocks noChangeAspect="1"/>
          </p:cNvGraphicFramePr>
          <p:nvPr>
            <p:extLst>
              <p:ext uri="{D42A27DB-BD31-4B8C-83A1-F6EECF244321}">
                <p14:modId xmlns:p14="http://schemas.microsoft.com/office/powerpoint/2010/main" val="1292586442"/>
              </p:ext>
            </p:extLst>
          </p:nvPr>
        </p:nvGraphicFramePr>
        <p:xfrm>
          <a:off x="1474736" y="4940044"/>
          <a:ext cx="1485900" cy="254000"/>
        </p:xfrm>
        <a:graphic>
          <a:graphicData uri="http://schemas.openxmlformats.org/presentationml/2006/ole">
            <mc:AlternateContent xmlns:mc="http://schemas.openxmlformats.org/markup-compatibility/2006">
              <mc:Choice xmlns:v="urn:schemas-microsoft-com:vml" Requires="v">
                <p:oleObj spid="_x0000_s36917" name="Equation" r:id="rId45" imgW="1485720" imgH="253800" progId="Equation.DSMT4">
                  <p:embed/>
                </p:oleObj>
              </mc:Choice>
              <mc:Fallback>
                <p:oleObj name="Equation" r:id="rId45" imgW="1485720" imgH="253800" progId="Equation.DSMT4">
                  <p:embed/>
                  <p:pic>
                    <p:nvPicPr>
                      <p:cNvPr id="27" name="Object 26">
                        <a:extLst>
                          <a:ext uri="{FF2B5EF4-FFF2-40B4-BE49-F238E27FC236}">
                            <a16:creationId xmlns:a16="http://schemas.microsoft.com/office/drawing/2014/main" id="{0EFE3695-840B-43F0-91C9-50B396625B7F}"/>
                          </a:ext>
                        </a:extLst>
                      </p:cNvPr>
                      <p:cNvPicPr/>
                      <p:nvPr/>
                    </p:nvPicPr>
                    <p:blipFill>
                      <a:blip r:embed="rId46"/>
                      <a:stretch>
                        <a:fillRect/>
                      </a:stretch>
                    </p:blipFill>
                    <p:spPr>
                      <a:xfrm>
                        <a:off x="1474736" y="4940044"/>
                        <a:ext cx="1485900" cy="2540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46033E8B-BC8C-46C2-BABB-680ABD14585B}"/>
              </a:ext>
            </a:extLst>
          </p:cNvPr>
          <p:cNvGraphicFramePr>
            <a:graphicFrameLocks noChangeAspect="1"/>
          </p:cNvGraphicFramePr>
          <p:nvPr>
            <p:extLst>
              <p:ext uri="{D42A27DB-BD31-4B8C-83A1-F6EECF244321}">
                <p14:modId xmlns:p14="http://schemas.microsoft.com/office/powerpoint/2010/main" val="1505884391"/>
              </p:ext>
            </p:extLst>
          </p:nvPr>
        </p:nvGraphicFramePr>
        <p:xfrm>
          <a:off x="4895644" y="4946034"/>
          <a:ext cx="419100" cy="241300"/>
        </p:xfrm>
        <a:graphic>
          <a:graphicData uri="http://schemas.openxmlformats.org/presentationml/2006/ole">
            <mc:AlternateContent xmlns:mc="http://schemas.openxmlformats.org/markup-compatibility/2006">
              <mc:Choice xmlns:v="urn:schemas-microsoft-com:vml" Requires="v">
                <p:oleObj spid="_x0000_s36918" name="Equation" r:id="rId41" imgW="419040" imgH="241200" progId="Equation.DSMT4">
                  <p:embed/>
                </p:oleObj>
              </mc:Choice>
              <mc:Fallback>
                <p:oleObj name="Equation" r:id="rId41" imgW="419040" imgH="241200" progId="Equation.DSMT4">
                  <p:embed/>
                  <p:pic>
                    <p:nvPicPr>
                      <p:cNvPr id="28" name="Object 27">
                        <a:extLst>
                          <a:ext uri="{FF2B5EF4-FFF2-40B4-BE49-F238E27FC236}">
                            <a16:creationId xmlns:a16="http://schemas.microsoft.com/office/drawing/2014/main" id="{E6DEE382-3CB2-4696-910D-2627966507DA}"/>
                          </a:ext>
                        </a:extLst>
                      </p:cNvPr>
                      <p:cNvPicPr/>
                      <p:nvPr/>
                    </p:nvPicPr>
                    <p:blipFill>
                      <a:blip r:embed="rId47"/>
                      <a:stretch>
                        <a:fillRect/>
                      </a:stretch>
                    </p:blipFill>
                    <p:spPr>
                      <a:xfrm>
                        <a:off x="4895644" y="4946034"/>
                        <a:ext cx="419100" cy="2413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DD4DD8F9-43D0-C951-6D6E-683F0DB19F5D}"/>
              </a:ext>
            </a:extLst>
          </p:cNvPr>
          <p:cNvGraphicFramePr>
            <a:graphicFrameLocks noChangeAspect="1"/>
          </p:cNvGraphicFramePr>
          <p:nvPr>
            <p:extLst>
              <p:ext uri="{D42A27DB-BD31-4B8C-83A1-F6EECF244321}">
                <p14:modId xmlns:p14="http://schemas.microsoft.com/office/powerpoint/2010/main" val="1966202238"/>
              </p:ext>
            </p:extLst>
          </p:nvPr>
        </p:nvGraphicFramePr>
        <p:xfrm>
          <a:off x="6669088" y="4952744"/>
          <a:ext cx="736600" cy="241300"/>
        </p:xfrm>
        <a:graphic>
          <a:graphicData uri="http://schemas.openxmlformats.org/presentationml/2006/ole">
            <mc:AlternateContent xmlns:mc="http://schemas.openxmlformats.org/markup-compatibility/2006">
              <mc:Choice xmlns:v="urn:schemas-microsoft-com:vml" Requires="v">
                <p:oleObj spid="_x0000_s36919" name="Equation" r:id="rId48" imgW="736560" imgH="241200" progId="Equation.DSMT4">
                  <p:embed/>
                </p:oleObj>
              </mc:Choice>
              <mc:Fallback>
                <p:oleObj name="Equation" r:id="rId48" imgW="736560" imgH="241200" progId="Equation.DSMT4">
                  <p:embed/>
                  <p:pic>
                    <p:nvPicPr>
                      <p:cNvPr id="32" name="Object 31">
                        <a:extLst>
                          <a:ext uri="{FF2B5EF4-FFF2-40B4-BE49-F238E27FC236}">
                            <a16:creationId xmlns:a16="http://schemas.microsoft.com/office/drawing/2014/main" id="{49D26376-DBD6-40D2-8BD5-8C2B459C21A6}"/>
                          </a:ext>
                        </a:extLst>
                      </p:cNvPr>
                      <p:cNvPicPr/>
                      <p:nvPr/>
                    </p:nvPicPr>
                    <p:blipFill>
                      <a:blip r:embed="rId49"/>
                      <a:stretch>
                        <a:fillRect/>
                      </a:stretch>
                    </p:blipFill>
                    <p:spPr>
                      <a:xfrm>
                        <a:off x="6669088" y="4952744"/>
                        <a:ext cx="736600" cy="24130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B7DA0797-9709-E2C4-82A3-3706E29D8547}"/>
              </a:ext>
            </a:extLst>
          </p:cNvPr>
          <p:cNvGraphicFramePr>
            <a:graphicFrameLocks noChangeAspect="1"/>
          </p:cNvGraphicFramePr>
          <p:nvPr>
            <p:extLst>
              <p:ext uri="{D42A27DB-BD31-4B8C-83A1-F6EECF244321}">
                <p14:modId xmlns:p14="http://schemas.microsoft.com/office/powerpoint/2010/main" val="2867297912"/>
              </p:ext>
            </p:extLst>
          </p:nvPr>
        </p:nvGraphicFramePr>
        <p:xfrm>
          <a:off x="1467231" y="5288149"/>
          <a:ext cx="1816100" cy="304800"/>
        </p:xfrm>
        <a:graphic>
          <a:graphicData uri="http://schemas.openxmlformats.org/presentationml/2006/ole">
            <mc:AlternateContent xmlns:mc="http://schemas.openxmlformats.org/markup-compatibility/2006">
              <mc:Choice xmlns:v="urn:schemas-microsoft-com:vml" Requires="v">
                <p:oleObj spid="_x0000_s36920" name="Equation" r:id="rId50" imgW="1815840" imgH="304560" progId="Equation.DSMT4">
                  <p:embed/>
                </p:oleObj>
              </mc:Choice>
              <mc:Fallback>
                <p:oleObj name="Equation" r:id="rId50" imgW="1815840" imgH="304560" progId="Equation.DSMT4">
                  <p:embed/>
                  <p:pic>
                    <p:nvPicPr>
                      <p:cNvPr id="30" name="Object 29">
                        <a:extLst>
                          <a:ext uri="{FF2B5EF4-FFF2-40B4-BE49-F238E27FC236}">
                            <a16:creationId xmlns:a16="http://schemas.microsoft.com/office/drawing/2014/main" id="{BF3A6688-8452-46BE-9F04-4A2D3DB07350}"/>
                          </a:ext>
                        </a:extLst>
                      </p:cNvPr>
                      <p:cNvPicPr/>
                      <p:nvPr/>
                    </p:nvPicPr>
                    <p:blipFill>
                      <a:blip r:embed="rId51"/>
                      <a:stretch>
                        <a:fillRect/>
                      </a:stretch>
                    </p:blipFill>
                    <p:spPr>
                      <a:xfrm>
                        <a:off x="1467231" y="5288149"/>
                        <a:ext cx="1816100" cy="3048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CD830955-C40E-16E9-117A-E3F7123F1B6E}"/>
              </a:ext>
            </a:extLst>
          </p:cNvPr>
          <p:cNvGraphicFramePr>
            <a:graphicFrameLocks noChangeAspect="1"/>
          </p:cNvGraphicFramePr>
          <p:nvPr>
            <p:extLst>
              <p:ext uri="{D42A27DB-BD31-4B8C-83A1-F6EECF244321}">
                <p14:modId xmlns:p14="http://schemas.microsoft.com/office/powerpoint/2010/main" val="4237403145"/>
              </p:ext>
            </p:extLst>
          </p:nvPr>
        </p:nvGraphicFramePr>
        <p:xfrm>
          <a:off x="4895644" y="5327439"/>
          <a:ext cx="419100" cy="241300"/>
        </p:xfrm>
        <a:graphic>
          <a:graphicData uri="http://schemas.openxmlformats.org/presentationml/2006/ole">
            <mc:AlternateContent xmlns:mc="http://schemas.openxmlformats.org/markup-compatibility/2006">
              <mc:Choice xmlns:v="urn:schemas-microsoft-com:vml" Requires="v">
                <p:oleObj spid="_x0000_s36921" name="Equation" r:id="rId41" imgW="419040" imgH="241200" progId="Equation.DSMT4">
                  <p:embed/>
                </p:oleObj>
              </mc:Choice>
              <mc:Fallback>
                <p:oleObj name="Equation" r:id="rId41" imgW="419040" imgH="241200" progId="Equation.DSMT4">
                  <p:embed/>
                  <p:pic>
                    <p:nvPicPr>
                      <p:cNvPr id="31" name="Object 30">
                        <a:extLst>
                          <a:ext uri="{FF2B5EF4-FFF2-40B4-BE49-F238E27FC236}">
                            <a16:creationId xmlns:a16="http://schemas.microsoft.com/office/drawing/2014/main" id="{46033E8B-BC8C-46C2-BABB-680ABD14585B}"/>
                          </a:ext>
                        </a:extLst>
                      </p:cNvPr>
                      <p:cNvPicPr/>
                      <p:nvPr/>
                    </p:nvPicPr>
                    <p:blipFill>
                      <a:blip r:embed="rId52"/>
                      <a:stretch>
                        <a:fillRect/>
                      </a:stretch>
                    </p:blipFill>
                    <p:spPr>
                      <a:xfrm>
                        <a:off x="4895644" y="5327439"/>
                        <a:ext cx="419100" cy="2413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49D26376-DBD6-40D2-8BD5-8C2B459C21A6}"/>
              </a:ext>
            </a:extLst>
          </p:cNvPr>
          <p:cNvGraphicFramePr>
            <a:graphicFrameLocks noChangeAspect="1"/>
          </p:cNvGraphicFramePr>
          <p:nvPr>
            <p:extLst>
              <p:ext uri="{D42A27DB-BD31-4B8C-83A1-F6EECF244321}">
                <p14:modId xmlns:p14="http://schemas.microsoft.com/office/powerpoint/2010/main" val="833423645"/>
              </p:ext>
            </p:extLst>
          </p:nvPr>
        </p:nvGraphicFramePr>
        <p:xfrm>
          <a:off x="6669088" y="5326061"/>
          <a:ext cx="736600" cy="241300"/>
        </p:xfrm>
        <a:graphic>
          <a:graphicData uri="http://schemas.openxmlformats.org/presentationml/2006/ole">
            <mc:AlternateContent xmlns:mc="http://schemas.openxmlformats.org/markup-compatibility/2006">
              <mc:Choice xmlns:v="urn:schemas-microsoft-com:vml" Requires="v">
                <p:oleObj spid="_x0000_s36922" name="Equation" r:id="rId53" imgW="736560" imgH="241200" progId="Equation.DSMT4">
                  <p:embed/>
                </p:oleObj>
              </mc:Choice>
              <mc:Fallback>
                <p:oleObj name="Equation" r:id="rId53" imgW="736560" imgH="241200" progId="Equation.DSMT4">
                  <p:embed/>
                  <p:pic>
                    <p:nvPicPr>
                      <p:cNvPr id="0" name=""/>
                      <p:cNvPicPr/>
                      <p:nvPr/>
                    </p:nvPicPr>
                    <p:blipFill>
                      <a:blip r:embed="rId54"/>
                      <a:stretch>
                        <a:fillRect/>
                      </a:stretch>
                    </p:blipFill>
                    <p:spPr>
                      <a:xfrm>
                        <a:off x="6669088" y="5326061"/>
                        <a:ext cx="736600" cy="241300"/>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D55D9062-A000-4F62-9FFD-BE081732403D}"/>
              </a:ext>
            </a:extLst>
          </p:cNvPr>
          <p:cNvGraphicFramePr>
            <a:graphicFrameLocks noChangeAspect="1"/>
          </p:cNvGraphicFramePr>
          <p:nvPr>
            <p:extLst>
              <p:ext uri="{D42A27DB-BD31-4B8C-83A1-F6EECF244321}">
                <p14:modId xmlns:p14="http://schemas.microsoft.com/office/powerpoint/2010/main" val="1343489720"/>
              </p:ext>
            </p:extLst>
          </p:nvPr>
        </p:nvGraphicFramePr>
        <p:xfrm>
          <a:off x="1492032" y="5611434"/>
          <a:ext cx="1270000" cy="342900"/>
        </p:xfrm>
        <a:graphic>
          <a:graphicData uri="http://schemas.openxmlformats.org/presentationml/2006/ole">
            <mc:AlternateContent xmlns:mc="http://schemas.openxmlformats.org/markup-compatibility/2006">
              <mc:Choice xmlns:v="urn:schemas-microsoft-com:vml" Requires="v">
                <p:oleObj spid="_x0000_s36923" name="Equation" r:id="rId55" imgW="1269720" imgH="342720" progId="Equation.DSMT4">
                  <p:embed/>
                </p:oleObj>
              </mc:Choice>
              <mc:Fallback>
                <p:oleObj name="Equation" r:id="rId55" imgW="1269720" imgH="342720" progId="Equation.DSMT4">
                  <p:embed/>
                  <p:pic>
                    <p:nvPicPr>
                      <p:cNvPr id="0" name=""/>
                      <p:cNvPicPr/>
                      <p:nvPr/>
                    </p:nvPicPr>
                    <p:blipFill>
                      <a:blip r:embed="rId56"/>
                      <a:stretch>
                        <a:fillRect/>
                      </a:stretch>
                    </p:blipFill>
                    <p:spPr>
                      <a:xfrm>
                        <a:off x="1492032" y="5611434"/>
                        <a:ext cx="1270000" cy="3429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B744416C-BF87-41C2-A219-1447D20373FC}"/>
              </a:ext>
            </a:extLst>
          </p:cNvPr>
          <p:cNvGraphicFramePr>
            <a:graphicFrameLocks noChangeAspect="1"/>
          </p:cNvGraphicFramePr>
          <p:nvPr>
            <p:extLst>
              <p:ext uri="{D42A27DB-BD31-4B8C-83A1-F6EECF244321}">
                <p14:modId xmlns:p14="http://schemas.microsoft.com/office/powerpoint/2010/main" val="2081143638"/>
              </p:ext>
            </p:extLst>
          </p:nvPr>
        </p:nvGraphicFramePr>
        <p:xfrm>
          <a:off x="4618926" y="5691071"/>
          <a:ext cx="736600" cy="241300"/>
        </p:xfrm>
        <a:graphic>
          <a:graphicData uri="http://schemas.openxmlformats.org/presentationml/2006/ole">
            <mc:AlternateContent xmlns:mc="http://schemas.openxmlformats.org/markup-compatibility/2006">
              <mc:Choice xmlns:v="urn:schemas-microsoft-com:vml" Requires="v">
                <p:oleObj spid="_x0000_s36924" name="Equation" r:id="rId57" imgW="736560" imgH="241200" progId="Equation.DSMT4">
                  <p:embed/>
                </p:oleObj>
              </mc:Choice>
              <mc:Fallback>
                <p:oleObj name="Equation" r:id="rId57" imgW="736560" imgH="241200" progId="Equation.DSMT4">
                  <p:embed/>
                  <p:pic>
                    <p:nvPicPr>
                      <p:cNvPr id="0" name=""/>
                      <p:cNvPicPr/>
                      <p:nvPr/>
                    </p:nvPicPr>
                    <p:blipFill>
                      <a:blip r:embed="rId58"/>
                      <a:stretch>
                        <a:fillRect/>
                      </a:stretch>
                    </p:blipFill>
                    <p:spPr>
                      <a:xfrm>
                        <a:off x="4618926" y="5691071"/>
                        <a:ext cx="736600" cy="2413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2D408494-C978-4479-9D28-23B40A009D44}"/>
              </a:ext>
            </a:extLst>
          </p:cNvPr>
          <p:cNvGraphicFramePr>
            <a:graphicFrameLocks noChangeAspect="1"/>
          </p:cNvGraphicFramePr>
          <p:nvPr>
            <p:extLst>
              <p:ext uri="{D42A27DB-BD31-4B8C-83A1-F6EECF244321}">
                <p14:modId xmlns:p14="http://schemas.microsoft.com/office/powerpoint/2010/main" val="1660084480"/>
              </p:ext>
            </p:extLst>
          </p:nvPr>
        </p:nvGraphicFramePr>
        <p:xfrm>
          <a:off x="6669088" y="5662234"/>
          <a:ext cx="736600" cy="241300"/>
        </p:xfrm>
        <a:graphic>
          <a:graphicData uri="http://schemas.openxmlformats.org/presentationml/2006/ole">
            <mc:AlternateContent xmlns:mc="http://schemas.openxmlformats.org/markup-compatibility/2006">
              <mc:Choice xmlns:v="urn:schemas-microsoft-com:vml" Requires="v">
                <p:oleObj spid="_x0000_s36925" name="Equation" r:id="rId59" imgW="736560" imgH="241200" progId="Equation.DSMT4">
                  <p:embed/>
                </p:oleObj>
              </mc:Choice>
              <mc:Fallback>
                <p:oleObj name="Equation" r:id="rId59" imgW="736560" imgH="241200" progId="Equation.DSMT4">
                  <p:embed/>
                  <p:pic>
                    <p:nvPicPr>
                      <p:cNvPr id="0" name=""/>
                      <p:cNvPicPr/>
                      <p:nvPr/>
                    </p:nvPicPr>
                    <p:blipFill>
                      <a:blip r:embed="rId60"/>
                      <a:stretch>
                        <a:fillRect/>
                      </a:stretch>
                    </p:blipFill>
                    <p:spPr>
                      <a:xfrm>
                        <a:off x="6669088" y="5662234"/>
                        <a:ext cx="736600" cy="241300"/>
                      </a:xfrm>
                      <a:prstGeom prst="rect">
                        <a:avLst/>
                      </a:prstGeom>
                    </p:spPr>
                  </p:pic>
                </p:oleObj>
              </mc:Fallback>
            </mc:AlternateContent>
          </a:graphicData>
        </a:graphic>
      </p:graphicFrame>
      <p:sp>
        <p:nvSpPr>
          <p:cNvPr id="38" name="Content Placeholder 37">
            <a:extLst>
              <a:ext uri="{FF2B5EF4-FFF2-40B4-BE49-F238E27FC236}">
                <a16:creationId xmlns:a16="http://schemas.microsoft.com/office/drawing/2014/main" id="{5A040F3A-07E7-1149-4117-5B0462867995}"/>
              </a:ext>
            </a:extLst>
          </p:cNvPr>
          <p:cNvSpPr>
            <a:spLocks noGrp="1"/>
          </p:cNvSpPr>
          <p:nvPr>
            <p:ph sz="quarter" idx="14"/>
          </p:nvPr>
        </p:nvSpPr>
        <p:spPr>
          <a:xfrm>
            <a:off x="1376516" y="6169305"/>
            <a:ext cx="6705600" cy="263927"/>
          </a:xfrm>
        </p:spPr>
        <p:txBody>
          <a:bodyPr/>
          <a:lstStyle/>
          <a:p>
            <a:r>
              <a:rPr lang="en-US" sz="1200" dirty="0"/>
              <a:t>Notes: N</a:t>
            </a:r>
            <a:r>
              <a:rPr lang="en-US" sz="100" dirty="0"/>
              <a:t> </a:t>
            </a:r>
            <a:r>
              <a:rPr lang="en-US" sz="1200" dirty="0"/>
              <a:t>A denotes not applicable.</a:t>
            </a:r>
          </a:p>
        </p:txBody>
      </p:sp>
      <p:sp>
        <p:nvSpPr>
          <p:cNvPr id="6" name="Slide Number Placeholder 5">
            <a:extLst>
              <a:ext uri="{FF2B5EF4-FFF2-40B4-BE49-F238E27FC236}">
                <a16:creationId xmlns:a16="http://schemas.microsoft.com/office/drawing/2014/main" id="{298A8760-E7AD-4480-8546-FB16A9AA17CB}"/>
              </a:ext>
            </a:extLst>
          </p:cNvPr>
          <p:cNvSpPr>
            <a:spLocks noGrp="1"/>
          </p:cNvSpPr>
          <p:nvPr>
            <p:ph type="sldNum" sz="quarter" idx="10"/>
          </p:nvPr>
        </p:nvSpPr>
        <p:spPr/>
        <p:txBody>
          <a:bodyPr/>
          <a:lstStyle/>
          <a:p>
            <a:fld id="{68151E55-6873-49E2-B8D5-2F265E6F1973}" type="slidenum">
              <a:rPr lang="en-US" smtClean="0"/>
              <a:pPr/>
              <a:t>49</a:t>
            </a:fld>
            <a:endParaRPr lang="en-US" dirty="0"/>
          </a:p>
        </p:txBody>
      </p:sp>
    </p:spTree>
    <p:extLst>
      <p:ext uri="{BB962C8B-B14F-4D97-AF65-F5344CB8AC3E}">
        <p14:creationId xmlns:p14="http://schemas.microsoft.com/office/powerpoint/2010/main" val="2352371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609D9756-E5BD-4388-A13E-D41A302F878A}"/>
              </a:ext>
            </a:extLst>
          </p:cNvPr>
          <p:cNvSpPr>
            <a:spLocks noGrp="1"/>
          </p:cNvSpPr>
          <p:nvPr>
            <p:ph type="title"/>
          </p:nvPr>
        </p:nvSpPr>
        <p:spPr/>
        <p:txBody>
          <a:bodyPr>
            <a:normAutofit fontScale="90000"/>
          </a:bodyPr>
          <a:lstStyle/>
          <a:p>
            <a:r>
              <a:rPr lang="en-IN" dirty="0"/>
              <a:t>8.1: Regression Models with Interaction Variables </a:t>
            </a:r>
            <a:r>
              <a:rPr lang="en-IN" sz="1100" b="0" dirty="0"/>
              <a:t>1</a:t>
            </a:r>
            <a:endParaRPr lang="en-US" sz="1100" b="0" dirty="0"/>
          </a:p>
        </p:txBody>
      </p:sp>
      <mc:AlternateContent xmlns:mc="http://schemas.openxmlformats.org/markup-compatibility/2006" xmlns:a14="http://schemas.microsoft.com/office/drawing/2010/main">
        <mc:Choice Requires="a14">
          <p:sp>
            <p:nvSpPr>
              <p:cNvPr id="44" name="Content Placeholder 43">
                <a:extLst>
                  <a:ext uri="{FF2B5EF4-FFF2-40B4-BE49-F238E27FC236}">
                    <a16:creationId xmlns:a16="http://schemas.microsoft.com/office/drawing/2014/main" id="{9C350F6B-3D59-4C88-86F0-8DDBD467493E}"/>
                  </a:ext>
                </a:extLst>
              </p:cNvPr>
              <p:cNvSpPr>
                <a:spLocks noGrp="1"/>
              </p:cNvSpPr>
              <p:nvPr>
                <p:ph sz="quarter" idx="11"/>
              </p:nvPr>
            </p:nvSpPr>
            <p:spPr>
              <a:xfrm>
                <a:off x="342900" y="1276710"/>
                <a:ext cx="4184855" cy="360362"/>
              </a:xfrm>
            </p:spPr>
            <p:txBody>
              <a:bodyPr/>
              <a:lstStyle/>
              <a:p>
                <a:r>
                  <a:rPr lang="en-US" sz="1800" dirty="0"/>
                  <a:t>Recall the sample regression equation</a:t>
                </a:r>
                <a14:m>
                  <m:oMath xmlns:m="http://schemas.openxmlformats.org/officeDocument/2006/math">
                    <m:r>
                      <a:rPr lang="en-US" sz="1800">
                        <a:latin typeface="Cambria Math" panose="02040503050406030204" pitchFamily="18" charset="0"/>
                      </a:rPr>
                      <m:t>:</m:t>
                    </m:r>
                  </m:oMath>
                </a14:m>
                <a:endParaRPr lang="en-US" sz="1800" dirty="0">
                  <a:latin typeface="Cambria Math" panose="02040503050406030204" pitchFamily="18" charset="0"/>
                </a:endParaRPr>
              </a:p>
            </p:txBody>
          </p:sp>
        </mc:Choice>
        <mc:Fallback xmlns="">
          <p:sp>
            <p:nvSpPr>
              <p:cNvPr id="44" name="Content Placeholder 43">
                <a:extLst>
                  <a:ext uri="{FF2B5EF4-FFF2-40B4-BE49-F238E27FC236}">
                    <a16:creationId xmlns:a16="http://schemas.microsoft.com/office/drawing/2014/main" id="{9C350F6B-3D59-4C88-86F0-8DDBD467493E}"/>
                  </a:ext>
                </a:extLst>
              </p:cNvPr>
              <p:cNvSpPr>
                <a:spLocks noGrp="1" noRot="1" noChangeAspect="1" noMove="1" noResize="1" noEditPoints="1" noAdjustHandles="1" noChangeArrowheads="1" noChangeShapeType="1" noTextEdit="1"/>
              </p:cNvSpPr>
              <p:nvPr>
                <p:ph sz="quarter" idx="11"/>
              </p:nvPr>
            </p:nvSpPr>
            <p:spPr>
              <a:xfrm>
                <a:off x="342900" y="1276710"/>
                <a:ext cx="4184855" cy="360362"/>
              </a:xfrm>
              <a:blipFill>
                <a:blip r:embed="rId3"/>
                <a:stretch>
                  <a:fillRect l="-1164" t="-8333" b="-26667"/>
                </a:stretch>
              </a:blipFill>
            </p:spPr>
            <p:txBody>
              <a:bodyPr/>
              <a:lstStyle/>
              <a:p>
                <a:r>
                  <a:rPr lang="en-US">
                    <a:noFill/>
                  </a:rPr>
                  <a:t> </a:t>
                </a:r>
              </a:p>
            </p:txBody>
          </p:sp>
        </mc:Fallback>
      </mc:AlternateContent>
      <p:graphicFrame>
        <p:nvGraphicFramePr>
          <p:cNvPr id="58" name="Object 57">
            <a:extLst>
              <a:ext uri="{FF2B5EF4-FFF2-40B4-BE49-F238E27FC236}">
                <a16:creationId xmlns:a16="http://schemas.microsoft.com/office/drawing/2014/main" id="{F09AC5C8-E99F-49CA-BF4E-6F981CE1BF41}"/>
              </a:ext>
            </a:extLst>
          </p:cNvPr>
          <p:cNvGraphicFramePr>
            <a:graphicFrameLocks noChangeAspect="1"/>
          </p:cNvGraphicFramePr>
          <p:nvPr>
            <p:extLst>
              <p:ext uri="{D42A27DB-BD31-4B8C-83A1-F6EECF244321}">
                <p14:modId xmlns:p14="http://schemas.microsoft.com/office/powerpoint/2010/main" val="2248308488"/>
              </p:ext>
            </p:extLst>
          </p:nvPr>
        </p:nvGraphicFramePr>
        <p:xfrm>
          <a:off x="3141663" y="1706563"/>
          <a:ext cx="2994025" cy="341312"/>
        </p:xfrm>
        <a:graphic>
          <a:graphicData uri="http://schemas.openxmlformats.org/presentationml/2006/ole">
            <mc:AlternateContent xmlns:mc="http://schemas.openxmlformats.org/markup-compatibility/2006">
              <mc:Choice xmlns:v="urn:schemas-microsoft-com:vml" Requires="v">
                <p:oleObj spid="_x0000_s2055" name="Equation" r:id="rId4" imgW="2908080" imgH="330120" progId="Equation.DSMT4">
                  <p:embed/>
                </p:oleObj>
              </mc:Choice>
              <mc:Fallback>
                <p:oleObj name="Equation" r:id="rId4" imgW="2908080" imgH="330120" progId="Equation.DSMT4">
                  <p:embed/>
                  <p:pic>
                    <p:nvPicPr>
                      <p:cNvPr id="2" name="Object 1">
                        <a:extLst>
                          <a:ext uri="{FF2B5EF4-FFF2-40B4-BE49-F238E27FC236}">
                            <a16:creationId xmlns:a16="http://schemas.microsoft.com/office/drawing/2014/main" id="{AFD6F5DE-9FD1-4F8B-B193-25A09CDFB905}"/>
                          </a:ext>
                        </a:extLst>
                      </p:cNvPr>
                      <p:cNvPicPr/>
                      <p:nvPr/>
                    </p:nvPicPr>
                    <p:blipFill>
                      <a:blip r:embed="rId5"/>
                      <a:stretch>
                        <a:fillRect/>
                      </a:stretch>
                    </p:blipFill>
                    <p:spPr>
                      <a:xfrm>
                        <a:off x="3141663" y="1706563"/>
                        <a:ext cx="2994025" cy="341312"/>
                      </a:xfrm>
                      <a:prstGeom prst="rect">
                        <a:avLst/>
                      </a:prstGeom>
                    </p:spPr>
                  </p:pic>
                </p:oleObj>
              </mc:Fallback>
            </mc:AlternateContent>
          </a:graphicData>
        </a:graphic>
      </p:graphicFrame>
      <p:sp>
        <p:nvSpPr>
          <p:cNvPr id="47" name="Content Placeholder 46">
            <a:extLst>
              <a:ext uri="{FF2B5EF4-FFF2-40B4-BE49-F238E27FC236}">
                <a16:creationId xmlns:a16="http://schemas.microsoft.com/office/drawing/2014/main" id="{552B10F6-BF2C-4A84-BE6B-27CF1D6BF352}"/>
              </a:ext>
            </a:extLst>
          </p:cNvPr>
          <p:cNvSpPr>
            <a:spLocks noGrp="1"/>
          </p:cNvSpPr>
          <p:nvPr>
            <p:ph sz="quarter" idx="14"/>
          </p:nvPr>
        </p:nvSpPr>
        <p:spPr>
          <a:xfrm>
            <a:off x="342901" y="2114740"/>
            <a:ext cx="261784" cy="318743"/>
          </a:xfrm>
        </p:spPr>
        <p:txBody>
          <a:bodyPr/>
          <a:lstStyle/>
          <a:p>
            <a:pPr>
              <a:buFont typeface="Arial" panose="020B0604020202020204" pitchFamily="34" charset="0"/>
              <a:buChar char="•"/>
            </a:pPr>
            <a:r>
              <a:rPr lang="en-US" sz="1800" dirty="0"/>
              <a:t> </a:t>
            </a:r>
          </a:p>
        </p:txBody>
      </p:sp>
      <p:graphicFrame>
        <p:nvGraphicFramePr>
          <p:cNvPr id="59" name="Object 58">
            <a:extLst>
              <a:ext uri="{FF2B5EF4-FFF2-40B4-BE49-F238E27FC236}">
                <a16:creationId xmlns:a16="http://schemas.microsoft.com/office/drawing/2014/main" id="{C8F1410E-6643-4451-A763-143A4206C313}"/>
              </a:ext>
            </a:extLst>
          </p:cNvPr>
          <p:cNvGraphicFramePr>
            <a:graphicFrameLocks noChangeAspect="1"/>
          </p:cNvGraphicFramePr>
          <p:nvPr>
            <p:extLst>
              <p:ext uri="{D42A27DB-BD31-4B8C-83A1-F6EECF244321}">
                <p14:modId xmlns:p14="http://schemas.microsoft.com/office/powerpoint/2010/main" val="2554149151"/>
              </p:ext>
            </p:extLst>
          </p:nvPr>
        </p:nvGraphicFramePr>
        <p:xfrm>
          <a:off x="696042" y="2142357"/>
          <a:ext cx="228600" cy="355600"/>
        </p:xfrm>
        <a:graphic>
          <a:graphicData uri="http://schemas.openxmlformats.org/presentationml/2006/ole">
            <mc:AlternateContent xmlns:mc="http://schemas.openxmlformats.org/markup-compatibility/2006">
              <mc:Choice xmlns:v="urn:schemas-microsoft-com:vml" Requires="v">
                <p:oleObj spid="_x0000_s2056" name="Equation" r:id="rId6" imgW="228600" imgH="355320" progId="Equation.DSMT4">
                  <p:embed/>
                </p:oleObj>
              </mc:Choice>
              <mc:Fallback>
                <p:oleObj name="Equation" r:id="rId6" imgW="228600" imgH="355320" progId="Equation.DSMT4">
                  <p:embed/>
                  <p:pic>
                    <p:nvPicPr>
                      <p:cNvPr id="4" name="Object 3">
                        <a:extLst>
                          <a:ext uri="{FF2B5EF4-FFF2-40B4-BE49-F238E27FC236}">
                            <a16:creationId xmlns:a16="http://schemas.microsoft.com/office/drawing/2014/main" id="{A14B8BD1-D615-4BC6-9E88-F4D2ABBF15EE}"/>
                          </a:ext>
                        </a:extLst>
                      </p:cNvPr>
                      <p:cNvPicPr/>
                      <p:nvPr/>
                    </p:nvPicPr>
                    <p:blipFill>
                      <a:blip r:embed="rId7"/>
                      <a:stretch>
                        <a:fillRect/>
                      </a:stretch>
                    </p:blipFill>
                    <p:spPr>
                      <a:xfrm>
                        <a:off x="696042" y="2142357"/>
                        <a:ext cx="228600" cy="355600"/>
                      </a:xfrm>
                      <a:prstGeom prst="rect">
                        <a:avLst/>
                      </a:prstGeom>
                    </p:spPr>
                  </p:pic>
                </p:oleObj>
              </mc:Fallback>
            </mc:AlternateContent>
          </a:graphicData>
        </a:graphic>
      </p:graphicFrame>
      <p:sp>
        <p:nvSpPr>
          <p:cNvPr id="48" name="Content Placeholder 47">
            <a:extLst>
              <a:ext uri="{FF2B5EF4-FFF2-40B4-BE49-F238E27FC236}">
                <a16:creationId xmlns:a16="http://schemas.microsoft.com/office/drawing/2014/main" id="{2C5F3AE0-B249-437D-989F-34D9FE62B9A3}"/>
              </a:ext>
            </a:extLst>
          </p:cNvPr>
          <p:cNvSpPr>
            <a:spLocks noGrp="1"/>
          </p:cNvSpPr>
          <p:nvPr>
            <p:ph sz="quarter" idx="15"/>
          </p:nvPr>
        </p:nvSpPr>
        <p:spPr>
          <a:xfrm>
            <a:off x="1006580" y="2089784"/>
            <a:ext cx="7267268" cy="358450"/>
          </a:xfrm>
        </p:spPr>
        <p:txBody>
          <a:bodyPr lIns="0"/>
          <a:lstStyle/>
          <a:p>
            <a:r>
              <a:rPr lang="en-US" sz="1800" dirty="0"/>
              <a:t>measures the change in the predicted value of the response given in a</a:t>
            </a:r>
          </a:p>
        </p:txBody>
      </p:sp>
      <p:sp>
        <p:nvSpPr>
          <p:cNvPr id="49" name="Content Placeholder 48">
            <a:extLst>
              <a:ext uri="{FF2B5EF4-FFF2-40B4-BE49-F238E27FC236}">
                <a16:creationId xmlns:a16="http://schemas.microsoft.com/office/drawing/2014/main" id="{AC4576BD-4821-4910-B265-E44F6ECC8051}"/>
              </a:ext>
            </a:extLst>
          </p:cNvPr>
          <p:cNvSpPr>
            <a:spLocks noGrp="1"/>
          </p:cNvSpPr>
          <p:nvPr>
            <p:ph sz="quarter" idx="16"/>
          </p:nvPr>
        </p:nvSpPr>
        <p:spPr>
          <a:xfrm>
            <a:off x="342901" y="2502944"/>
            <a:ext cx="1780868" cy="298052"/>
          </a:xfrm>
        </p:spPr>
        <p:txBody>
          <a:bodyPr tIns="0"/>
          <a:lstStyle/>
          <a:p>
            <a:pPr marL="292608"/>
            <a:r>
              <a:rPr lang="en-US" sz="1800" dirty="0"/>
              <a:t>unit increase</a:t>
            </a:r>
          </a:p>
        </p:txBody>
      </p:sp>
      <p:graphicFrame>
        <p:nvGraphicFramePr>
          <p:cNvPr id="60" name="Object 59">
            <a:extLst>
              <a:ext uri="{FF2B5EF4-FFF2-40B4-BE49-F238E27FC236}">
                <a16:creationId xmlns:a16="http://schemas.microsoft.com/office/drawing/2014/main" id="{981EF0EF-60E3-4D48-B1B7-780939BF471B}"/>
              </a:ext>
            </a:extLst>
          </p:cNvPr>
          <p:cNvGraphicFramePr>
            <a:graphicFrameLocks noChangeAspect="1"/>
          </p:cNvGraphicFramePr>
          <p:nvPr>
            <p:extLst>
              <p:ext uri="{D42A27DB-BD31-4B8C-83A1-F6EECF244321}">
                <p14:modId xmlns:p14="http://schemas.microsoft.com/office/powerpoint/2010/main" val="883559170"/>
              </p:ext>
            </p:extLst>
          </p:nvPr>
        </p:nvGraphicFramePr>
        <p:xfrm>
          <a:off x="2134829" y="2496319"/>
          <a:ext cx="330200" cy="355600"/>
        </p:xfrm>
        <a:graphic>
          <a:graphicData uri="http://schemas.openxmlformats.org/presentationml/2006/ole">
            <mc:AlternateContent xmlns:mc="http://schemas.openxmlformats.org/markup-compatibility/2006">
              <mc:Choice xmlns:v="urn:schemas-microsoft-com:vml" Requires="v">
                <p:oleObj spid="_x0000_s2057" name="Equation" r:id="rId8" imgW="330120" imgH="355320" progId="Equation.DSMT4">
                  <p:embed/>
                </p:oleObj>
              </mc:Choice>
              <mc:Fallback>
                <p:oleObj name="Equation" r:id="rId8" imgW="330120" imgH="355320" progId="Equation.DSMT4">
                  <p:embed/>
                  <p:pic>
                    <p:nvPicPr>
                      <p:cNvPr id="5" name="Object 4">
                        <a:extLst>
                          <a:ext uri="{FF2B5EF4-FFF2-40B4-BE49-F238E27FC236}">
                            <a16:creationId xmlns:a16="http://schemas.microsoft.com/office/drawing/2014/main" id="{1F50357F-8006-49ED-BCAF-493F279C84B1}"/>
                          </a:ext>
                        </a:extLst>
                      </p:cNvPr>
                      <p:cNvPicPr/>
                      <p:nvPr/>
                    </p:nvPicPr>
                    <p:blipFill>
                      <a:blip r:embed="rId9"/>
                      <a:stretch>
                        <a:fillRect/>
                      </a:stretch>
                    </p:blipFill>
                    <p:spPr>
                      <a:xfrm>
                        <a:off x="2134829" y="2496319"/>
                        <a:ext cx="330200" cy="355600"/>
                      </a:xfrm>
                      <a:prstGeom prst="rect">
                        <a:avLst/>
                      </a:prstGeom>
                    </p:spPr>
                  </p:pic>
                </p:oleObj>
              </mc:Fallback>
            </mc:AlternateContent>
          </a:graphicData>
        </a:graphic>
      </p:graphicFrame>
      <p:sp>
        <p:nvSpPr>
          <p:cNvPr id="50" name="Content Placeholder 49">
            <a:extLst>
              <a:ext uri="{FF2B5EF4-FFF2-40B4-BE49-F238E27FC236}">
                <a16:creationId xmlns:a16="http://schemas.microsoft.com/office/drawing/2014/main" id="{44E5ED7F-BDE4-4065-AEDD-61B5184788E2}"/>
              </a:ext>
            </a:extLst>
          </p:cNvPr>
          <p:cNvSpPr>
            <a:spLocks noGrp="1"/>
          </p:cNvSpPr>
          <p:nvPr>
            <p:ph sz="quarter" idx="17"/>
          </p:nvPr>
        </p:nvSpPr>
        <p:spPr>
          <a:xfrm>
            <a:off x="2540409" y="2511399"/>
            <a:ext cx="4760043" cy="305543"/>
          </a:xfrm>
        </p:spPr>
        <p:txBody>
          <a:bodyPr lIns="0" tIns="0" rIns="0" bIns="0"/>
          <a:lstStyle/>
          <a:p>
            <a:pPr marL="0" lvl="1" indent="0">
              <a:buNone/>
            </a:pPr>
            <a:r>
              <a:rPr lang="en-US" sz="1800" dirty="0"/>
              <a:t>holding all other predictor variables constant.</a:t>
            </a:r>
          </a:p>
        </p:txBody>
      </p:sp>
      <p:sp>
        <p:nvSpPr>
          <p:cNvPr id="51" name="Content Placeholder 50">
            <a:extLst>
              <a:ext uri="{FF2B5EF4-FFF2-40B4-BE49-F238E27FC236}">
                <a16:creationId xmlns:a16="http://schemas.microsoft.com/office/drawing/2014/main" id="{3F591F90-A56A-4691-82CE-277CE7543DCF}"/>
              </a:ext>
            </a:extLst>
          </p:cNvPr>
          <p:cNvSpPr>
            <a:spLocks noGrp="1"/>
          </p:cNvSpPr>
          <p:nvPr>
            <p:ph sz="quarter" idx="18"/>
          </p:nvPr>
        </p:nvSpPr>
        <p:spPr>
          <a:xfrm>
            <a:off x="342900" y="2934009"/>
            <a:ext cx="365023" cy="295890"/>
          </a:xfrm>
        </p:spPr>
        <p:txBody>
          <a:bodyPr tIns="0"/>
          <a:lstStyle/>
          <a:p>
            <a:pPr>
              <a:buFont typeface="Arial" panose="020B0604020202020204" pitchFamily="34" charset="0"/>
              <a:buChar char="•"/>
            </a:pPr>
            <a:r>
              <a:rPr lang="en-US" sz="1800" dirty="0"/>
              <a:t> </a:t>
            </a:r>
          </a:p>
        </p:txBody>
      </p:sp>
      <p:graphicFrame>
        <p:nvGraphicFramePr>
          <p:cNvPr id="61" name="Object 60">
            <a:extLst>
              <a:ext uri="{FF2B5EF4-FFF2-40B4-BE49-F238E27FC236}">
                <a16:creationId xmlns:a16="http://schemas.microsoft.com/office/drawing/2014/main" id="{AD025884-684A-4745-8746-235400C6EB3C}"/>
              </a:ext>
            </a:extLst>
          </p:cNvPr>
          <p:cNvGraphicFramePr>
            <a:graphicFrameLocks noChangeAspect="1"/>
          </p:cNvGraphicFramePr>
          <p:nvPr>
            <p:extLst>
              <p:ext uri="{D42A27DB-BD31-4B8C-83A1-F6EECF244321}">
                <p14:modId xmlns:p14="http://schemas.microsoft.com/office/powerpoint/2010/main" val="1740116559"/>
              </p:ext>
            </p:extLst>
          </p:nvPr>
        </p:nvGraphicFramePr>
        <p:xfrm>
          <a:off x="703417" y="2914701"/>
          <a:ext cx="228600" cy="355600"/>
        </p:xfrm>
        <a:graphic>
          <a:graphicData uri="http://schemas.openxmlformats.org/presentationml/2006/ole">
            <mc:AlternateContent xmlns:mc="http://schemas.openxmlformats.org/markup-compatibility/2006">
              <mc:Choice xmlns:v="urn:schemas-microsoft-com:vml" Requires="v">
                <p:oleObj spid="_x0000_s2058" name="Equation" r:id="rId10" imgW="228600" imgH="355320" progId="Equation.DSMT4">
                  <p:embed/>
                </p:oleObj>
              </mc:Choice>
              <mc:Fallback>
                <p:oleObj name="Equation" r:id="rId10" imgW="228600" imgH="355320" progId="Equation.DSMT4">
                  <p:embed/>
                  <p:pic>
                    <p:nvPicPr>
                      <p:cNvPr id="59" name="Object 58">
                        <a:extLst>
                          <a:ext uri="{FF2B5EF4-FFF2-40B4-BE49-F238E27FC236}">
                            <a16:creationId xmlns:a16="http://schemas.microsoft.com/office/drawing/2014/main" id="{C8F1410E-6643-4451-A763-143A4206C313}"/>
                          </a:ext>
                        </a:extLst>
                      </p:cNvPr>
                      <p:cNvPicPr/>
                      <p:nvPr/>
                    </p:nvPicPr>
                    <p:blipFill>
                      <a:blip r:embed="rId11"/>
                      <a:stretch>
                        <a:fillRect/>
                      </a:stretch>
                    </p:blipFill>
                    <p:spPr>
                      <a:xfrm>
                        <a:off x="703417" y="2914701"/>
                        <a:ext cx="228600" cy="355600"/>
                      </a:xfrm>
                      <a:prstGeom prst="rect">
                        <a:avLst/>
                      </a:prstGeom>
                    </p:spPr>
                  </p:pic>
                </p:oleObj>
              </mc:Fallback>
            </mc:AlternateContent>
          </a:graphicData>
        </a:graphic>
      </p:graphicFrame>
      <p:sp>
        <p:nvSpPr>
          <p:cNvPr id="52" name="Content Placeholder 51">
            <a:extLst>
              <a:ext uri="{FF2B5EF4-FFF2-40B4-BE49-F238E27FC236}">
                <a16:creationId xmlns:a16="http://schemas.microsoft.com/office/drawing/2014/main" id="{953ECD79-0995-40E2-BECB-1FE0510E914F}"/>
              </a:ext>
            </a:extLst>
          </p:cNvPr>
          <p:cNvSpPr>
            <a:spLocks noGrp="1"/>
          </p:cNvSpPr>
          <p:nvPr>
            <p:ph sz="quarter" idx="19"/>
          </p:nvPr>
        </p:nvSpPr>
        <p:spPr>
          <a:xfrm>
            <a:off x="996107" y="2926071"/>
            <a:ext cx="3590641" cy="333322"/>
          </a:xfrm>
        </p:spPr>
        <p:txBody>
          <a:bodyPr lIns="0" tIns="0" rIns="0" bIns="0"/>
          <a:lstStyle/>
          <a:p>
            <a:r>
              <a:rPr lang="en-US" sz="1800" dirty="0"/>
              <a:t>is the partial (or marginal) effect of</a:t>
            </a:r>
          </a:p>
        </p:txBody>
      </p:sp>
      <p:graphicFrame>
        <p:nvGraphicFramePr>
          <p:cNvPr id="62" name="Object 61">
            <a:extLst>
              <a:ext uri="{FF2B5EF4-FFF2-40B4-BE49-F238E27FC236}">
                <a16:creationId xmlns:a16="http://schemas.microsoft.com/office/drawing/2014/main" id="{54C58F83-A33E-4424-A5F0-2F47855B79E9}"/>
              </a:ext>
            </a:extLst>
          </p:cNvPr>
          <p:cNvGraphicFramePr>
            <a:graphicFrameLocks noChangeAspect="1"/>
          </p:cNvGraphicFramePr>
          <p:nvPr>
            <p:extLst>
              <p:ext uri="{D42A27DB-BD31-4B8C-83A1-F6EECF244321}">
                <p14:modId xmlns:p14="http://schemas.microsoft.com/office/powerpoint/2010/main" val="3806151727"/>
              </p:ext>
            </p:extLst>
          </p:nvPr>
        </p:nvGraphicFramePr>
        <p:xfrm>
          <a:off x="4586288" y="2909888"/>
          <a:ext cx="736600" cy="355600"/>
        </p:xfrm>
        <a:graphic>
          <a:graphicData uri="http://schemas.openxmlformats.org/presentationml/2006/ole">
            <mc:AlternateContent xmlns:mc="http://schemas.openxmlformats.org/markup-compatibility/2006">
              <mc:Choice xmlns:v="urn:schemas-microsoft-com:vml" Requires="v">
                <p:oleObj spid="_x0000_s2059" name="Equation" r:id="rId12" imgW="736560" imgH="355320" progId="Equation.DSMT4">
                  <p:embed/>
                </p:oleObj>
              </mc:Choice>
              <mc:Fallback>
                <p:oleObj name="Equation" r:id="rId12" imgW="736560" imgH="355320" progId="Equation.DSMT4">
                  <p:embed/>
                  <p:pic>
                    <p:nvPicPr>
                      <p:cNvPr id="6" name="Object 5">
                        <a:extLst>
                          <a:ext uri="{FF2B5EF4-FFF2-40B4-BE49-F238E27FC236}">
                            <a16:creationId xmlns:a16="http://schemas.microsoft.com/office/drawing/2014/main" id="{69D0C66D-5BA7-4535-AEE6-0E09E106D86F}"/>
                          </a:ext>
                        </a:extLst>
                      </p:cNvPr>
                      <p:cNvPicPr/>
                      <p:nvPr/>
                    </p:nvPicPr>
                    <p:blipFill>
                      <a:blip r:embed="rId13"/>
                      <a:stretch>
                        <a:fillRect/>
                      </a:stretch>
                    </p:blipFill>
                    <p:spPr>
                      <a:xfrm>
                        <a:off x="4586288" y="2909888"/>
                        <a:ext cx="736600" cy="355600"/>
                      </a:xfrm>
                      <a:prstGeom prst="rect">
                        <a:avLst/>
                      </a:prstGeom>
                    </p:spPr>
                  </p:pic>
                </p:oleObj>
              </mc:Fallback>
            </mc:AlternateContent>
          </a:graphicData>
        </a:graphic>
      </p:graphicFrame>
      <p:sp>
        <p:nvSpPr>
          <p:cNvPr id="53" name="Content Placeholder 52">
            <a:extLst>
              <a:ext uri="{FF2B5EF4-FFF2-40B4-BE49-F238E27FC236}">
                <a16:creationId xmlns:a16="http://schemas.microsoft.com/office/drawing/2014/main" id="{737019B5-3A36-46C2-8AAB-FD41B403C48C}"/>
              </a:ext>
            </a:extLst>
          </p:cNvPr>
          <p:cNvSpPr>
            <a:spLocks noGrp="1"/>
          </p:cNvSpPr>
          <p:nvPr>
            <p:ph sz="quarter" idx="20"/>
          </p:nvPr>
        </p:nvSpPr>
        <p:spPr>
          <a:xfrm>
            <a:off x="5376283" y="2918286"/>
            <a:ext cx="2337121" cy="327335"/>
          </a:xfrm>
        </p:spPr>
        <p:txBody>
          <a:bodyPr lIns="0" tIns="0" rIns="0" bIns="0"/>
          <a:lstStyle/>
          <a:p>
            <a:pPr marL="0" lvl="1" indent="0">
              <a:buNone/>
            </a:pPr>
            <a:r>
              <a:rPr lang="en-US" sz="1800" dirty="0"/>
              <a:t>(the partial derivative).</a:t>
            </a:r>
          </a:p>
        </p:txBody>
      </p:sp>
      <p:sp>
        <p:nvSpPr>
          <p:cNvPr id="54" name="Content Placeholder 53">
            <a:extLst>
              <a:ext uri="{FF2B5EF4-FFF2-40B4-BE49-F238E27FC236}">
                <a16:creationId xmlns:a16="http://schemas.microsoft.com/office/drawing/2014/main" id="{3FBD8EFB-A970-4D6D-B094-1E511859CE04}"/>
              </a:ext>
            </a:extLst>
          </p:cNvPr>
          <p:cNvSpPr>
            <a:spLocks noGrp="1"/>
          </p:cNvSpPr>
          <p:nvPr>
            <p:ph sz="quarter" idx="21"/>
          </p:nvPr>
        </p:nvSpPr>
        <p:spPr>
          <a:xfrm>
            <a:off x="342901" y="3315674"/>
            <a:ext cx="6972300" cy="312430"/>
          </a:xfrm>
        </p:spPr>
        <p:txBody>
          <a:bodyPr tIns="0"/>
          <a:lstStyle/>
          <a:p>
            <a:pPr lvl="1"/>
            <a:r>
              <a:rPr lang="en-US" sz="1800" dirty="0"/>
              <a:t>This partial effect does not depend on other predictor variables.</a:t>
            </a:r>
          </a:p>
        </p:txBody>
      </p:sp>
      <p:sp>
        <p:nvSpPr>
          <p:cNvPr id="55" name="Content Placeholder 54">
            <a:extLst>
              <a:ext uri="{FF2B5EF4-FFF2-40B4-BE49-F238E27FC236}">
                <a16:creationId xmlns:a16="http://schemas.microsoft.com/office/drawing/2014/main" id="{0B04AAD8-AA2C-4FBB-8FA8-1E33AAE299BB}"/>
              </a:ext>
            </a:extLst>
          </p:cNvPr>
          <p:cNvSpPr>
            <a:spLocks noGrp="1"/>
          </p:cNvSpPr>
          <p:nvPr>
            <p:ph sz="quarter" idx="22"/>
          </p:nvPr>
        </p:nvSpPr>
        <p:spPr>
          <a:xfrm>
            <a:off x="342901" y="3705174"/>
            <a:ext cx="8191498" cy="2754619"/>
          </a:xfrm>
        </p:spPr>
        <p:txBody>
          <a:bodyPr/>
          <a:lstStyle/>
          <a:p>
            <a:r>
              <a:rPr lang="en-US" sz="1800" dirty="0"/>
              <a:t>It is natural for the partial effect of a predictor variable on the response to depend on another predictor variable.</a:t>
            </a:r>
          </a:p>
          <a:p>
            <a:r>
              <a:rPr lang="en-US" sz="1800" dirty="0"/>
              <a:t>For example, sales as a function of online advertising expenditure and online presence.</a:t>
            </a:r>
          </a:p>
          <a:p>
            <a:pPr lvl="1"/>
            <a:r>
              <a:rPr lang="en-US" sz="1800" dirty="0"/>
              <a:t>How online advertising expenditures affect sales may depend on the online presence.</a:t>
            </a:r>
          </a:p>
          <a:p>
            <a:pPr lvl="1"/>
            <a:r>
              <a:rPr lang="en-US" sz="1800" dirty="0"/>
              <a:t>Online advertising expenditures and online presence may have an interaction effect.</a:t>
            </a:r>
          </a:p>
        </p:txBody>
      </p:sp>
      <p:sp>
        <p:nvSpPr>
          <p:cNvPr id="17" name="Slide Number Placeholder 16">
            <a:extLst>
              <a:ext uri="{FF2B5EF4-FFF2-40B4-BE49-F238E27FC236}">
                <a16:creationId xmlns:a16="http://schemas.microsoft.com/office/drawing/2014/main" id="{BEAE6EB6-817B-46A7-BE4A-65DB37660276}"/>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2886487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390E-0306-4258-8480-5AE1820ABDE6}"/>
              </a:ext>
            </a:extLst>
          </p:cNvPr>
          <p:cNvSpPr>
            <a:spLocks noGrp="1"/>
          </p:cNvSpPr>
          <p:nvPr>
            <p:ph type="title"/>
          </p:nvPr>
        </p:nvSpPr>
        <p:spPr/>
        <p:txBody>
          <a:bodyPr/>
          <a:lstStyle/>
          <a:p>
            <a:r>
              <a:rPr lang="en-US" dirty="0"/>
              <a:t>8.3: Cross-Validation Methods </a:t>
            </a:r>
            <a:r>
              <a:rPr lang="en-US" sz="1000" b="0" dirty="0"/>
              <a:t>6</a:t>
            </a:r>
            <a:endParaRPr lang="en-US" dirty="0"/>
          </a:p>
        </p:txBody>
      </p:sp>
      <p:sp>
        <p:nvSpPr>
          <p:cNvPr id="3" name="Content Placeholder 2">
            <a:extLst>
              <a:ext uri="{FF2B5EF4-FFF2-40B4-BE49-F238E27FC236}">
                <a16:creationId xmlns:a16="http://schemas.microsoft.com/office/drawing/2014/main" id="{CF937182-64BB-4E8B-BCE0-EE1BE507F522}"/>
              </a:ext>
            </a:extLst>
          </p:cNvPr>
          <p:cNvSpPr>
            <a:spLocks noGrp="1"/>
          </p:cNvSpPr>
          <p:nvPr>
            <p:ph sz="quarter" idx="11"/>
          </p:nvPr>
        </p:nvSpPr>
        <p:spPr>
          <a:xfrm>
            <a:off x="342900" y="1276710"/>
            <a:ext cx="8458200" cy="876556"/>
          </a:xfrm>
        </p:spPr>
        <p:txBody>
          <a:bodyPr/>
          <a:lstStyle/>
          <a:p>
            <a:pPr marL="292608" indent="-292608">
              <a:buFont typeface="Arial" panose="020B0604020202020204" pitchFamily="34" charset="0"/>
              <a:buChar char="•"/>
            </a:pPr>
            <a:r>
              <a:rPr lang="en-US" sz="2200" dirty="0">
                <a:ea typeface="Cambria Math" panose="02040503050406030204" pitchFamily="18" charset="0"/>
              </a:rPr>
              <a:t>Example.</a:t>
            </a:r>
          </a:p>
          <a:p>
            <a:pPr marL="292608" indent="-292608">
              <a:buFont typeface="Arial" panose="020B0604020202020204" pitchFamily="34" charset="0"/>
              <a:buChar char="•"/>
            </a:pPr>
            <a:r>
              <a:rPr lang="en-US" sz="2200" dirty="0">
                <a:ea typeface="Cambria Math" panose="02040503050406030204" pitchFamily="18" charset="0"/>
              </a:rPr>
              <a:t>Validation results.</a:t>
            </a:r>
          </a:p>
        </p:txBody>
      </p:sp>
      <p:graphicFrame>
        <p:nvGraphicFramePr>
          <p:cNvPr id="7" name="Table 19">
            <a:extLst>
              <a:ext uri="{FF2B5EF4-FFF2-40B4-BE49-F238E27FC236}">
                <a16:creationId xmlns:a16="http://schemas.microsoft.com/office/drawing/2014/main" id="{F5CCED08-24F4-4DF5-8DD6-AE011A694F35}"/>
              </a:ext>
            </a:extLst>
          </p:cNvPr>
          <p:cNvGraphicFramePr>
            <a:graphicFrameLocks noGrp="1"/>
          </p:cNvGraphicFramePr>
          <p:nvPr>
            <p:extLst>
              <p:ext uri="{D42A27DB-BD31-4B8C-83A1-F6EECF244321}">
                <p14:modId xmlns:p14="http://schemas.microsoft.com/office/powerpoint/2010/main" val="3098802963"/>
              </p:ext>
            </p:extLst>
          </p:nvPr>
        </p:nvGraphicFramePr>
        <p:xfrm>
          <a:off x="708026" y="2334255"/>
          <a:ext cx="7826373" cy="2560320"/>
        </p:xfrm>
        <a:graphic>
          <a:graphicData uri="http://schemas.openxmlformats.org/drawingml/2006/table">
            <a:tbl>
              <a:tblPr firstRow="1" bandRow="1">
                <a:tableStyleId>{5C22544A-7EE6-4342-B048-85BDC9FD1C3A}</a:tableStyleId>
              </a:tblPr>
              <a:tblGrid>
                <a:gridCol w="2085600">
                  <a:extLst>
                    <a:ext uri="{9D8B030D-6E8A-4147-A177-3AD203B41FA5}">
                      <a16:colId xmlns:a16="http://schemas.microsoft.com/office/drawing/2014/main" val="677440994"/>
                    </a:ext>
                  </a:extLst>
                </a:gridCol>
                <a:gridCol w="1818987">
                  <a:extLst>
                    <a:ext uri="{9D8B030D-6E8A-4147-A177-3AD203B41FA5}">
                      <a16:colId xmlns:a16="http://schemas.microsoft.com/office/drawing/2014/main" val="646684253"/>
                    </a:ext>
                  </a:extLst>
                </a:gridCol>
                <a:gridCol w="1960893">
                  <a:extLst>
                    <a:ext uri="{9D8B030D-6E8A-4147-A177-3AD203B41FA5}">
                      <a16:colId xmlns:a16="http://schemas.microsoft.com/office/drawing/2014/main" val="3886168122"/>
                    </a:ext>
                  </a:extLst>
                </a:gridCol>
                <a:gridCol w="1960893">
                  <a:extLst>
                    <a:ext uri="{9D8B030D-6E8A-4147-A177-3AD203B41FA5}">
                      <a16:colId xmlns:a16="http://schemas.microsoft.com/office/drawing/2014/main" val="630852561"/>
                    </a:ext>
                  </a:extLst>
                </a:gridCol>
              </a:tblGrid>
              <a:tr h="2189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895980424"/>
                  </a:ext>
                </a:extLst>
              </a:tr>
              <a:tr h="218949">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12543700"/>
                  </a:ext>
                </a:extLst>
              </a:tr>
              <a:tr h="218949">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3937807"/>
                  </a:ext>
                </a:extLst>
              </a:tr>
              <a:tr h="218949">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56110666"/>
                  </a:ext>
                </a:extLst>
              </a:tr>
              <a:tr h="2189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98302752"/>
                  </a:ext>
                </a:extLst>
              </a:tr>
              <a:tr h="21894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40218224"/>
                  </a:ext>
                </a:extLst>
              </a:tr>
              <a:tr h="232637">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72083911"/>
                  </a:ext>
                </a:extLst>
              </a:tr>
            </a:tbl>
          </a:graphicData>
        </a:graphic>
      </p:graphicFrame>
      <p:graphicFrame>
        <p:nvGraphicFramePr>
          <p:cNvPr id="4" name="Object 3">
            <a:extLst>
              <a:ext uri="{FF2B5EF4-FFF2-40B4-BE49-F238E27FC236}">
                <a16:creationId xmlns:a16="http://schemas.microsoft.com/office/drawing/2014/main" id="{BFC92FA2-E79F-4ACC-A1BA-4476013F517F}"/>
              </a:ext>
            </a:extLst>
          </p:cNvPr>
          <p:cNvGraphicFramePr>
            <a:graphicFrameLocks noChangeAspect="1"/>
          </p:cNvGraphicFramePr>
          <p:nvPr>
            <p:extLst>
              <p:ext uri="{D42A27DB-BD31-4B8C-83A1-F6EECF244321}">
                <p14:modId xmlns:p14="http://schemas.microsoft.com/office/powerpoint/2010/main" val="1878407068"/>
              </p:ext>
            </p:extLst>
          </p:nvPr>
        </p:nvGraphicFramePr>
        <p:xfrm>
          <a:off x="840863" y="2374900"/>
          <a:ext cx="1384300" cy="241300"/>
        </p:xfrm>
        <a:graphic>
          <a:graphicData uri="http://schemas.openxmlformats.org/presentationml/2006/ole">
            <mc:AlternateContent xmlns:mc="http://schemas.openxmlformats.org/markup-compatibility/2006">
              <mc:Choice xmlns:v="urn:schemas-microsoft-com:vml" Requires="v">
                <p:oleObj spid="_x0000_s37913" name="Equation" r:id="rId3" imgW="1384200" imgH="241200" progId="Equation.DSMT4">
                  <p:embed/>
                </p:oleObj>
              </mc:Choice>
              <mc:Fallback>
                <p:oleObj name="Equation" r:id="rId3" imgW="1384200" imgH="241200" progId="Equation.DSMT4">
                  <p:embed/>
                  <p:pic>
                    <p:nvPicPr>
                      <p:cNvPr id="0" name=""/>
                      <p:cNvPicPr/>
                      <p:nvPr/>
                    </p:nvPicPr>
                    <p:blipFill>
                      <a:blip r:embed="rId4"/>
                      <a:stretch>
                        <a:fillRect/>
                      </a:stretch>
                    </p:blipFill>
                    <p:spPr>
                      <a:xfrm>
                        <a:off x="840863" y="2374900"/>
                        <a:ext cx="1384300" cy="2413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26CA587-3BC6-4ABD-A40D-9F742F4D2D4D}"/>
              </a:ext>
            </a:extLst>
          </p:cNvPr>
          <p:cNvGraphicFramePr>
            <a:graphicFrameLocks noChangeAspect="1"/>
          </p:cNvGraphicFramePr>
          <p:nvPr>
            <p:extLst>
              <p:ext uri="{D42A27DB-BD31-4B8C-83A1-F6EECF244321}">
                <p14:modId xmlns:p14="http://schemas.microsoft.com/office/powerpoint/2010/main" val="2220357039"/>
              </p:ext>
            </p:extLst>
          </p:nvPr>
        </p:nvGraphicFramePr>
        <p:xfrm>
          <a:off x="3620524" y="2374900"/>
          <a:ext cx="190500" cy="241300"/>
        </p:xfrm>
        <a:graphic>
          <a:graphicData uri="http://schemas.openxmlformats.org/presentationml/2006/ole">
            <mc:AlternateContent xmlns:mc="http://schemas.openxmlformats.org/markup-compatibility/2006">
              <mc:Choice xmlns:v="urn:schemas-microsoft-com:vml" Requires="v">
                <p:oleObj spid="_x0000_s37914" name="Equation" r:id="rId5" imgW="190440" imgH="241200" progId="Equation.DSMT4">
                  <p:embed/>
                </p:oleObj>
              </mc:Choice>
              <mc:Fallback>
                <p:oleObj name="Equation" r:id="rId5" imgW="190440" imgH="241200" progId="Equation.DSMT4">
                  <p:embed/>
                  <p:pic>
                    <p:nvPicPr>
                      <p:cNvPr id="0" name=""/>
                      <p:cNvPicPr/>
                      <p:nvPr/>
                    </p:nvPicPr>
                    <p:blipFill>
                      <a:blip r:embed="rId6"/>
                      <a:stretch>
                        <a:fillRect/>
                      </a:stretch>
                    </p:blipFill>
                    <p:spPr>
                      <a:xfrm>
                        <a:off x="3620524" y="2374900"/>
                        <a:ext cx="190500" cy="2413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7E0452D0-F55A-404D-A464-B5DDB8B05982}"/>
              </a:ext>
            </a:extLst>
          </p:cNvPr>
          <p:cNvGraphicFramePr>
            <a:graphicFrameLocks noChangeAspect="1"/>
          </p:cNvGraphicFramePr>
          <p:nvPr>
            <p:extLst>
              <p:ext uri="{D42A27DB-BD31-4B8C-83A1-F6EECF244321}">
                <p14:modId xmlns:p14="http://schemas.microsoft.com/office/powerpoint/2010/main" val="346047028"/>
              </p:ext>
            </p:extLst>
          </p:nvPr>
        </p:nvGraphicFramePr>
        <p:xfrm>
          <a:off x="4889500" y="2365375"/>
          <a:ext cx="1270000" cy="317500"/>
        </p:xfrm>
        <a:graphic>
          <a:graphicData uri="http://schemas.openxmlformats.org/presentationml/2006/ole">
            <mc:AlternateContent xmlns:mc="http://schemas.openxmlformats.org/markup-compatibility/2006">
              <mc:Choice xmlns:v="urn:schemas-microsoft-com:vml" Requires="v">
                <p:oleObj spid="_x0000_s37915" name="Equation" r:id="rId7" imgW="1269720" imgH="317160" progId="Equation.DSMT4">
                  <p:embed/>
                </p:oleObj>
              </mc:Choice>
              <mc:Fallback>
                <p:oleObj name="Equation" r:id="rId7" imgW="1269720" imgH="317160" progId="Equation.DSMT4">
                  <p:embed/>
                  <p:pic>
                    <p:nvPicPr>
                      <p:cNvPr id="0" name=""/>
                      <p:cNvPicPr/>
                      <p:nvPr/>
                    </p:nvPicPr>
                    <p:blipFill>
                      <a:blip r:embed="rId8"/>
                      <a:stretch>
                        <a:fillRect/>
                      </a:stretch>
                    </p:blipFill>
                    <p:spPr>
                      <a:xfrm>
                        <a:off x="4889500" y="2365375"/>
                        <a:ext cx="1270000" cy="31750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50F18353-F50E-43F9-8B63-17112917E3CC}"/>
              </a:ext>
            </a:extLst>
          </p:cNvPr>
          <p:cNvGraphicFramePr>
            <a:graphicFrameLocks noChangeAspect="1"/>
          </p:cNvGraphicFramePr>
          <p:nvPr>
            <p:extLst>
              <p:ext uri="{D42A27DB-BD31-4B8C-83A1-F6EECF244321}">
                <p14:modId xmlns:p14="http://schemas.microsoft.com/office/powerpoint/2010/main" val="2047999253"/>
              </p:ext>
            </p:extLst>
          </p:nvPr>
        </p:nvGraphicFramePr>
        <p:xfrm>
          <a:off x="7019925" y="2365375"/>
          <a:ext cx="1270000" cy="317500"/>
        </p:xfrm>
        <a:graphic>
          <a:graphicData uri="http://schemas.openxmlformats.org/presentationml/2006/ole">
            <mc:AlternateContent xmlns:mc="http://schemas.openxmlformats.org/markup-compatibility/2006">
              <mc:Choice xmlns:v="urn:schemas-microsoft-com:vml" Requires="v">
                <p:oleObj spid="_x0000_s37916" name="Equation" r:id="rId9" imgW="1269720" imgH="317160" progId="Equation.DSMT4">
                  <p:embed/>
                </p:oleObj>
              </mc:Choice>
              <mc:Fallback>
                <p:oleObj name="Equation" r:id="rId9" imgW="1269720" imgH="317160" progId="Equation.DSMT4">
                  <p:embed/>
                  <p:pic>
                    <p:nvPicPr>
                      <p:cNvPr id="26" name="Object 25">
                        <a:extLst>
                          <a:ext uri="{FF2B5EF4-FFF2-40B4-BE49-F238E27FC236}">
                            <a16:creationId xmlns:a16="http://schemas.microsoft.com/office/drawing/2014/main" id="{7E0452D0-F55A-404D-A464-B5DDB8B05982}"/>
                          </a:ext>
                        </a:extLst>
                      </p:cNvPr>
                      <p:cNvPicPr/>
                      <p:nvPr/>
                    </p:nvPicPr>
                    <p:blipFill>
                      <a:blip r:embed="rId10"/>
                      <a:stretch>
                        <a:fillRect/>
                      </a:stretch>
                    </p:blipFill>
                    <p:spPr>
                      <a:xfrm>
                        <a:off x="7019925" y="2365375"/>
                        <a:ext cx="1270000" cy="317500"/>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A272C244-19BB-4605-AEF7-7E3A257B9272}"/>
              </a:ext>
            </a:extLst>
          </p:cNvPr>
          <p:cNvGraphicFramePr>
            <a:graphicFrameLocks noChangeAspect="1"/>
          </p:cNvGraphicFramePr>
          <p:nvPr>
            <p:extLst>
              <p:ext uri="{D42A27DB-BD31-4B8C-83A1-F6EECF244321}">
                <p14:modId xmlns:p14="http://schemas.microsoft.com/office/powerpoint/2010/main" val="1947494636"/>
              </p:ext>
            </p:extLst>
          </p:nvPr>
        </p:nvGraphicFramePr>
        <p:xfrm>
          <a:off x="965404" y="2730450"/>
          <a:ext cx="368300" cy="241300"/>
        </p:xfrm>
        <a:graphic>
          <a:graphicData uri="http://schemas.openxmlformats.org/presentationml/2006/ole">
            <mc:AlternateContent xmlns:mc="http://schemas.openxmlformats.org/markup-compatibility/2006">
              <mc:Choice xmlns:v="urn:schemas-microsoft-com:vml" Requires="v">
                <p:oleObj spid="_x0000_s37917" name="Equation" r:id="rId11" imgW="368280" imgH="241200" progId="Equation.DSMT4">
                  <p:embed/>
                </p:oleObj>
              </mc:Choice>
              <mc:Fallback>
                <p:oleObj name="Equation" r:id="rId11" imgW="368280" imgH="241200" progId="Equation.DSMT4">
                  <p:embed/>
                  <p:pic>
                    <p:nvPicPr>
                      <p:cNvPr id="0" name=""/>
                      <p:cNvPicPr/>
                      <p:nvPr/>
                    </p:nvPicPr>
                    <p:blipFill>
                      <a:blip r:embed="rId12"/>
                      <a:stretch>
                        <a:fillRect/>
                      </a:stretch>
                    </p:blipFill>
                    <p:spPr>
                      <a:xfrm>
                        <a:off x="965404" y="2730450"/>
                        <a:ext cx="368300" cy="241300"/>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72E9DA63-B4CE-4828-930C-05A5C9D83F7A}"/>
              </a:ext>
            </a:extLst>
          </p:cNvPr>
          <p:cNvGraphicFramePr>
            <a:graphicFrameLocks noChangeAspect="1"/>
          </p:cNvGraphicFramePr>
          <p:nvPr>
            <p:extLst>
              <p:ext uri="{D42A27DB-BD31-4B8C-83A1-F6EECF244321}">
                <p14:modId xmlns:p14="http://schemas.microsoft.com/office/powerpoint/2010/main" val="4178555409"/>
              </p:ext>
            </p:extLst>
          </p:nvPr>
        </p:nvGraphicFramePr>
        <p:xfrm>
          <a:off x="3489427" y="2728861"/>
          <a:ext cx="393700" cy="241300"/>
        </p:xfrm>
        <a:graphic>
          <a:graphicData uri="http://schemas.openxmlformats.org/presentationml/2006/ole">
            <mc:AlternateContent xmlns:mc="http://schemas.openxmlformats.org/markup-compatibility/2006">
              <mc:Choice xmlns:v="urn:schemas-microsoft-com:vml" Requires="v">
                <p:oleObj spid="_x0000_s37918" name="Equation" r:id="rId13" imgW="393480" imgH="241200" progId="Equation.DSMT4">
                  <p:embed/>
                </p:oleObj>
              </mc:Choice>
              <mc:Fallback>
                <p:oleObj name="Equation" r:id="rId13" imgW="393480" imgH="241200" progId="Equation.DSMT4">
                  <p:embed/>
                  <p:pic>
                    <p:nvPicPr>
                      <p:cNvPr id="0" name=""/>
                      <p:cNvPicPr/>
                      <p:nvPr/>
                    </p:nvPicPr>
                    <p:blipFill>
                      <a:blip r:embed="rId14"/>
                      <a:stretch>
                        <a:fillRect/>
                      </a:stretch>
                    </p:blipFill>
                    <p:spPr>
                      <a:xfrm>
                        <a:off x="3489427" y="2728861"/>
                        <a:ext cx="393700" cy="241300"/>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0C7E8DB6-895F-41AF-920E-7F9543E52D91}"/>
              </a:ext>
            </a:extLst>
          </p:cNvPr>
          <p:cNvGraphicFramePr>
            <a:graphicFrameLocks noChangeAspect="1"/>
          </p:cNvGraphicFramePr>
          <p:nvPr>
            <p:extLst>
              <p:ext uri="{D42A27DB-BD31-4B8C-83A1-F6EECF244321}">
                <p14:modId xmlns:p14="http://schemas.microsoft.com/office/powerpoint/2010/main" val="1129924327"/>
              </p:ext>
            </p:extLst>
          </p:nvPr>
        </p:nvGraphicFramePr>
        <p:xfrm>
          <a:off x="5097821" y="2743610"/>
          <a:ext cx="952500" cy="241300"/>
        </p:xfrm>
        <a:graphic>
          <a:graphicData uri="http://schemas.openxmlformats.org/presentationml/2006/ole">
            <mc:AlternateContent xmlns:mc="http://schemas.openxmlformats.org/markup-compatibility/2006">
              <mc:Choice xmlns:v="urn:schemas-microsoft-com:vml" Requires="v">
                <p:oleObj spid="_x0000_s37919" name="Equation" r:id="rId15" imgW="952200" imgH="241200" progId="Equation.DSMT4">
                  <p:embed/>
                </p:oleObj>
              </mc:Choice>
              <mc:Fallback>
                <p:oleObj name="Equation" r:id="rId15" imgW="952200" imgH="241200" progId="Equation.DSMT4">
                  <p:embed/>
                  <p:pic>
                    <p:nvPicPr>
                      <p:cNvPr id="0" name=""/>
                      <p:cNvPicPr/>
                      <p:nvPr/>
                    </p:nvPicPr>
                    <p:blipFill>
                      <a:blip r:embed="rId16"/>
                      <a:stretch>
                        <a:fillRect/>
                      </a:stretch>
                    </p:blipFill>
                    <p:spPr>
                      <a:xfrm>
                        <a:off x="5097821" y="2743610"/>
                        <a:ext cx="952500" cy="241300"/>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70416055-9E94-4BEA-8800-12B3862C0CF1}"/>
              </a:ext>
            </a:extLst>
          </p:cNvPr>
          <p:cNvGraphicFramePr>
            <a:graphicFrameLocks noChangeAspect="1"/>
          </p:cNvGraphicFramePr>
          <p:nvPr>
            <p:extLst>
              <p:ext uri="{D42A27DB-BD31-4B8C-83A1-F6EECF244321}">
                <p14:modId xmlns:p14="http://schemas.microsoft.com/office/powerpoint/2010/main" val="1415682809"/>
              </p:ext>
            </p:extLst>
          </p:nvPr>
        </p:nvGraphicFramePr>
        <p:xfrm>
          <a:off x="7172325" y="2743610"/>
          <a:ext cx="965200" cy="241300"/>
        </p:xfrm>
        <a:graphic>
          <a:graphicData uri="http://schemas.openxmlformats.org/presentationml/2006/ole">
            <mc:AlternateContent xmlns:mc="http://schemas.openxmlformats.org/markup-compatibility/2006">
              <mc:Choice xmlns:v="urn:schemas-microsoft-com:vml" Requires="v">
                <p:oleObj spid="_x0000_s37920" name="Equation" r:id="rId17" imgW="965160" imgH="241200" progId="Equation.DSMT4">
                  <p:embed/>
                </p:oleObj>
              </mc:Choice>
              <mc:Fallback>
                <p:oleObj name="Equation" r:id="rId17" imgW="965160" imgH="241200" progId="Equation.DSMT4">
                  <p:embed/>
                  <p:pic>
                    <p:nvPicPr>
                      <p:cNvPr id="0" name=""/>
                      <p:cNvPicPr/>
                      <p:nvPr/>
                    </p:nvPicPr>
                    <p:blipFill>
                      <a:blip r:embed="rId18"/>
                      <a:stretch>
                        <a:fillRect/>
                      </a:stretch>
                    </p:blipFill>
                    <p:spPr>
                      <a:xfrm>
                        <a:off x="7172325" y="2743610"/>
                        <a:ext cx="965200" cy="241300"/>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B4C76FA1-92F2-4613-90FA-73C56331B2E5}"/>
              </a:ext>
            </a:extLst>
          </p:cNvPr>
          <p:cNvGraphicFramePr>
            <a:graphicFrameLocks noChangeAspect="1"/>
          </p:cNvGraphicFramePr>
          <p:nvPr>
            <p:extLst>
              <p:ext uri="{D42A27DB-BD31-4B8C-83A1-F6EECF244321}">
                <p14:modId xmlns:p14="http://schemas.microsoft.com/office/powerpoint/2010/main" val="660477219"/>
              </p:ext>
            </p:extLst>
          </p:nvPr>
        </p:nvGraphicFramePr>
        <p:xfrm>
          <a:off x="952704" y="3097571"/>
          <a:ext cx="393700" cy="241300"/>
        </p:xfrm>
        <a:graphic>
          <a:graphicData uri="http://schemas.openxmlformats.org/presentationml/2006/ole">
            <mc:AlternateContent xmlns:mc="http://schemas.openxmlformats.org/markup-compatibility/2006">
              <mc:Choice xmlns:v="urn:schemas-microsoft-com:vml" Requires="v">
                <p:oleObj spid="_x0000_s37921" name="Equation" r:id="rId19" imgW="393480" imgH="241200" progId="Equation.DSMT4">
                  <p:embed/>
                </p:oleObj>
              </mc:Choice>
              <mc:Fallback>
                <p:oleObj name="Equation" r:id="rId19" imgW="393480" imgH="241200" progId="Equation.DSMT4">
                  <p:embed/>
                  <p:pic>
                    <p:nvPicPr>
                      <p:cNvPr id="0" name=""/>
                      <p:cNvPicPr/>
                      <p:nvPr/>
                    </p:nvPicPr>
                    <p:blipFill>
                      <a:blip r:embed="rId20"/>
                      <a:stretch>
                        <a:fillRect/>
                      </a:stretch>
                    </p:blipFill>
                    <p:spPr>
                      <a:xfrm>
                        <a:off x="952704" y="3097571"/>
                        <a:ext cx="393700" cy="241300"/>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0F6685B7-8D72-4508-A418-818402DDC806}"/>
              </a:ext>
            </a:extLst>
          </p:cNvPr>
          <p:cNvGraphicFramePr>
            <a:graphicFrameLocks noChangeAspect="1"/>
          </p:cNvGraphicFramePr>
          <p:nvPr>
            <p:extLst>
              <p:ext uri="{D42A27DB-BD31-4B8C-83A1-F6EECF244321}">
                <p14:modId xmlns:p14="http://schemas.microsoft.com/office/powerpoint/2010/main" val="2337484205"/>
              </p:ext>
            </p:extLst>
          </p:nvPr>
        </p:nvGraphicFramePr>
        <p:xfrm>
          <a:off x="3504176" y="3141816"/>
          <a:ext cx="393700" cy="241300"/>
        </p:xfrm>
        <a:graphic>
          <a:graphicData uri="http://schemas.openxmlformats.org/presentationml/2006/ole">
            <mc:AlternateContent xmlns:mc="http://schemas.openxmlformats.org/markup-compatibility/2006">
              <mc:Choice xmlns:v="urn:schemas-microsoft-com:vml" Requires="v">
                <p:oleObj spid="_x0000_s37922" name="Equation" r:id="rId21" imgW="393480" imgH="241200" progId="Equation.DSMT4">
                  <p:embed/>
                </p:oleObj>
              </mc:Choice>
              <mc:Fallback>
                <p:oleObj name="Equation" r:id="rId21" imgW="393480" imgH="241200" progId="Equation.DSMT4">
                  <p:embed/>
                  <p:pic>
                    <p:nvPicPr>
                      <p:cNvPr id="0" name=""/>
                      <p:cNvPicPr/>
                      <p:nvPr/>
                    </p:nvPicPr>
                    <p:blipFill>
                      <a:blip r:embed="rId22"/>
                      <a:stretch>
                        <a:fillRect/>
                      </a:stretch>
                    </p:blipFill>
                    <p:spPr>
                      <a:xfrm>
                        <a:off x="3504176" y="3141816"/>
                        <a:ext cx="393700" cy="241300"/>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AC5EB326-CE28-4ECD-9942-B6F8501A48C4}"/>
              </a:ext>
            </a:extLst>
          </p:cNvPr>
          <p:cNvGraphicFramePr>
            <a:graphicFrameLocks noChangeAspect="1"/>
          </p:cNvGraphicFramePr>
          <p:nvPr>
            <p:extLst>
              <p:ext uri="{D42A27DB-BD31-4B8C-83A1-F6EECF244321}">
                <p14:modId xmlns:p14="http://schemas.microsoft.com/office/powerpoint/2010/main" val="2703451479"/>
              </p:ext>
            </p:extLst>
          </p:nvPr>
        </p:nvGraphicFramePr>
        <p:xfrm>
          <a:off x="5106220" y="3112319"/>
          <a:ext cx="965200" cy="241300"/>
        </p:xfrm>
        <a:graphic>
          <a:graphicData uri="http://schemas.openxmlformats.org/presentationml/2006/ole">
            <mc:AlternateContent xmlns:mc="http://schemas.openxmlformats.org/markup-compatibility/2006">
              <mc:Choice xmlns:v="urn:schemas-microsoft-com:vml" Requires="v">
                <p:oleObj spid="_x0000_s37923" name="Equation" r:id="rId23" imgW="965160" imgH="241200" progId="Equation.DSMT4">
                  <p:embed/>
                </p:oleObj>
              </mc:Choice>
              <mc:Fallback>
                <p:oleObj name="Equation" r:id="rId23" imgW="965160" imgH="241200" progId="Equation.DSMT4">
                  <p:embed/>
                  <p:pic>
                    <p:nvPicPr>
                      <p:cNvPr id="0" name=""/>
                      <p:cNvPicPr/>
                      <p:nvPr/>
                    </p:nvPicPr>
                    <p:blipFill>
                      <a:blip r:embed="rId24"/>
                      <a:stretch>
                        <a:fillRect/>
                      </a:stretch>
                    </p:blipFill>
                    <p:spPr>
                      <a:xfrm>
                        <a:off x="5106220" y="3112319"/>
                        <a:ext cx="965200" cy="241300"/>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AE858828-4B43-4195-B075-474E632CEA2A}"/>
              </a:ext>
            </a:extLst>
          </p:cNvPr>
          <p:cNvGraphicFramePr>
            <a:graphicFrameLocks noChangeAspect="1"/>
          </p:cNvGraphicFramePr>
          <p:nvPr>
            <p:extLst>
              <p:ext uri="{D42A27DB-BD31-4B8C-83A1-F6EECF244321}">
                <p14:modId xmlns:p14="http://schemas.microsoft.com/office/powerpoint/2010/main" val="1369973763"/>
              </p:ext>
            </p:extLst>
          </p:nvPr>
        </p:nvGraphicFramePr>
        <p:xfrm>
          <a:off x="7162800" y="3097213"/>
          <a:ext cx="952500" cy="241300"/>
        </p:xfrm>
        <a:graphic>
          <a:graphicData uri="http://schemas.openxmlformats.org/presentationml/2006/ole">
            <mc:AlternateContent xmlns:mc="http://schemas.openxmlformats.org/markup-compatibility/2006">
              <mc:Choice xmlns:v="urn:schemas-microsoft-com:vml" Requires="v">
                <p:oleObj spid="_x0000_s37924" name="Equation" r:id="rId25" imgW="952200" imgH="241200" progId="Equation.DSMT4">
                  <p:embed/>
                </p:oleObj>
              </mc:Choice>
              <mc:Fallback>
                <p:oleObj name="Equation" r:id="rId25" imgW="952200" imgH="241200" progId="Equation.DSMT4">
                  <p:embed/>
                  <p:pic>
                    <p:nvPicPr>
                      <p:cNvPr id="0" name=""/>
                      <p:cNvPicPr/>
                      <p:nvPr/>
                    </p:nvPicPr>
                    <p:blipFill>
                      <a:blip r:embed="rId26"/>
                      <a:stretch>
                        <a:fillRect/>
                      </a:stretch>
                    </p:blipFill>
                    <p:spPr>
                      <a:xfrm>
                        <a:off x="7162800" y="3097213"/>
                        <a:ext cx="952500" cy="241300"/>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E7900745-83A6-4D13-98BC-EF23D495180F}"/>
              </a:ext>
            </a:extLst>
          </p:cNvPr>
          <p:cNvGraphicFramePr>
            <a:graphicFrameLocks noChangeAspect="1"/>
          </p:cNvGraphicFramePr>
          <p:nvPr>
            <p:extLst>
              <p:ext uri="{D42A27DB-BD31-4B8C-83A1-F6EECF244321}">
                <p14:modId xmlns:p14="http://schemas.microsoft.com/office/powerpoint/2010/main" val="492678723"/>
              </p:ext>
            </p:extLst>
          </p:nvPr>
        </p:nvGraphicFramePr>
        <p:xfrm>
          <a:off x="1031363" y="3504176"/>
          <a:ext cx="88900" cy="254000"/>
        </p:xfrm>
        <a:graphic>
          <a:graphicData uri="http://schemas.openxmlformats.org/presentationml/2006/ole">
            <mc:AlternateContent xmlns:mc="http://schemas.openxmlformats.org/markup-compatibility/2006">
              <mc:Choice xmlns:v="urn:schemas-microsoft-com:vml" Requires="v">
                <p:oleObj spid="_x0000_s37925" name="Equation" r:id="rId27" imgW="88560" imgH="253800" progId="Equation.DSMT4">
                  <p:embed/>
                </p:oleObj>
              </mc:Choice>
              <mc:Fallback>
                <p:oleObj name="Equation" r:id="rId27" imgW="88560" imgH="253800" progId="Equation.DSMT4">
                  <p:embed/>
                  <p:pic>
                    <p:nvPicPr>
                      <p:cNvPr id="0" name=""/>
                      <p:cNvPicPr/>
                      <p:nvPr/>
                    </p:nvPicPr>
                    <p:blipFill>
                      <a:blip r:embed="rId28"/>
                      <a:stretch>
                        <a:fillRect/>
                      </a:stretch>
                    </p:blipFill>
                    <p:spPr>
                      <a:xfrm>
                        <a:off x="1031363" y="3504176"/>
                        <a:ext cx="88900" cy="254000"/>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386BFAB0-EA1B-4CE3-A9C3-884992364C8B}"/>
              </a:ext>
            </a:extLst>
          </p:cNvPr>
          <p:cNvGraphicFramePr>
            <a:graphicFrameLocks noChangeAspect="1"/>
          </p:cNvGraphicFramePr>
          <p:nvPr>
            <p:extLst>
              <p:ext uri="{D42A27DB-BD31-4B8C-83A1-F6EECF244321}">
                <p14:modId xmlns:p14="http://schemas.microsoft.com/office/powerpoint/2010/main" val="3783140815"/>
              </p:ext>
            </p:extLst>
          </p:nvPr>
        </p:nvGraphicFramePr>
        <p:xfrm>
          <a:off x="3620524" y="3453121"/>
          <a:ext cx="88900" cy="254000"/>
        </p:xfrm>
        <a:graphic>
          <a:graphicData uri="http://schemas.openxmlformats.org/presentationml/2006/ole">
            <mc:AlternateContent xmlns:mc="http://schemas.openxmlformats.org/markup-compatibility/2006">
              <mc:Choice xmlns:v="urn:schemas-microsoft-com:vml" Requires="v">
                <p:oleObj spid="_x0000_s37926" name="Equation" r:id="rId27" imgW="88560" imgH="253800" progId="Equation.DSMT4">
                  <p:embed/>
                </p:oleObj>
              </mc:Choice>
              <mc:Fallback>
                <p:oleObj name="Equation" r:id="rId27" imgW="88560" imgH="253800" progId="Equation.DSMT4">
                  <p:embed/>
                  <p:pic>
                    <p:nvPicPr>
                      <p:cNvPr id="45" name="Object 44">
                        <a:extLst>
                          <a:ext uri="{FF2B5EF4-FFF2-40B4-BE49-F238E27FC236}">
                            <a16:creationId xmlns:a16="http://schemas.microsoft.com/office/drawing/2014/main" id="{E7900745-83A6-4D13-98BC-EF23D495180F}"/>
                          </a:ext>
                        </a:extLst>
                      </p:cNvPr>
                      <p:cNvPicPr/>
                      <p:nvPr/>
                    </p:nvPicPr>
                    <p:blipFill>
                      <a:blip r:embed="rId28"/>
                      <a:stretch>
                        <a:fillRect/>
                      </a:stretch>
                    </p:blipFill>
                    <p:spPr>
                      <a:xfrm>
                        <a:off x="3620524" y="3453121"/>
                        <a:ext cx="88900" cy="254000"/>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DA7DCDA5-9871-494B-A3AB-875CB8916F7B}"/>
              </a:ext>
            </a:extLst>
          </p:cNvPr>
          <p:cNvGraphicFramePr>
            <a:graphicFrameLocks noChangeAspect="1"/>
          </p:cNvGraphicFramePr>
          <p:nvPr>
            <p:extLst>
              <p:ext uri="{D42A27DB-BD31-4B8C-83A1-F6EECF244321}">
                <p14:modId xmlns:p14="http://schemas.microsoft.com/office/powerpoint/2010/main" val="1423923542"/>
              </p:ext>
            </p:extLst>
          </p:nvPr>
        </p:nvGraphicFramePr>
        <p:xfrm>
          <a:off x="5594760" y="3453121"/>
          <a:ext cx="88900" cy="254000"/>
        </p:xfrm>
        <a:graphic>
          <a:graphicData uri="http://schemas.openxmlformats.org/presentationml/2006/ole">
            <mc:AlternateContent xmlns:mc="http://schemas.openxmlformats.org/markup-compatibility/2006">
              <mc:Choice xmlns:v="urn:schemas-microsoft-com:vml" Requires="v">
                <p:oleObj spid="_x0000_s37927" name="Equation" r:id="rId27" imgW="88560" imgH="253800" progId="Equation.DSMT4">
                  <p:embed/>
                </p:oleObj>
              </mc:Choice>
              <mc:Fallback>
                <p:oleObj name="Equation" r:id="rId27" imgW="88560" imgH="253800" progId="Equation.DSMT4">
                  <p:embed/>
                  <p:pic>
                    <p:nvPicPr>
                      <p:cNvPr id="46" name="Object 45">
                        <a:extLst>
                          <a:ext uri="{FF2B5EF4-FFF2-40B4-BE49-F238E27FC236}">
                            <a16:creationId xmlns:a16="http://schemas.microsoft.com/office/drawing/2014/main" id="{386BFAB0-EA1B-4CE3-A9C3-884992364C8B}"/>
                          </a:ext>
                        </a:extLst>
                      </p:cNvPr>
                      <p:cNvPicPr/>
                      <p:nvPr/>
                    </p:nvPicPr>
                    <p:blipFill>
                      <a:blip r:embed="rId28"/>
                      <a:stretch>
                        <a:fillRect/>
                      </a:stretch>
                    </p:blipFill>
                    <p:spPr>
                      <a:xfrm>
                        <a:off x="5594760" y="3453121"/>
                        <a:ext cx="88900" cy="254000"/>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74480B62-0112-46BD-BAE8-09A255183F0B}"/>
              </a:ext>
            </a:extLst>
          </p:cNvPr>
          <p:cNvGraphicFramePr>
            <a:graphicFrameLocks noChangeAspect="1"/>
          </p:cNvGraphicFramePr>
          <p:nvPr>
            <p:extLst>
              <p:ext uri="{D42A27DB-BD31-4B8C-83A1-F6EECF244321}">
                <p14:modId xmlns:p14="http://schemas.microsoft.com/office/powerpoint/2010/main" val="3570778904"/>
              </p:ext>
            </p:extLst>
          </p:nvPr>
        </p:nvGraphicFramePr>
        <p:xfrm>
          <a:off x="7649702" y="3458037"/>
          <a:ext cx="88900" cy="254000"/>
        </p:xfrm>
        <a:graphic>
          <a:graphicData uri="http://schemas.openxmlformats.org/presentationml/2006/ole">
            <mc:AlternateContent xmlns:mc="http://schemas.openxmlformats.org/markup-compatibility/2006">
              <mc:Choice xmlns:v="urn:schemas-microsoft-com:vml" Requires="v">
                <p:oleObj spid="_x0000_s37928" name="Equation" r:id="rId27" imgW="88560" imgH="253800" progId="Equation.DSMT4">
                  <p:embed/>
                </p:oleObj>
              </mc:Choice>
              <mc:Fallback>
                <p:oleObj name="Equation" r:id="rId27" imgW="88560" imgH="253800" progId="Equation.DSMT4">
                  <p:embed/>
                  <p:pic>
                    <p:nvPicPr>
                      <p:cNvPr id="47" name="Object 46">
                        <a:extLst>
                          <a:ext uri="{FF2B5EF4-FFF2-40B4-BE49-F238E27FC236}">
                            <a16:creationId xmlns:a16="http://schemas.microsoft.com/office/drawing/2014/main" id="{DA7DCDA5-9871-494B-A3AB-875CB8916F7B}"/>
                          </a:ext>
                        </a:extLst>
                      </p:cNvPr>
                      <p:cNvPicPr/>
                      <p:nvPr/>
                    </p:nvPicPr>
                    <p:blipFill>
                      <a:blip r:embed="rId28"/>
                      <a:stretch>
                        <a:fillRect/>
                      </a:stretch>
                    </p:blipFill>
                    <p:spPr>
                      <a:xfrm>
                        <a:off x="7649702" y="3458037"/>
                        <a:ext cx="88900" cy="254000"/>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1A8B523A-F3D2-4EB5-A9FB-6B4E0BC9DEFE}"/>
              </a:ext>
            </a:extLst>
          </p:cNvPr>
          <p:cNvGraphicFramePr>
            <a:graphicFrameLocks noChangeAspect="1"/>
          </p:cNvGraphicFramePr>
          <p:nvPr>
            <p:extLst>
              <p:ext uri="{D42A27DB-BD31-4B8C-83A1-F6EECF244321}">
                <p14:modId xmlns:p14="http://schemas.microsoft.com/office/powerpoint/2010/main" val="3545848149"/>
              </p:ext>
            </p:extLst>
          </p:nvPr>
        </p:nvGraphicFramePr>
        <p:xfrm>
          <a:off x="925256" y="3849739"/>
          <a:ext cx="419100" cy="241300"/>
        </p:xfrm>
        <a:graphic>
          <a:graphicData uri="http://schemas.openxmlformats.org/presentationml/2006/ole">
            <mc:AlternateContent xmlns:mc="http://schemas.openxmlformats.org/markup-compatibility/2006">
              <mc:Choice xmlns:v="urn:schemas-microsoft-com:vml" Requires="v">
                <p:oleObj spid="_x0000_s37929" name="Equation" r:id="rId29" imgW="419040" imgH="241200" progId="Equation.DSMT4">
                  <p:embed/>
                </p:oleObj>
              </mc:Choice>
              <mc:Fallback>
                <p:oleObj name="Equation" r:id="rId29" imgW="419040" imgH="241200" progId="Equation.DSMT4">
                  <p:embed/>
                  <p:pic>
                    <p:nvPicPr>
                      <p:cNvPr id="0" name=""/>
                      <p:cNvPicPr/>
                      <p:nvPr/>
                    </p:nvPicPr>
                    <p:blipFill>
                      <a:blip r:embed="rId30"/>
                      <a:stretch>
                        <a:fillRect/>
                      </a:stretch>
                    </p:blipFill>
                    <p:spPr>
                      <a:xfrm>
                        <a:off x="925256" y="3849739"/>
                        <a:ext cx="419100" cy="241300"/>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B678B8F1-29BB-400F-A8C6-FA1BA99F0D54}"/>
              </a:ext>
            </a:extLst>
          </p:cNvPr>
          <p:cNvGraphicFramePr>
            <a:graphicFrameLocks noChangeAspect="1"/>
          </p:cNvGraphicFramePr>
          <p:nvPr>
            <p:extLst>
              <p:ext uri="{D42A27DB-BD31-4B8C-83A1-F6EECF244321}">
                <p14:modId xmlns:p14="http://schemas.microsoft.com/office/powerpoint/2010/main" val="1292560854"/>
              </p:ext>
            </p:extLst>
          </p:nvPr>
        </p:nvGraphicFramePr>
        <p:xfrm>
          <a:off x="3504176" y="3849739"/>
          <a:ext cx="393700" cy="241300"/>
        </p:xfrm>
        <a:graphic>
          <a:graphicData uri="http://schemas.openxmlformats.org/presentationml/2006/ole">
            <mc:AlternateContent xmlns:mc="http://schemas.openxmlformats.org/markup-compatibility/2006">
              <mc:Choice xmlns:v="urn:schemas-microsoft-com:vml" Requires="v">
                <p:oleObj spid="_x0000_s37930" name="Equation" r:id="rId31" imgW="393480" imgH="241200" progId="Equation.DSMT4">
                  <p:embed/>
                </p:oleObj>
              </mc:Choice>
              <mc:Fallback>
                <p:oleObj name="Equation" r:id="rId31" imgW="393480" imgH="241200" progId="Equation.DSMT4">
                  <p:embed/>
                  <p:pic>
                    <p:nvPicPr>
                      <p:cNvPr id="0" name=""/>
                      <p:cNvPicPr/>
                      <p:nvPr/>
                    </p:nvPicPr>
                    <p:blipFill>
                      <a:blip r:embed="rId32"/>
                      <a:stretch>
                        <a:fillRect/>
                      </a:stretch>
                    </p:blipFill>
                    <p:spPr>
                      <a:xfrm>
                        <a:off x="3504176" y="3849739"/>
                        <a:ext cx="393700" cy="241300"/>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90B424A9-E9E9-48A8-B282-B1AAFD9B66B9}"/>
              </a:ext>
            </a:extLst>
          </p:cNvPr>
          <p:cNvGraphicFramePr>
            <a:graphicFrameLocks noChangeAspect="1"/>
          </p:cNvGraphicFramePr>
          <p:nvPr>
            <p:extLst>
              <p:ext uri="{D42A27DB-BD31-4B8C-83A1-F6EECF244321}">
                <p14:modId xmlns:p14="http://schemas.microsoft.com/office/powerpoint/2010/main" val="1682360336"/>
              </p:ext>
            </p:extLst>
          </p:nvPr>
        </p:nvGraphicFramePr>
        <p:xfrm>
          <a:off x="5091471" y="3864487"/>
          <a:ext cx="965200" cy="241300"/>
        </p:xfrm>
        <a:graphic>
          <a:graphicData uri="http://schemas.openxmlformats.org/presentationml/2006/ole">
            <mc:AlternateContent xmlns:mc="http://schemas.openxmlformats.org/markup-compatibility/2006">
              <mc:Choice xmlns:v="urn:schemas-microsoft-com:vml" Requires="v">
                <p:oleObj spid="_x0000_s37931" name="Equation" r:id="rId33" imgW="965160" imgH="241200" progId="Equation.DSMT4">
                  <p:embed/>
                </p:oleObj>
              </mc:Choice>
              <mc:Fallback>
                <p:oleObj name="Equation" r:id="rId33" imgW="965160" imgH="241200" progId="Equation.DSMT4">
                  <p:embed/>
                  <p:pic>
                    <p:nvPicPr>
                      <p:cNvPr id="0" name=""/>
                      <p:cNvPicPr/>
                      <p:nvPr/>
                    </p:nvPicPr>
                    <p:blipFill>
                      <a:blip r:embed="rId34"/>
                      <a:stretch>
                        <a:fillRect/>
                      </a:stretch>
                    </p:blipFill>
                    <p:spPr>
                      <a:xfrm>
                        <a:off x="5091471" y="3864487"/>
                        <a:ext cx="965200" cy="241300"/>
                      </a:xfrm>
                      <a:prstGeom prst="rect">
                        <a:avLst/>
                      </a:prstGeom>
                    </p:spPr>
                  </p:pic>
                </p:oleObj>
              </mc:Fallback>
            </mc:AlternateContent>
          </a:graphicData>
        </a:graphic>
      </p:graphicFrame>
      <p:graphicFrame>
        <p:nvGraphicFramePr>
          <p:cNvPr id="52" name="Object 51">
            <a:extLst>
              <a:ext uri="{FF2B5EF4-FFF2-40B4-BE49-F238E27FC236}">
                <a16:creationId xmlns:a16="http://schemas.microsoft.com/office/drawing/2014/main" id="{EB691265-7E5C-485F-A7FE-42E3D37A3597}"/>
              </a:ext>
            </a:extLst>
          </p:cNvPr>
          <p:cNvGraphicFramePr>
            <a:graphicFrameLocks noChangeAspect="1"/>
          </p:cNvGraphicFramePr>
          <p:nvPr>
            <p:extLst>
              <p:ext uri="{D42A27DB-BD31-4B8C-83A1-F6EECF244321}">
                <p14:modId xmlns:p14="http://schemas.microsoft.com/office/powerpoint/2010/main" val="3687139028"/>
              </p:ext>
            </p:extLst>
          </p:nvPr>
        </p:nvGraphicFramePr>
        <p:xfrm>
          <a:off x="7165975" y="3849688"/>
          <a:ext cx="965200" cy="241300"/>
        </p:xfrm>
        <a:graphic>
          <a:graphicData uri="http://schemas.openxmlformats.org/presentationml/2006/ole">
            <mc:AlternateContent xmlns:mc="http://schemas.openxmlformats.org/markup-compatibility/2006">
              <mc:Choice xmlns:v="urn:schemas-microsoft-com:vml" Requires="v">
                <p:oleObj spid="_x0000_s37932" name="Equation" r:id="rId35" imgW="965160" imgH="241200" progId="Equation.DSMT4">
                  <p:embed/>
                </p:oleObj>
              </mc:Choice>
              <mc:Fallback>
                <p:oleObj name="Equation" r:id="rId35" imgW="965160" imgH="241200" progId="Equation.DSMT4">
                  <p:embed/>
                  <p:pic>
                    <p:nvPicPr>
                      <p:cNvPr id="0" name=""/>
                      <p:cNvPicPr/>
                      <p:nvPr/>
                    </p:nvPicPr>
                    <p:blipFill>
                      <a:blip r:embed="rId36"/>
                      <a:stretch>
                        <a:fillRect/>
                      </a:stretch>
                    </p:blipFill>
                    <p:spPr>
                      <a:xfrm>
                        <a:off x="7165975" y="3849688"/>
                        <a:ext cx="965200" cy="241300"/>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B9A0A428-2BAB-4CAB-810F-B8EDAC084EBA}"/>
              </a:ext>
            </a:extLst>
          </p:cNvPr>
          <p:cNvGraphicFramePr>
            <a:graphicFrameLocks noChangeAspect="1"/>
          </p:cNvGraphicFramePr>
          <p:nvPr>
            <p:extLst>
              <p:ext uri="{D42A27DB-BD31-4B8C-83A1-F6EECF244321}">
                <p14:modId xmlns:p14="http://schemas.microsoft.com/office/powerpoint/2010/main" val="1944288153"/>
              </p:ext>
            </p:extLst>
          </p:nvPr>
        </p:nvGraphicFramePr>
        <p:xfrm>
          <a:off x="925256" y="4578875"/>
          <a:ext cx="749300" cy="241300"/>
        </p:xfrm>
        <a:graphic>
          <a:graphicData uri="http://schemas.openxmlformats.org/presentationml/2006/ole">
            <mc:AlternateContent xmlns:mc="http://schemas.openxmlformats.org/markup-compatibility/2006">
              <mc:Choice xmlns:v="urn:schemas-microsoft-com:vml" Requires="v">
                <p:oleObj spid="_x0000_s37933" name="Equation" r:id="rId37" imgW="749160" imgH="241200" progId="Equation.DSMT4">
                  <p:embed/>
                </p:oleObj>
              </mc:Choice>
              <mc:Fallback>
                <p:oleObj name="Equation" r:id="rId37" imgW="749160" imgH="241200" progId="Equation.DSMT4">
                  <p:embed/>
                  <p:pic>
                    <p:nvPicPr>
                      <p:cNvPr id="0" name=""/>
                      <p:cNvPicPr/>
                      <p:nvPr/>
                    </p:nvPicPr>
                    <p:blipFill>
                      <a:blip r:embed="rId38"/>
                      <a:stretch>
                        <a:fillRect/>
                      </a:stretch>
                    </p:blipFill>
                    <p:spPr>
                      <a:xfrm>
                        <a:off x="925256" y="4578875"/>
                        <a:ext cx="749300" cy="241300"/>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EFE1AFF3-E702-4C8A-BDA0-F5A5F4B7A18E}"/>
              </a:ext>
            </a:extLst>
          </p:cNvPr>
          <p:cNvGraphicFramePr>
            <a:graphicFrameLocks noChangeAspect="1"/>
          </p:cNvGraphicFramePr>
          <p:nvPr>
            <p:extLst>
              <p:ext uri="{D42A27DB-BD31-4B8C-83A1-F6EECF244321}">
                <p14:modId xmlns:p14="http://schemas.microsoft.com/office/powerpoint/2010/main" val="379810116"/>
              </p:ext>
            </p:extLst>
          </p:nvPr>
        </p:nvGraphicFramePr>
        <p:xfrm>
          <a:off x="5359810" y="4543000"/>
          <a:ext cx="558800" cy="241300"/>
        </p:xfrm>
        <a:graphic>
          <a:graphicData uri="http://schemas.openxmlformats.org/presentationml/2006/ole">
            <mc:AlternateContent xmlns:mc="http://schemas.openxmlformats.org/markup-compatibility/2006">
              <mc:Choice xmlns:v="urn:schemas-microsoft-com:vml" Requires="v">
                <p:oleObj spid="_x0000_s37934" name="Equation" r:id="rId39" imgW="558720" imgH="241200" progId="Equation.DSMT4">
                  <p:embed/>
                </p:oleObj>
              </mc:Choice>
              <mc:Fallback>
                <p:oleObj name="Equation" r:id="rId39" imgW="558720" imgH="241200" progId="Equation.DSMT4">
                  <p:embed/>
                  <p:pic>
                    <p:nvPicPr>
                      <p:cNvPr id="0" name=""/>
                      <p:cNvPicPr/>
                      <p:nvPr/>
                    </p:nvPicPr>
                    <p:blipFill>
                      <a:blip r:embed="rId40"/>
                      <a:stretch>
                        <a:fillRect/>
                      </a:stretch>
                    </p:blipFill>
                    <p:spPr>
                      <a:xfrm>
                        <a:off x="5359810" y="4543000"/>
                        <a:ext cx="558800" cy="241300"/>
                      </a:xfrm>
                      <a:prstGeom prst="rect">
                        <a:avLst/>
                      </a:prstGeom>
                    </p:spPr>
                  </p:pic>
                </p:oleObj>
              </mc:Fallback>
            </mc:AlternateContent>
          </a:graphicData>
        </a:graphic>
      </p:graphicFrame>
      <p:graphicFrame>
        <p:nvGraphicFramePr>
          <p:cNvPr id="55" name="Object 54">
            <a:extLst>
              <a:ext uri="{FF2B5EF4-FFF2-40B4-BE49-F238E27FC236}">
                <a16:creationId xmlns:a16="http://schemas.microsoft.com/office/drawing/2014/main" id="{A78246CA-9D97-434F-ADD6-DB5579919985}"/>
              </a:ext>
            </a:extLst>
          </p:cNvPr>
          <p:cNvGraphicFramePr>
            <a:graphicFrameLocks noChangeAspect="1"/>
          </p:cNvGraphicFramePr>
          <p:nvPr>
            <p:extLst>
              <p:ext uri="{D42A27DB-BD31-4B8C-83A1-F6EECF244321}">
                <p14:modId xmlns:p14="http://schemas.microsoft.com/office/powerpoint/2010/main" val="456095187"/>
              </p:ext>
            </p:extLst>
          </p:nvPr>
        </p:nvGraphicFramePr>
        <p:xfrm>
          <a:off x="7402052" y="4578875"/>
          <a:ext cx="584200" cy="241300"/>
        </p:xfrm>
        <a:graphic>
          <a:graphicData uri="http://schemas.openxmlformats.org/presentationml/2006/ole">
            <mc:AlternateContent xmlns:mc="http://schemas.openxmlformats.org/markup-compatibility/2006">
              <mc:Choice xmlns:v="urn:schemas-microsoft-com:vml" Requires="v">
                <p:oleObj spid="_x0000_s37935" name="Equation" r:id="rId41" imgW="583920" imgH="241200" progId="Equation.DSMT4">
                  <p:embed/>
                </p:oleObj>
              </mc:Choice>
              <mc:Fallback>
                <p:oleObj name="Equation" r:id="rId41" imgW="583920" imgH="241200" progId="Equation.DSMT4">
                  <p:embed/>
                  <p:pic>
                    <p:nvPicPr>
                      <p:cNvPr id="0" name=""/>
                      <p:cNvPicPr/>
                      <p:nvPr/>
                    </p:nvPicPr>
                    <p:blipFill>
                      <a:blip r:embed="rId42"/>
                      <a:stretch>
                        <a:fillRect/>
                      </a:stretch>
                    </p:blipFill>
                    <p:spPr>
                      <a:xfrm>
                        <a:off x="7402052" y="4578875"/>
                        <a:ext cx="584200" cy="2413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298A8760-E7AD-4480-8546-FB16A9AA17CB}"/>
              </a:ext>
            </a:extLst>
          </p:cNvPr>
          <p:cNvSpPr>
            <a:spLocks noGrp="1"/>
          </p:cNvSpPr>
          <p:nvPr>
            <p:ph type="sldNum" sz="quarter" idx="4"/>
          </p:nvPr>
        </p:nvSpPr>
        <p:spPr/>
        <p:txBody>
          <a:bodyPr/>
          <a:lstStyle/>
          <a:p>
            <a:fld id="{68151E55-6873-49E2-B8D5-2F265E6F1973}" type="slidenum">
              <a:rPr lang="en-US" smtClean="0"/>
              <a:pPr/>
              <a:t>50</a:t>
            </a:fld>
            <a:endParaRPr lang="en-US" dirty="0"/>
          </a:p>
        </p:txBody>
      </p:sp>
    </p:spTree>
    <p:extLst>
      <p:ext uri="{BB962C8B-B14F-4D97-AF65-F5344CB8AC3E}">
        <p14:creationId xmlns:p14="http://schemas.microsoft.com/office/powerpoint/2010/main" val="27036603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ADC8-C6CE-4275-BD22-CE23694A441E}"/>
              </a:ext>
            </a:extLst>
          </p:cNvPr>
          <p:cNvSpPr>
            <a:spLocks noGrp="1"/>
          </p:cNvSpPr>
          <p:nvPr>
            <p:ph type="title"/>
          </p:nvPr>
        </p:nvSpPr>
        <p:spPr/>
        <p:txBody>
          <a:bodyPr/>
          <a:lstStyle/>
          <a:p>
            <a:r>
              <a:rPr lang="en-US" dirty="0"/>
              <a:t>8.3: Cross-Validation Methods </a:t>
            </a:r>
            <a:r>
              <a:rPr lang="en-US" sz="1000" b="0" dirty="0"/>
              <a:t>7</a:t>
            </a:r>
            <a:endParaRPr lang="en-US" dirty="0"/>
          </a:p>
        </p:txBody>
      </p:sp>
      <p:sp>
        <p:nvSpPr>
          <p:cNvPr id="3" name="Content Placeholder 2">
            <a:extLst>
              <a:ext uri="{FF2B5EF4-FFF2-40B4-BE49-F238E27FC236}">
                <a16:creationId xmlns:a16="http://schemas.microsoft.com/office/drawing/2014/main" id="{714EDBE0-0DE7-40EF-8829-61570F78DD40}"/>
              </a:ext>
            </a:extLst>
          </p:cNvPr>
          <p:cNvSpPr>
            <a:spLocks noGrp="1"/>
          </p:cNvSpPr>
          <p:nvPr>
            <p:ph sz="quarter" idx="11"/>
          </p:nvPr>
        </p:nvSpPr>
        <p:spPr>
          <a:xfrm>
            <a:off x="342900" y="1276710"/>
            <a:ext cx="8458200" cy="1112530"/>
          </a:xfrm>
        </p:spPr>
        <p:txBody>
          <a:bodyPr/>
          <a:lstStyle/>
          <a:p>
            <a:r>
              <a:rPr lang="en-US" sz="1800" dirty="0">
                <a:ea typeface="Cambria Math" panose="02040503050406030204" pitchFamily="18" charset="0"/>
              </a:rPr>
              <a:t>The limitation to the previous approach is the experiment is only performed once.</a:t>
            </a:r>
          </a:p>
          <a:p>
            <a:pPr lvl="1"/>
            <a:r>
              <a:rPr lang="en-US" sz="1800" dirty="0">
                <a:ea typeface="Cambria Math" panose="02040503050406030204" pitchFamily="18" charset="0"/>
              </a:rPr>
              <a:t>One partition for training/validation.</a:t>
            </a:r>
          </a:p>
          <a:p>
            <a:pPr lvl="1"/>
            <a:r>
              <a:rPr lang="en-US" sz="1800" dirty="0">
                <a:ea typeface="Cambria Math" panose="02040503050406030204" pitchFamily="18" charset="0"/>
              </a:rPr>
              <a:t>Model selection can be sensitive to how the data are partitioned.</a:t>
            </a:r>
          </a:p>
        </p:txBody>
      </p:sp>
      <p:sp>
        <p:nvSpPr>
          <p:cNvPr id="4" name="Content Placeholder 3">
            <a:extLst>
              <a:ext uri="{FF2B5EF4-FFF2-40B4-BE49-F238E27FC236}">
                <a16:creationId xmlns:a16="http://schemas.microsoft.com/office/drawing/2014/main" id="{9294ECD4-4CC4-45C3-A83C-EA203327E08B}"/>
              </a:ext>
            </a:extLst>
          </p:cNvPr>
          <p:cNvSpPr>
            <a:spLocks noGrp="1"/>
          </p:cNvSpPr>
          <p:nvPr>
            <p:ph sz="quarter" idx="14"/>
          </p:nvPr>
        </p:nvSpPr>
        <p:spPr>
          <a:xfrm>
            <a:off x="342900" y="2492069"/>
            <a:ext cx="8458200" cy="366421"/>
          </a:xfrm>
        </p:spPr>
        <p:txBody>
          <a:bodyPr/>
          <a:lstStyle/>
          <a:p>
            <a:r>
              <a:rPr lang="en-US" sz="1800" i="1" dirty="0">
                <a:ea typeface="Cambria Math" panose="02040503050406030204" pitchFamily="18" charset="0"/>
              </a:rPr>
              <a:t>k</a:t>
            </a:r>
            <a:r>
              <a:rPr lang="en-US" sz="1800" dirty="0">
                <a:ea typeface="Cambria Math" panose="02040503050406030204" pitchFamily="18" charset="0"/>
              </a:rPr>
              <a:t>-fold cross-validation method partitions the sample data into </a:t>
            </a:r>
            <a:r>
              <a:rPr lang="en-US" sz="1800" i="1" dirty="0">
                <a:ea typeface="Cambria Math" panose="02040503050406030204" pitchFamily="18" charset="0"/>
              </a:rPr>
              <a:t>k</a:t>
            </a:r>
            <a:r>
              <a:rPr lang="en-US" sz="1800" dirty="0">
                <a:ea typeface="Cambria Math" panose="02040503050406030204" pitchFamily="18" charset="0"/>
              </a:rPr>
              <a:t> subsets.</a:t>
            </a:r>
          </a:p>
        </p:txBody>
      </p:sp>
      <p:pic>
        <p:nvPicPr>
          <p:cNvPr id="7" name="Picture 6" descr="A chart for allocation of training and validation sets for four experiments.">
            <a:extLst>
              <a:ext uri="{FF2B5EF4-FFF2-40B4-BE49-F238E27FC236}">
                <a16:creationId xmlns:a16="http://schemas.microsoft.com/office/drawing/2014/main" id="{13873DEC-A4F2-44FB-9AD8-B58F366D254C}"/>
              </a:ext>
            </a:extLst>
          </p:cNvPr>
          <p:cNvPicPr>
            <a:picLocks noChangeAspect="1"/>
          </p:cNvPicPr>
          <p:nvPr/>
        </p:nvPicPr>
        <p:blipFill>
          <a:blip r:embed="rId2"/>
          <a:stretch>
            <a:fillRect/>
          </a:stretch>
        </p:blipFill>
        <p:spPr>
          <a:xfrm>
            <a:off x="2792712" y="2954602"/>
            <a:ext cx="3558577" cy="1538405"/>
          </a:xfrm>
          <a:prstGeom prst="rect">
            <a:avLst/>
          </a:prstGeom>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61001E0-2598-498C-B075-93C6966D3528}"/>
                  </a:ext>
                </a:extLst>
              </p:cNvPr>
              <p:cNvSpPr>
                <a:spLocks noGrp="1"/>
              </p:cNvSpPr>
              <p:nvPr>
                <p:ph sz="quarter" idx="15"/>
              </p:nvPr>
            </p:nvSpPr>
            <p:spPr>
              <a:xfrm>
                <a:off x="342900" y="4589118"/>
                <a:ext cx="8458200" cy="1539348"/>
              </a:xfrm>
            </p:spPr>
            <p:txBody>
              <a:bodyPr/>
              <a:lstStyle/>
              <a:p>
                <a:pPr lvl="1"/>
                <a:r>
                  <a:rPr lang="en-US" sz="1800" dirty="0">
                    <a:ea typeface="Cambria Math" panose="02040503050406030204" pitchFamily="18" charset="0"/>
                  </a:rPr>
                  <a:t>k</a:t>
                </a:r>
                <a14:m>
                  <m:oMath xmlns:m="http://schemas.openxmlformats.org/officeDocument/2006/math">
                    <m:r>
                      <a:rPr lang="en-US" sz="1800" i="1">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1 sets are used for training, remaining set is used for validation.</a:t>
                </a:r>
              </a:p>
              <a:p>
                <a:pPr lvl="1"/>
                <a:r>
                  <a:rPr lang="en-US" sz="1800" dirty="0">
                    <a:ea typeface="Cambria Math" panose="02040503050406030204" pitchFamily="18" charset="0"/>
                  </a:rPr>
                  <a:t>The greater </a:t>
                </a:r>
                <a:r>
                  <a:rPr lang="en-US" sz="1800" i="1" dirty="0">
                    <a:ea typeface="Cambria Math" panose="02040503050406030204" pitchFamily="18" charset="0"/>
                  </a:rPr>
                  <a:t>k</a:t>
                </a:r>
                <a:r>
                  <a:rPr lang="en-US" sz="1800" dirty="0">
                    <a:ea typeface="Cambria Math" panose="02040503050406030204" pitchFamily="18" charset="0"/>
                  </a:rPr>
                  <a:t> is, the more reliable the result but more computationally costly.</a:t>
                </a:r>
              </a:p>
              <a:p>
                <a:pPr lvl="1"/>
                <a:r>
                  <a:rPr lang="en-US" sz="1800" dirty="0">
                    <a:ea typeface="Cambria Math" panose="02040503050406030204" pitchFamily="18" charset="0"/>
                  </a:rPr>
                  <a:t>The average of the assessment measures is used to select the best model.</a:t>
                </a:r>
              </a:p>
              <a:p>
                <a:pPr lvl="1"/>
                <a:r>
                  <a:rPr lang="en-US" sz="1800" dirty="0">
                    <a:ea typeface="Cambria Math" panose="02040503050406030204" pitchFamily="18" charset="0"/>
                  </a:rPr>
                  <a:t>Leave-one-out: k is the sample size (one observation for the validation set).</a:t>
                </a:r>
              </a:p>
            </p:txBody>
          </p:sp>
        </mc:Choice>
        <mc:Fallback xmlns="">
          <p:sp>
            <p:nvSpPr>
              <p:cNvPr id="5" name="Content Placeholder 4">
                <a:extLst>
                  <a:ext uri="{FF2B5EF4-FFF2-40B4-BE49-F238E27FC236}">
                    <a16:creationId xmlns:a16="http://schemas.microsoft.com/office/drawing/2014/main" id="{D61001E0-2598-498C-B075-93C6966D3528}"/>
                  </a:ext>
                </a:extLst>
              </p:cNvPr>
              <p:cNvSpPr>
                <a:spLocks noGrp="1" noRot="1" noChangeAspect="1" noMove="1" noResize="1" noEditPoints="1" noAdjustHandles="1" noChangeArrowheads="1" noChangeShapeType="1" noTextEdit="1"/>
              </p:cNvSpPr>
              <p:nvPr>
                <p:ph sz="quarter" idx="15"/>
              </p:nvPr>
            </p:nvSpPr>
            <p:spPr>
              <a:xfrm>
                <a:off x="342900" y="4589118"/>
                <a:ext cx="8458200" cy="1539348"/>
              </a:xfrm>
              <a:blipFill>
                <a:blip r:embed="rId3"/>
                <a:stretch>
                  <a:fillRect l="-432" t="-2381" b="-8730"/>
                </a:stretch>
              </a:blipFill>
            </p:spPr>
            <p:txBody>
              <a:bodyPr/>
              <a:lstStyle/>
              <a:p>
                <a:r>
                  <a:rPr lang="en-US">
                    <a:noFill/>
                  </a:rPr>
                  <a:t> </a:t>
                </a:r>
              </a:p>
            </p:txBody>
          </p:sp>
        </mc:Fallback>
      </mc:AlternateContent>
      <p:sp>
        <p:nvSpPr>
          <p:cNvPr id="15" name="Text Placeholder 14">
            <a:extLst>
              <a:ext uri="{FF2B5EF4-FFF2-40B4-BE49-F238E27FC236}">
                <a16:creationId xmlns:a16="http://schemas.microsoft.com/office/drawing/2014/main" id="{CFB26B2D-FFC6-4674-8D6E-F28D0F5D4572}"/>
              </a:ext>
            </a:extLst>
          </p:cNvPr>
          <p:cNvSpPr>
            <a:spLocks noGrp="1"/>
          </p:cNvSpPr>
          <p:nvPr>
            <p:ph type="body" sz="quarter" idx="12"/>
          </p:nvPr>
        </p:nvSpPr>
        <p:spPr>
          <a:xfrm>
            <a:off x="2971558" y="6324600"/>
            <a:ext cx="3200885" cy="190500"/>
          </a:xfrm>
        </p:spPr>
        <p:txBody>
          <a:bodyPr anchor="ctr"/>
          <a:lstStyle/>
          <a:p>
            <a:r>
              <a:rPr lang="en-US"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9E9B1F27-50B3-4A88-ADD9-A5A28C916A76}"/>
              </a:ext>
            </a:extLst>
          </p:cNvPr>
          <p:cNvSpPr>
            <a:spLocks noGrp="1"/>
          </p:cNvSpPr>
          <p:nvPr>
            <p:ph type="sldNum" sz="quarter" idx="10"/>
          </p:nvPr>
        </p:nvSpPr>
        <p:spPr/>
        <p:txBody>
          <a:bodyPr/>
          <a:lstStyle/>
          <a:p>
            <a:fld id="{68151E55-6873-49E2-B8D5-2F265E6F1973}" type="slidenum">
              <a:rPr lang="en-US" smtClean="0"/>
              <a:t>51</a:t>
            </a:fld>
            <a:endParaRPr lang="en-US"/>
          </a:p>
        </p:txBody>
      </p:sp>
    </p:spTree>
    <p:extLst>
      <p:ext uri="{BB962C8B-B14F-4D97-AF65-F5344CB8AC3E}">
        <p14:creationId xmlns:p14="http://schemas.microsoft.com/office/powerpoint/2010/main" val="384139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EB92-7692-4976-AAB4-16F4EAC19610}"/>
              </a:ext>
            </a:extLst>
          </p:cNvPr>
          <p:cNvSpPr>
            <a:spLocks noGrp="1"/>
          </p:cNvSpPr>
          <p:nvPr>
            <p:ph type="title"/>
          </p:nvPr>
        </p:nvSpPr>
        <p:spPr/>
        <p:txBody>
          <a:bodyPr/>
          <a:lstStyle/>
          <a:p>
            <a:r>
              <a:rPr lang="en-US" dirty="0"/>
              <a:t>8.3: Cross-Validation Methods </a:t>
            </a:r>
            <a:r>
              <a:rPr lang="en-US" sz="1000" b="0" dirty="0"/>
              <a:t>8</a:t>
            </a:r>
            <a:endParaRPr lang="en-US" dirty="0"/>
          </a:p>
        </p:txBody>
      </p:sp>
      <p:sp>
        <p:nvSpPr>
          <p:cNvPr id="3" name="Content Placeholder 2">
            <a:extLst>
              <a:ext uri="{FF2B5EF4-FFF2-40B4-BE49-F238E27FC236}">
                <a16:creationId xmlns:a16="http://schemas.microsoft.com/office/drawing/2014/main" id="{2B20312B-B57E-41DD-9065-9D8351CF6F7B}"/>
              </a:ext>
            </a:extLst>
          </p:cNvPr>
          <p:cNvSpPr>
            <a:spLocks noGrp="1"/>
          </p:cNvSpPr>
          <p:nvPr>
            <p:ph sz="quarter" idx="11"/>
          </p:nvPr>
        </p:nvSpPr>
        <p:spPr/>
        <p:txBody>
          <a:bodyPr/>
          <a:lstStyle/>
          <a:p>
            <a:pPr marL="292608" indent="-292608">
              <a:buFont typeface="Arial" panose="020B0604020202020204" pitchFamily="34" charset="0"/>
              <a:buChar char="•"/>
            </a:pPr>
            <a:r>
              <a:rPr lang="en-US" dirty="0">
                <a:ea typeface="Cambria Math" panose="02040503050406030204" pitchFamily="18" charset="0"/>
              </a:rPr>
              <a:t>Example: Consider two models from the introductory case.</a:t>
            </a:r>
          </a:p>
          <a:p>
            <a:pPr marL="292608" indent="-292608">
              <a:buFont typeface="Arial" panose="020B0604020202020204" pitchFamily="34" charset="0"/>
              <a:buChar char="•"/>
            </a:pPr>
            <a:r>
              <a:rPr lang="en-US" dirty="0"/>
              <a:t>Model 1 used Size, Experience, Female, and Grad.</a:t>
            </a:r>
          </a:p>
          <a:p>
            <a:pPr marL="292608" indent="-292608">
              <a:buFont typeface="Arial" panose="020B0604020202020204" pitchFamily="34" charset="0"/>
              <a:buChar char="•"/>
            </a:pPr>
            <a:r>
              <a:rPr lang="en-US" dirty="0"/>
              <a:t>Model 2 used Size, Experience, Female, and Grad, also includes the interactions between Female with Experience, Female with Grad, and Size with Experience.</a:t>
            </a:r>
          </a:p>
          <a:p>
            <a:pPr marL="292608" indent="-292608">
              <a:buFont typeface="Arial" panose="020B0604020202020204" pitchFamily="34" charset="0"/>
              <a:buChar char="•"/>
            </a:pPr>
            <a:r>
              <a:rPr lang="en-US" dirty="0"/>
              <a:t>Use the </a:t>
            </a:r>
            <a:r>
              <a:rPr lang="en-US" i="1" dirty="0"/>
              <a:t>k</a:t>
            </a:r>
            <a:r>
              <a:rPr lang="en-US" dirty="0"/>
              <a:t>-fold cross-validation method to compare the predictability of the models using </a:t>
            </a:r>
            <a:r>
              <a:rPr lang="en-US" i="1" dirty="0"/>
              <a:t>k </a:t>
            </a:r>
            <a:r>
              <a:rPr lang="en-US" dirty="0"/>
              <a:t>= 4.</a:t>
            </a:r>
          </a:p>
        </p:txBody>
      </p:sp>
      <p:sp>
        <p:nvSpPr>
          <p:cNvPr id="6" name="Slide Number Placeholder 5">
            <a:extLst>
              <a:ext uri="{FF2B5EF4-FFF2-40B4-BE49-F238E27FC236}">
                <a16:creationId xmlns:a16="http://schemas.microsoft.com/office/drawing/2014/main" id="{78A7CA79-C7A2-4150-8485-6F227B09D1DE}"/>
              </a:ext>
            </a:extLst>
          </p:cNvPr>
          <p:cNvSpPr>
            <a:spLocks noGrp="1"/>
          </p:cNvSpPr>
          <p:nvPr>
            <p:ph type="sldNum" sz="quarter" idx="4"/>
          </p:nvPr>
        </p:nvSpPr>
        <p:spPr/>
        <p:txBody>
          <a:bodyPr/>
          <a:lstStyle/>
          <a:p>
            <a:fld id="{68151E55-6873-49E2-B8D5-2F265E6F1973}" type="slidenum">
              <a:rPr lang="en-US" smtClean="0"/>
              <a:pPr/>
              <a:t>52</a:t>
            </a:fld>
            <a:endParaRPr lang="en-US" dirty="0"/>
          </a:p>
        </p:txBody>
      </p:sp>
    </p:spTree>
    <p:extLst>
      <p:ext uri="{BB962C8B-B14F-4D97-AF65-F5344CB8AC3E}">
        <p14:creationId xmlns:p14="http://schemas.microsoft.com/office/powerpoint/2010/main" val="3927355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C5D1-E407-4CAB-8A8E-D15B1C28C279}"/>
              </a:ext>
            </a:extLst>
          </p:cNvPr>
          <p:cNvSpPr>
            <a:spLocks noGrp="1"/>
          </p:cNvSpPr>
          <p:nvPr>
            <p:ph type="title"/>
          </p:nvPr>
        </p:nvSpPr>
        <p:spPr/>
        <p:txBody>
          <a:bodyPr/>
          <a:lstStyle/>
          <a:p>
            <a:r>
              <a:rPr lang="en-US" dirty="0"/>
              <a:t>8.3: Cross-Validation Methods </a:t>
            </a:r>
            <a:r>
              <a:rPr lang="en-US" sz="1000" b="0" dirty="0"/>
              <a:t>9</a:t>
            </a:r>
            <a:endParaRPr lang="en-US" dirty="0"/>
          </a:p>
        </p:txBody>
      </p:sp>
      <p:sp>
        <p:nvSpPr>
          <p:cNvPr id="3" name="Content Placeholder 2">
            <a:extLst>
              <a:ext uri="{FF2B5EF4-FFF2-40B4-BE49-F238E27FC236}">
                <a16:creationId xmlns:a16="http://schemas.microsoft.com/office/drawing/2014/main" id="{028DE2D3-7371-4C40-AB65-67018FA2F514}"/>
              </a:ext>
            </a:extLst>
          </p:cNvPr>
          <p:cNvSpPr>
            <a:spLocks noGrp="1"/>
          </p:cNvSpPr>
          <p:nvPr>
            <p:ph sz="quarter" idx="11"/>
          </p:nvPr>
        </p:nvSpPr>
        <p:spPr>
          <a:xfrm>
            <a:off x="342900" y="1276709"/>
            <a:ext cx="8458200" cy="478349"/>
          </a:xfrm>
        </p:spPr>
        <p:txBody>
          <a:bodyPr/>
          <a:lstStyle/>
          <a:p>
            <a:pPr marL="292608" indent="-292608">
              <a:buFont typeface="Arial" panose="020B0604020202020204" pitchFamily="34" charset="0"/>
              <a:buChar char="•"/>
            </a:pPr>
            <a:r>
              <a:rPr lang="en-US" dirty="0"/>
              <a:t>Example.</a:t>
            </a:r>
          </a:p>
        </p:txBody>
      </p:sp>
      <p:graphicFrame>
        <p:nvGraphicFramePr>
          <p:cNvPr id="7" name="Table 7">
            <a:extLst>
              <a:ext uri="{FF2B5EF4-FFF2-40B4-BE49-F238E27FC236}">
                <a16:creationId xmlns:a16="http://schemas.microsoft.com/office/drawing/2014/main" id="{2BBC21EF-3000-411D-8D53-FFFE036BB9D3}"/>
              </a:ext>
            </a:extLst>
          </p:cNvPr>
          <p:cNvGraphicFramePr>
            <a:graphicFrameLocks noGrp="1"/>
          </p:cNvGraphicFramePr>
          <p:nvPr>
            <p:extLst>
              <p:ext uri="{D42A27DB-BD31-4B8C-83A1-F6EECF244321}">
                <p14:modId xmlns:p14="http://schemas.microsoft.com/office/powerpoint/2010/main" val="3888904513"/>
              </p:ext>
            </p:extLst>
          </p:nvPr>
        </p:nvGraphicFramePr>
        <p:xfrm>
          <a:off x="573958" y="2059940"/>
          <a:ext cx="7960442" cy="2225040"/>
        </p:xfrm>
        <a:graphic>
          <a:graphicData uri="http://schemas.openxmlformats.org/drawingml/2006/table">
            <a:tbl>
              <a:tblPr firstRow="1" bandRow="1">
                <a:tableStyleId>{5C22544A-7EE6-4342-B048-85BDC9FD1C3A}</a:tableStyleId>
              </a:tblPr>
              <a:tblGrid>
                <a:gridCol w="4055906">
                  <a:extLst>
                    <a:ext uri="{9D8B030D-6E8A-4147-A177-3AD203B41FA5}">
                      <a16:colId xmlns:a16="http://schemas.microsoft.com/office/drawing/2014/main" val="4130532671"/>
                    </a:ext>
                  </a:extLst>
                </a:gridCol>
                <a:gridCol w="2108368">
                  <a:extLst>
                    <a:ext uri="{9D8B030D-6E8A-4147-A177-3AD203B41FA5}">
                      <a16:colId xmlns:a16="http://schemas.microsoft.com/office/drawing/2014/main" val="1184453757"/>
                    </a:ext>
                  </a:extLst>
                </a:gridCol>
                <a:gridCol w="1796168">
                  <a:extLst>
                    <a:ext uri="{9D8B030D-6E8A-4147-A177-3AD203B41FA5}">
                      <a16:colId xmlns:a16="http://schemas.microsoft.com/office/drawing/2014/main" val="1670346883"/>
                    </a:ext>
                  </a:extLst>
                </a:gridCol>
              </a:tblGrid>
              <a:tr h="370840">
                <a:tc>
                  <a:txBody>
                    <a:bodyPr/>
                    <a:lstStyle/>
                    <a:p>
                      <a:r>
                        <a:rPr lang="en-US" dirty="0"/>
                        <a:t>Observations in validation set</a:t>
                      </a:r>
                    </a:p>
                  </a:txBody>
                  <a:tcPr/>
                </a:tc>
                <a:tc>
                  <a:txBody>
                    <a:bodyPr/>
                    <a:lstStyle/>
                    <a:p>
                      <a:pPr algn="ctr"/>
                      <a:r>
                        <a:rPr lang="en-US" dirty="0"/>
                        <a:t>Model 1</a:t>
                      </a:r>
                    </a:p>
                  </a:txBody>
                  <a:tcPr/>
                </a:tc>
                <a:tc>
                  <a:txBody>
                    <a:bodyPr/>
                    <a:lstStyle/>
                    <a:p>
                      <a:pPr algn="ctr"/>
                      <a:r>
                        <a:rPr lang="en-US" dirty="0"/>
                        <a:t>Model 2</a:t>
                      </a:r>
                    </a:p>
                  </a:txBody>
                  <a:tcPr/>
                </a:tc>
                <a:extLst>
                  <a:ext uri="{0D108BD9-81ED-4DB2-BD59-A6C34878D82A}">
                    <a16:rowId xmlns:a16="http://schemas.microsoft.com/office/drawing/2014/main" val="3099742973"/>
                  </a:ext>
                </a:extLst>
              </a:tr>
              <a:tr h="370840">
                <a:tc>
                  <a:txBody>
                    <a:bodyPr/>
                    <a:lstStyle/>
                    <a:p>
                      <a:r>
                        <a:rPr lang="en-US" dirty="0"/>
                        <a:t>151 to 200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11.31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12.54</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652631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101 </a:t>
                      </a:r>
                      <a:r>
                        <a:rPr lang="en-US" dirty="0"/>
                        <a:t>to </a:t>
                      </a:r>
                      <a:r>
                        <a:rPr lang="en-US" sz="1800" b="0" i="0" u="none" strike="noStrike" kern="1200" baseline="0" dirty="0">
                          <a:solidFill>
                            <a:schemeClr val="dk1"/>
                          </a:solidFill>
                          <a:latin typeface="+mn-lt"/>
                          <a:ea typeface="+mn-ea"/>
                          <a:cs typeface="+mn-cs"/>
                        </a:rPr>
                        <a:t>150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12.26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11.88</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587946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51 </a:t>
                      </a:r>
                      <a:r>
                        <a:rPr lang="en-US" dirty="0"/>
                        <a:t>to </a:t>
                      </a:r>
                      <a:r>
                        <a:rPr lang="en-US" sz="1800" b="0" i="0" u="none" strike="noStrike" kern="1200" baseline="0" dirty="0">
                          <a:solidFill>
                            <a:schemeClr val="dk1"/>
                          </a:solidFill>
                          <a:latin typeface="+mn-lt"/>
                          <a:ea typeface="+mn-ea"/>
                          <a:cs typeface="+mn-cs"/>
                        </a:rPr>
                        <a:t>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13.30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12.09</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3749660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 </a:t>
                      </a:r>
                      <a:r>
                        <a:rPr lang="en-US" dirty="0"/>
                        <a:t>to </a:t>
                      </a:r>
                      <a:r>
                        <a:rPr lang="en-US" sz="1800" b="0" i="0" u="none" strike="noStrike" kern="1200" baseline="0" dirty="0">
                          <a:solidFill>
                            <a:schemeClr val="dk1"/>
                          </a:solidFill>
                          <a:latin typeface="+mn-lt"/>
                          <a:ea typeface="+mn-ea"/>
                          <a:cs typeface="+mn-cs"/>
                        </a:rPr>
                        <a:t>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13.76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13.46</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7129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Average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12.66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12.49</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327277112"/>
                  </a:ext>
                </a:extLst>
              </a:tr>
            </a:tbl>
          </a:graphicData>
        </a:graphic>
      </p:graphicFrame>
      <p:sp>
        <p:nvSpPr>
          <p:cNvPr id="6" name="Slide Number Placeholder 5">
            <a:extLst>
              <a:ext uri="{FF2B5EF4-FFF2-40B4-BE49-F238E27FC236}">
                <a16:creationId xmlns:a16="http://schemas.microsoft.com/office/drawing/2014/main" id="{12427AC9-3A59-4F7D-B015-7E19E32E183C}"/>
              </a:ext>
            </a:extLst>
          </p:cNvPr>
          <p:cNvSpPr>
            <a:spLocks noGrp="1"/>
          </p:cNvSpPr>
          <p:nvPr>
            <p:ph type="sldNum" sz="quarter" idx="4"/>
          </p:nvPr>
        </p:nvSpPr>
        <p:spPr/>
        <p:txBody>
          <a:bodyPr/>
          <a:lstStyle/>
          <a:p>
            <a:fld id="{68151E55-6873-49E2-B8D5-2F265E6F1973}" type="slidenum">
              <a:rPr lang="en-US" smtClean="0"/>
              <a:pPr/>
              <a:t>53</a:t>
            </a:fld>
            <a:endParaRPr lang="en-US" dirty="0"/>
          </a:p>
        </p:txBody>
      </p:sp>
    </p:spTree>
    <p:extLst>
      <p:ext uri="{BB962C8B-B14F-4D97-AF65-F5344CB8AC3E}">
        <p14:creationId xmlns:p14="http://schemas.microsoft.com/office/powerpoint/2010/main" val="4078433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55</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p:txBody>
          <a:bodyPr>
            <a:normAutofit/>
          </a:bodyPr>
          <a:lstStyle/>
          <a:p>
            <a:r>
              <a:rPr lang="en-US" sz="2800" dirty="0"/>
              <a:t>Chapter 8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solidFill>
                <a:schemeClr val="tx1"/>
              </a:solidFill>
            </a:endParaRP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56</a:t>
            </a:fld>
            <a:endParaRPr lang="en-US" sz="800"/>
          </a:p>
        </p:txBody>
      </p:sp>
    </p:spTree>
    <p:extLst>
      <p:ext uri="{BB962C8B-B14F-4D97-AF65-F5344CB8AC3E}">
        <p14:creationId xmlns:p14="http://schemas.microsoft.com/office/powerpoint/2010/main" val="1864456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8.1: Regression Models with Interaction Variables </a:t>
            </a:r>
            <a:r>
              <a:rPr lang="en-IN" sz="1000" b="0" dirty="0"/>
              <a:t>19</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The lines for male and female begin from (0, 47) and end at (20, 138) and (20, 108). Values are approximated. The line for male shows a steeper incline compared to the female line.</a:t>
            </a:r>
            <a:endParaRPr lang="en-US" sz="2400" dirty="0">
              <a:solidFill>
                <a:schemeClr val="tx1"/>
              </a:solidFill>
            </a:endParaRP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57</a:t>
            </a:fld>
            <a:endParaRPr lang="en-US" sz="800"/>
          </a:p>
        </p:txBody>
      </p:sp>
    </p:spTree>
    <p:extLst>
      <p:ext uri="{BB962C8B-B14F-4D97-AF65-F5344CB8AC3E}">
        <p14:creationId xmlns:p14="http://schemas.microsoft.com/office/powerpoint/2010/main" val="1956671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8.2: Regression Models for Nonlinear Relationships </a:t>
            </a:r>
            <a:r>
              <a:rPr lang="en-IN" sz="1000" b="0" dirty="0"/>
              <a:t>6</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The line for linear follows a positive slope from (23, 38) to (73, 50). The curve follows a concave downward trend and intersects the line at (32, 45) and (62, 48). Values are approximated.</a:t>
            </a:r>
            <a:endParaRPr lang="en-US" sz="2400" dirty="0">
              <a:solidFill>
                <a:schemeClr val="tx1"/>
              </a:solidFill>
            </a:endParaRP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58</a:t>
            </a:fld>
            <a:endParaRPr lang="en-US" sz="800"/>
          </a:p>
        </p:txBody>
      </p:sp>
    </p:spTree>
    <p:extLst>
      <p:ext uri="{BB962C8B-B14F-4D97-AF65-F5344CB8AC3E}">
        <p14:creationId xmlns:p14="http://schemas.microsoft.com/office/powerpoint/2010/main" val="4480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8.2: Regression Models for Nonlinear Relationships </a:t>
            </a:r>
            <a:r>
              <a:rPr lang="en-IN" sz="1000" b="0" dirty="0"/>
              <a:t>10</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For First Image: The regression line follows a logarithmically increasing trend.</a:t>
            </a:r>
          </a:p>
          <a:p>
            <a:r>
              <a:rPr lang="en-US" sz="2400" dirty="0">
                <a:solidFill>
                  <a:schemeClr val="tx1"/>
                </a:solidFill>
              </a:rPr>
              <a:t>For Second Image: The regression line follows a logarithmically decreasing trend.</a:t>
            </a: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59</a:t>
            </a:fld>
            <a:endParaRPr lang="en-US" sz="800"/>
          </a:p>
        </p:txBody>
      </p:sp>
    </p:spTree>
    <p:extLst>
      <p:ext uri="{BB962C8B-B14F-4D97-AF65-F5344CB8AC3E}">
        <p14:creationId xmlns:p14="http://schemas.microsoft.com/office/powerpoint/2010/main" val="1038122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526C-D89F-4CB8-BD20-6D485824BBAB}"/>
              </a:ext>
            </a:extLst>
          </p:cNvPr>
          <p:cNvSpPr>
            <a:spLocks noGrp="1"/>
          </p:cNvSpPr>
          <p:nvPr>
            <p:ph type="title"/>
          </p:nvPr>
        </p:nvSpPr>
        <p:spPr/>
        <p:txBody>
          <a:bodyPr>
            <a:normAutofit fontScale="90000"/>
          </a:bodyPr>
          <a:lstStyle/>
          <a:p>
            <a:r>
              <a:rPr lang="en-IN" dirty="0"/>
              <a:t>8.1: Regression Models with Interaction Variables </a:t>
            </a:r>
            <a:r>
              <a:rPr lang="en-IN" sz="1100" b="0" dirty="0"/>
              <a:t>2</a:t>
            </a:r>
            <a:endParaRPr lang="en-US" dirty="0"/>
          </a:p>
        </p:txBody>
      </p:sp>
      <p:sp>
        <p:nvSpPr>
          <p:cNvPr id="3" name="Content Placeholder 2">
            <a:extLst>
              <a:ext uri="{FF2B5EF4-FFF2-40B4-BE49-F238E27FC236}">
                <a16:creationId xmlns:a16="http://schemas.microsoft.com/office/drawing/2014/main" id="{62002711-1FB1-492F-8B73-2252F714050C}"/>
              </a:ext>
            </a:extLst>
          </p:cNvPr>
          <p:cNvSpPr>
            <a:spLocks noGrp="1"/>
          </p:cNvSpPr>
          <p:nvPr>
            <p:ph sz="quarter" idx="11"/>
          </p:nvPr>
        </p:nvSpPr>
        <p:spPr/>
        <p:txBody>
          <a:bodyPr/>
          <a:lstStyle/>
          <a:p>
            <a:r>
              <a:rPr lang="en-US" sz="2200" dirty="0"/>
              <a:t>We capture these effects by incorporating interaction variables in the regression model.</a:t>
            </a:r>
          </a:p>
          <a:p>
            <a:r>
              <a:rPr lang="en-US" sz="2200" dirty="0"/>
              <a:t>Each interaction variable is a product of two interacting predictor variables.</a:t>
            </a:r>
          </a:p>
          <a:p>
            <a:r>
              <a:rPr lang="en-US" sz="2200" dirty="0"/>
              <a:t>The interaction effect in a regression model occurs when the partial effect of a predictor variable on the response depends on the value of another predictor variable.</a:t>
            </a:r>
          </a:p>
          <a:p>
            <a:r>
              <a:rPr lang="en-US" sz="2200" dirty="0"/>
              <a:t>Three types of interaction variables:</a:t>
            </a:r>
          </a:p>
          <a:p>
            <a:pPr lvl="1"/>
            <a:r>
              <a:rPr lang="en-US" sz="2200" dirty="0"/>
              <a:t>The interaction between two dummy variables.</a:t>
            </a:r>
          </a:p>
          <a:p>
            <a:pPr lvl="1"/>
            <a:r>
              <a:rPr lang="en-US" sz="2200" dirty="0"/>
              <a:t>The interaction between a dummy variable and a numerical variable.</a:t>
            </a:r>
          </a:p>
          <a:p>
            <a:pPr lvl="1"/>
            <a:r>
              <a:rPr lang="en-US" sz="2200" dirty="0"/>
              <a:t>The interaction between two numerical variables.</a:t>
            </a:r>
          </a:p>
        </p:txBody>
      </p:sp>
      <p:sp>
        <p:nvSpPr>
          <p:cNvPr id="6" name="Slide Number Placeholder 5">
            <a:extLst>
              <a:ext uri="{FF2B5EF4-FFF2-40B4-BE49-F238E27FC236}">
                <a16:creationId xmlns:a16="http://schemas.microsoft.com/office/drawing/2014/main" id="{C5BE4B05-69B3-4FF5-B9E0-E15F126AA717}"/>
              </a:ext>
            </a:extLst>
          </p:cNvPr>
          <p:cNvSpPr>
            <a:spLocks noGrp="1"/>
          </p:cNvSpPr>
          <p:nvPr>
            <p:ph type="sldNum" sz="quarter" idx="4"/>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992043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8.2: Regression Models for Nonlinear Relationships </a:t>
            </a:r>
            <a:r>
              <a:rPr lang="en-IN" sz="1000" b="0" dirty="0"/>
              <a:t>12</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For First Image: The regression line follows a logarithmically increasing trend.</a:t>
            </a:r>
          </a:p>
          <a:p>
            <a:r>
              <a:rPr lang="en-US" sz="2400" dirty="0">
                <a:solidFill>
                  <a:schemeClr val="tx1"/>
                </a:solidFill>
              </a:rPr>
              <a:t>For Second Image: The regression line follows a logarithmically decreasing trend.</a:t>
            </a: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60</a:t>
            </a:fld>
            <a:endParaRPr lang="en-US" sz="800"/>
          </a:p>
        </p:txBody>
      </p:sp>
    </p:spTree>
    <p:extLst>
      <p:ext uri="{BB962C8B-B14F-4D97-AF65-F5344CB8AC3E}">
        <p14:creationId xmlns:p14="http://schemas.microsoft.com/office/powerpoint/2010/main" val="712042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8.2: Regression Models for Nonlinear Relationships </a:t>
            </a:r>
            <a:r>
              <a:rPr lang="en-IN" sz="1000" b="0" dirty="0"/>
              <a:t>13</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For First Image: The regression line follows an exponentially increasing trend.</a:t>
            </a:r>
          </a:p>
          <a:p>
            <a:r>
              <a:rPr lang="en-US" sz="2400" dirty="0">
                <a:solidFill>
                  <a:schemeClr val="tx1"/>
                </a:solidFill>
              </a:rPr>
              <a:t>For Second Image: The regression line follows an exponentially decreasing trend.</a:t>
            </a: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61</a:t>
            </a:fld>
            <a:endParaRPr lang="en-US" sz="800"/>
          </a:p>
        </p:txBody>
      </p:sp>
    </p:spTree>
    <p:extLst>
      <p:ext uri="{BB962C8B-B14F-4D97-AF65-F5344CB8AC3E}">
        <p14:creationId xmlns:p14="http://schemas.microsoft.com/office/powerpoint/2010/main" val="42696135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IN" sz="2800" dirty="0"/>
              <a:t>8.2: Regression Models for Nonlinear Relationships </a:t>
            </a:r>
            <a:r>
              <a:rPr lang="en-IN" sz="1000" b="0" dirty="0"/>
              <a:t>16</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For First Image: The linear trendline follows a straight increasing slope, while the exponential curve increases rapidly after a slight bend.</a:t>
            </a:r>
          </a:p>
          <a:p>
            <a:r>
              <a:rPr lang="en-US" sz="2400" dirty="0">
                <a:solidFill>
                  <a:schemeClr val="tx1"/>
                </a:solidFill>
              </a:rPr>
              <a:t>For Second Image: The linear trendline follows a straight increasing slope, while the exponential curve increases rapidly after a minor bend.</a:t>
            </a:r>
          </a:p>
          <a:p>
            <a:r>
              <a:rPr lang="en-US" sz="2400" dirty="0">
                <a:solidFill>
                  <a:schemeClr val="tx1"/>
                </a:solidFill>
              </a:rPr>
              <a:t>For Third Image: The linear trendline follows a straight increasing slope, while the logarithmic curve increases rapidly and then dips below the linear line.</a:t>
            </a: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62</a:t>
            </a:fld>
            <a:endParaRPr lang="en-US" sz="800"/>
          </a:p>
        </p:txBody>
      </p:sp>
    </p:spTree>
    <p:extLst>
      <p:ext uri="{BB962C8B-B14F-4D97-AF65-F5344CB8AC3E}">
        <p14:creationId xmlns:p14="http://schemas.microsoft.com/office/powerpoint/2010/main" val="3617797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9DF-B117-46AF-82FB-CE3358F81475}"/>
              </a:ext>
            </a:extLst>
          </p:cNvPr>
          <p:cNvSpPr>
            <a:spLocks noGrp="1"/>
          </p:cNvSpPr>
          <p:nvPr>
            <p:ph type="title"/>
          </p:nvPr>
        </p:nvSpPr>
        <p:spPr>
          <a:xfrm>
            <a:off x="342900" y="161557"/>
            <a:ext cx="8458200" cy="853124"/>
          </a:xfrm>
        </p:spPr>
        <p:txBody>
          <a:bodyPr>
            <a:noAutofit/>
          </a:bodyPr>
          <a:lstStyle/>
          <a:p>
            <a:r>
              <a:rPr lang="en-US" sz="2800" dirty="0"/>
              <a:t>8.3: Cross-Validation Methods </a:t>
            </a:r>
            <a:r>
              <a:rPr lang="en-US" sz="1000" b="0" dirty="0"/>
              <a:t>7</a:t>
            </a:r>
            <a:r>
              <a:rPr lang="en-US" sz="2800" dirty="0"/>
              <a:t> – Text Alternative</a:t>
            </a:r>
          </a:p>
        </p:txBody>
      </p:sp>
      <p:sp>
        <p:nvSpPr>
          <p:cNvPr id="3" name="Text Placeholder 2">
            <a:extLst>
              <a:ext uri="{FF2B5EF4-FFF2-40B4-BE49-F238E27FC236}">
                <a16:creationId xmlns:a16="http://schemas.microsoft.com/office/drawing/2014/main" id="{4734070D-C93E-4C68-BEE6-E01D63237BF1}"/>
              </a:ext>
            </a:extLst>
          </p:cNvPr>
          <p:cNvSpPr>
            <a:spLocks noGrp="1"/>
          </p:cNvSpPr>
          <p:nvPr>
            <p:ph type="body" sz="quarter" idx="14"/>
          </p:nvPr>
        </p:nvSpPr>
        <p:spPr/>
        <p:txBody>
          <a:bodyPr/>
          <a:lstStyle/>
          <a:p>
            <a:r>
              <a:rPr lang="en-US"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FBAF8662-C851-4D2C-98E6-FDFCE3067A71}"/>
              </a:ext>
            </a:extLst>
          </p:cNvPr>
          <p:cNvSpPr>
            <a:spLocks noGrp="1"/>
          </p:cNvSpPr>
          <p:nvPr>
            <p:ph sz="quarter" idx="11"/>
          </p:nvPr>
        </p:nvSpPr>
        <p:spPr/>
        <p:txBody>
          <a:bodyPr>
            <a:normAutofit/>
          </a:bodyPr>
          <a:lstStyle/>
          <a:p>
            <a:r>
              <a:rPr lang="en-US" sz="2400" b="0" dirty="0">
                <a:solidFill>
                  <a:schemeClr val="tx1"/>
                </a:solidFill>
                <a:effectLst/>
              </a:rPr>
              <a:t>Each horizontal row corresponds to a separate experiment, Experiments 1 through 4. Each row has 2 unequal portions. The smaller portion within each row illustrate the validation set, while the other portion is training set. The smaller portion forms an increasing step trend from experiment 4 to 1 in the overall chart.</a:t>
            </a:r>
            <a:endParaRPr lang="en-US" sz="2400" dirty="0">
              <a:solidFill>
                <a:schemeClr val="tx1"/>
              </a:solidFill>
            </a:endParaRPr>
          </a:p>
        </p:txBody>
      </p:sp>
      <p:sp>
        <p:nvSpPr>
          <p:cNvPr id="5" name="Text Placeholder 4">
            <a:extLst>
              <a:ext uri="{FF2B5EF4-FFF2-40B4-BE49-F238E27FC236}">
                <a16:creationId xmlns:a16="http://schemas.microsoft.com/office/drawing/2014/main" id="{9D2F3B69-F6A5-47E7-A7C9-D1EF6DDABF1E}"/>
              </a:ext>
            </a:extLst>
          </p:cNvPr>
          <p:cNvSpPr>
            <a:spLocks noGrp="1"/>
          </p:cNvSpPr>
          <p:nvPr>
            <p:ph type="body" sz="quarter" idx="15"/>
          </p:nvPr>
        </p:nvSpPr>
        <p:spPr/>
        <p:txBody>
          <a:bodyPr/>
          <a:lstStyle/>
          <a:p>
            <a:pPr algn="ctr"/>
            <a:r>
              <a:rPr lang="en-US"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FBDB2C64-FC8C-4D9C-8FD1-FF72ECA14528}"/>
              </a:ext>
            </a:extLst>
          </p:cNvPr>
          <p:cNvSpPr>
            <a:spLocks noGrp="1"/>
          </p:cNvSpPr>
          <p:nvPr>
            <p:ph type="sldNum" sz="quarter" idx="10"/>
          </p:nvPr>
        </p:nvSpPr>
        <p:spPr/>
        <p:txBody>
          <a:bodyPr/>
          <a:lstStyle/>
          <a:p>
            <a:fld id="{68151E55-6873-49E2-B8D5-2F265E6F1973}" type="slidenum">
              <a:rPr lang="en-US" sz="800" smtClean="0"/>
              <a:t>63</a:t>
            </a:fld>
            <a:endParaRPr lang="en-US" sz="800"/>
          </a:p>
        </p:txBody>
      </p:sp>
    </p:spTree>
    <p:extLst>
      <p:ext uri="{BB962C8B-B14F-4D97-AF65-F5344CB8AC3E}">
        <p14:creationId xmlns:p14="http://schemas.microsoft.com/office/powerpoint/2010/main" val="417086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19F98-AC2D-400C-B6AC-39EEECE5DED7}"/>
              </a:ext>
            </a:extLst>
          </p:cNvPr>
          <p:cNvSpPr>
            <a:spLocks noGrp="1"/>
          </p:cNvSpPr>
          <p:nvPr>
            <p:ph type="title"/>
          </p:nvPr>
        </p:nvSpPr>
        <p:spPr/>
        <p:txBody>
          <a:bodyPr>
            <a:normAutofit fontScale="90000"/>
          </a:bodyPr>
          <a:lstStyle/>
          <a:p>
            <a:r>
              <a:rPr lang="en-IN" dirty="0"/>
              <a:t>8.1: Regression Models with Interaction Variables </a:t>
            </a:r>
            <a:r>
              <a:rPr lang="en-IN" sz="1100" b="0" dirty="0"/>
              <a:t>3</a:t>
            </a:r>
            <a:endParaRPr lang="en-US" dirty="0"/>
          </a:p>
        </p:txBody>
      </p:sp>
      <p:sp>
        <p:nvSpPr>
          <p:cNvPr id="3" name="Content Placeholder 2">
            <a:extLst>
              <a:ext uri="{FF2B5EF4-FFF2-40B4-BE49-F238E27FC236}">
                <a16:creationId xmlns:a16="http://schemas.microsoft.com/office/drawing/2014/main" id="{E7989033-B3AD-41FB-BDDD-EF7D9A4BA198}"/>
              </a:ext>
            </a:extLst>
          </p:cNvPr>
          <p:cNvSpPr>
            <a:spLocks noGrp="1"/>
          </p:cNvSpPr>
          <p:nvPr>
            <p:ph sz="quarter" idx="11"/>
          </p:nvPr>
        </p:nvSpPr>
        <p:spPr>
          <a:xfrm>
            <a:off x="342900" y="1276710"/>
            <a:ext cx="6382365" cy="375109"/>
          </a:xfrm>
        </p:spPr>
        <p:txBody>
          <a:bodyPr rIns="0"/>
          <a:lstStyle/>
          <a:p>
            <a:r>
              <a:rPr lang="en-US" sz="2000" dirty="0"/>
              <a:t>Consider a regression model with two dummy variables</a:t>
            </a:r>
          </a:p>
        </p:txBody>
      </p:sp>
      <p:graphicFrame>
        <p:nvGraphicFramePr>
          <p:cNvPr id="23" name="Object 22">
            <a:extLst>
              <a:ext uri="{FF2B5EF4-FFF2-40B4-BE49-F238E27FC236}">
                <a16:creationId xmlns:a16="http://schemas.microsoft.com/office/drawing/2014/main" id="{DAF3D366-7D94-42DB-AE5E-A728D5EE5DF4}"/>
              </a:ext>
            </a:extLst>
          </p:cNvPr>
          <p:cNvGraphicFramePr>
            <a:graphicFrameLocks noChangeAspect="1"/>
          </p:cNvGraphicFramePr>
          <p:nvPr>
            <p:extLst>
              <p:ext uri="{D42A27DB-BD31-4B8C-83A1-F6EECF244321}">
                <p14:modId xmlns:p14="http://schemas.microsoft.com/office/powerpoint/2010/main" val="3303478348"/>
              </p:ext>
            </p:extLst>
          </p:nvPr>
        </p:nvGraphicFramePr>
        <p:xfrm>
          <a:off x="6843251" y="1341591"/>
          <a:ext cx="1004887" cy="339725"/>
        </p:xfrm>
        <a:graphic>
          <a:graphicData uri="http://schemas.openxmlformats.org/presentationml/2006/ole">
            <mc:AlternateContent xmlns:mc="http://schemas.openxmlformats.org/markup-compatibility/2006">
              <mc:Choice xmlns:v="urn:schemas-microsoft-com:vml" Requires="v">
                <p:oleObj spid="_x0000_s3090" name="Equation" r:id="rId3" imgW="977760" imgH="330120" progId="Equation.DSMT4">
                  <p:embed/>
                </p:oleObj>
              </mc:Choice>
              <mc:Fallback>
                <p:oleObj name="Equation" r:id="rId3" imgW="977760" imgH="330120" progId="Equation.DSMT4">
                  <p:embed/>
                  <p:pic>
                    <p:nvPicPr>
                      <p:cNvPr id="2" name="Object 1">
                        <a:extLst>
                          <a:ext uri="{FF2B5EF4-FFF2-40B4-BE49-F238E27FC236}">
                            <a16:creationId xmlns:a16="http://schemas.microsoft.com/office/drawing/2014/main" id="{EAC5F40D-45C3-4693-B2A1-4516CEEBAFD4}"/>
                          </a:ext>
                        </a:extLst>
                      </p:cNvPr>
                      <p:cNvPicPr/>
                      <p:nvPr/>
                    </p:nvPicPr>
                    <p:blipFill>
                      <a:blip r:embed="rId4"/>
                      <a:stretch>
                        <a:fillRect/>
                      </a:stretch>
                    </p:blipFill>
                    <p:spPr>
                      <a:xfrm>
                        <a:off x="6843251" y="1341591"/>
                        <a:ext cx="1004887" cy="33972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21C2BAB-B9A0-4BCE-A68A-0E97988A1BD6}"/>
              </a:ext>
            </a:extLst>
          </p:cNvPr>
          <p:cNvSpPr>
            <a:spLocks noGrp="1"/>
          </p:cNvSpPr>
          <p:nvPr>
            <p:ph sz="quarter" idx="14"/>
          </p:nvPr>
        </p:nvSpPr>
        <p:spPr>
          <a:xfrm>
            <a:off x="342901" y="1698656"/>
            <a:ext cx="3167216" cy="351372"/>
          </a:xfrm>
        </p:spPr>
        <p:txBody>
          <a:bodyPr tIns="0"/>
          <a:lstStyle/>
          <a:p>
            <a:r>
              <a:rPr lang="en-US" sz="2000" dirty="0"/>
              <a:t>and an interaction variable</a:t>
            </a:r>
          </a:p>
        </p:txBody>
      </p:sp>
      <p:graphicFrame>
        <p:nvGraphicFramePr>
          <p:cNvPr id="24" name="Object 23">
            <a:extLst>
              <a:ext uri="{FF2B5EF4-FFF2-40B4-BE49-F238E27FC236}">
                <a16:creationId xmlns:a16="http://schemas.microsoft.com/office/drawing/2014/main" id="{AFA97E8D-3858-413D-A466-6974DEA4A7DA}"/>
              </a:ext>
            </a:extLst>
          </p:cNvPr>
          <p:cNvGraphicFramePr>
            <a:graphicFrameLocks noChangeAspect="1"/>
          </p:cNvGraphicFramePr>
          <p:nvPr>
            <p:extLst>
              <p:ext uri="{D42A27DB-BD31-4B8C-83A1-F6EECF244321}">
                <p14:modId xmlns:p14="http://schemas.microsoft.com/office/powerpoint/2010/main" val="1269238328"/>
              </p:ext>
            </p:extLst>
          </p:nvPr>
        </p:nvGraphicFramePr>
        <p:xfrm>
          <a:off x="3533775" y="1735138"/>
          <a:ext cx="660400" cy="330200"/>
        </p:xfrm>
        <a:graphic>
          <a:graphicData uri="http://schemas.openxmlformats.org/presentationml/2006/ole">
            <mc:AlternateContent xmlns:mc="http://schemas.openxmlformats.org/markup-compatibility/2006">
              <mc:Choice xmlns:v="urn:schemas-microsoft-com:vml" Requires="v">
                <p:oleObj spid="_x0000_s3091" name="Equation" r:id="rId5" imgW="660240" imgH="330120" progId="Equation.DSMT4">
                  <p:embed/>
                </p:oleObj>
              </mc:Choice>
              <mc:Fallback>
                <p:oleObj name="Equation" r:id="rId5" imgW="660240" imgH="330120" progId="Equation.DSMT4">
                  <p:embed/>
                  <p:pic>
                    <p:nvPicPr>
                      <p:cNvPr id="4" name="Object 3">
                        <a:extLst>
                          <a:ext uri="{FF2B5EF4-FFF2-40B4-BE49-F238E27FC236}">
                            <a16:creationId xmlns:a16="http://schemas.microsoft.com/office/drawing/2014/main" id="{822948AF-D6D1-43C7-988D-56CFCDCBAA05}"/>
                          </a:ext>
                        </a:extLst>
                      </p:cNvPr>
                      <p:cNvPicPr/>
                      <p:nvPr/>
                    </p:nvPicPr>
                    <p:blipFill>
                      <a:blip r:embed="rId6"/>
                      <a:stretch>
                        <a:fillRect/>
                      </a:stretch>
                    </p:blipFill>
                    <p:spPr>
                      <a:xfrm>
                        <a:off x="3533775" y="1735138"/>
                        <a:ext cx="660400" cy="3302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C6B0D5C-3947-4D66-95C6-41751BBA5894}"/>
              </a:ext>
            </a:extLst>
          </p:cNvPr>
          <p:cNvGraphicFramePr>
            <a:graphicFrameLocks noChangeAspect="1"/>
          </p:cNvGraphicFramePr>
          <p:nvPr>
            <p:extLst>
              <p:ext uri="{D42A27DB-BD31-4B8C-83A1-F6EECF244321}">
                <p14:modId xmlns:p14="http://schemas.microsoft.com/office/powerpoint/2010/main" val="3351935380"/>
              </p:ext>
            </p:extLst>
          </p:nvPr>
        </p:nvGraphicFramePr>
        <p:xfrm>
          <a:off x="2802827" y="2140639"/>
          <a:ext cx="3538346" cy="342469"/>
        </p:xfrm>
        <a:graphic>
          <a:graphicData uri="http://schemas.openxmlformats.org/presentationml/2006/ole">
            <mc:AlternateContent xmlns:mc="http://schemas.openxmlformats.org/markup-compatibility/2006">
              <mc:Choice xmlns:v="urn:schemas-microsoft-com:vml" Requires="v">
                <p:oleObj spid="_x0000_s3092" name="Equation" r:id="rId7" imgW="3416040" imgH="330120" progId="Equation.DSMT4">
                  <p:embed/>
                </p:oleObj>
              </mc:Choice>
              <mc:Fallback>
                <p:oleObj name="Equation" r:id="rId7" imgW="3416040" imgH="330120" progId="Equation.DSMT4">
                  <p:embed/>
                  <p:pic>
                    <p:nvPicPr>
                      <p:cNvPr id="5" name="Object 4">
                        <a:extLst>
                          <a:ext uri="{FF2B5EF4-FFF2-40B4-BE49-F238E27FC236}">
                            <a16:creationId xmlns:a16="http://schemas.microsoft.com/office/drawing/2014/main" id="{378D244E-A86D-4326-9FA9-D411C1883A5F}"/>
                          </a:ext>
                        </a:extLst>
                      </p:cNvPr>
                      <p:cNvPicPr/>
                      <p:nvPr/>
                    </p:nvPicPr>
                    <p:blipFill>
                      <a:blip r:embed="rId8"/>
                      <a:stretch>
                        <a:fillRect/>
                      </a:stretch>
                    </p:blipFill>
                    <p:spPr>
                      <a:xfrm>
                        <a:off x="2802827" y="2140639"/>
                        <a:ext cx="3538346" cy="3424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A68BC4F-51FF-41DD-936E-F45C9CC33EA5}"/>
              </a:ext>
            </a:extLst>
          </p:cNvPr>
          <p:cNvSpPr>
            <a:spLocks noGrp="1"/>
          </p:cNvSpPr>
          <p:nvPr>
            <p:ph sz="quarter" idx="15"/>
          </p:nvPr>
        </p:nvSpPr>
        <p:spPr>
          <a:xfrm>
            <a:off x="342901" y="2642117"/>
            <a:ext cx="2842752" cy="349962"/>
          </a:xfrm>
        </p:spPr>
        <p:txBody>
          <a:bodyPr tIns="0"/>
          <a:lstStyle/>
          <a:p>
            <a:r>
              <a:rPr lang="en-US" sz="2000" dirty="0"/>
              <a:t>The estimated model is</a:t>
            </a:r>
          </a:p>
        </p:txBody>
      </p:sp>
      <p:graphicFrame>
        <p:nvGraphicFramePr>
          <p:cNvPr id="26" name="Object 25">
            <a:extLst>
              <a:ext uri="{FF2B5EF4-FFF2-40B4-BE49-F238E27FC236}">
                <a16:creationId xmlns:a16="http://schemas.microsoft.com/office/drawing/2014/main" id="{29077E07-8197-4F77-BBE5-CFA8FC3BA0D2}"/>
              </a:ext>
            </a:extLst>
          </p:cNvPr>
          <p:cNvGraphicFramePr>
            <a:graphicFrameLocks noChangeAspect="1"/>
          </p:cNvGraphicFramePr>
          <p:nvPr>
            <p:extLst>
              <p:ext uri="{D42A27DB-BD31-4B8C-83A1-F6EECF244321}">
                <p14:modId xmlns:p14="http://schemas.microsoft.com/office/powerpoint/2010/main" val="34816648"/>
              </p:ext>
            </p:extLst>
          </p:nvPr>
        </p:nvGraphicFramePr>
        <p:xfrm>
          <a:off x="3145631" y="2608159"/>
          <a:ext cx="3073400" cy="363537"/>
        </p:xfrm>
        <a:graphic>
          <a:graphicData uri="http://schemas.openxmlformats.org/presentationml/2006/ole">
            <mc:AlternateContent xmlns:mc="http://schemas.openxmlformats.org/markup-compatibility/2006">
              <mc:Choice xmlns:v="urn:schemas-microsoft-com:vml" Requires="v">
                <p:oleObj spid="_x0000_s3093" name="Equation" r:id="rId9" imgW="2793960" imgH="330120" progId="Equation.DSMT4">
                  <p:embed/>
                </p:oleObj>
              </mc:Choice>
              <mc:Fallback>
                <p:oleObj name="Equation" r:id="rId9" imgW="2793960" imgH="330120" progId="Equation.DSMT4">
                  <p:embed/>
                  <p:pic>
                    <p:nvPicPr>
                      <p:cNvPr id="6" name="Object 5">
                        <a:extLst>
                          <a:ext uri="{FF2B5EF4-FFF2-40B4-BE49-F238E27FC236}">
                            <a16:creationId xmlns:a16="http://schemas.microsoft.com/office/drawing/2014/main" id="{D8440C6D-EFEE-4333-A1C1-F0BD46185CAA}"/>
                          </a:ext>
                        </a:extLst>
                      </p:cNvPr>
                      <p:cNvPicPr/>
                      <p:nvPr/>
                    </p:nvPicPr>
                    <p:blipFill>
                      <a:blip r:embed="rId10"/>
                      <a:stretch>
                        <a:fillRect/>
                      </a:stretch>
                    </p:blipFill>
                    <p:spPr>
                      <a:xfrm>
                        <a:off x="3145631" y="2608159"/>
                        <a:ext cx="3073400" cy="363537"/>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A0E4EFCD-662F-401C-82F3-CCBC5C28134E}"/>
              </a:ext>
            </a:extLst>
          </p:cNvPr>
          <p:cNvSpPr>
            <a:spLocks noGrp="1"/>
          </p:cNvSpPr>
          <p:nvPr>
            <p:ph sz="quarter" idx="16"/>
          </p:nvPr>
        </p:nvSpPr>
        <p:spPr>
          <a:xfrm>
            <a:off x="332986" y="3143557"/>
            <a:ext cx="2341306" cy="357045"/>
          </a:xfrm>
        </p:spPr>
        <p:txBody>
          <a:bodyPr tIns="0" rIns="0"/>
          <a:lstStyle/>
          <a:p>
            <a:r>
              <a:rPr lang="en-US" sz="2000" dirty="0"/>
              <a:t>The partial effect of</a:t>
            </a:r>
          </a:p>
        </p:txBody>
      </p:sp>
      <p:graphicFrame>
        <p:nvGraphicFramePr>
          <p:cNvPr id="27" name="Object 26">
            <a:extLst>
              <a:ext uri="{FF2B5EF4-FFF2-40B4-BE49-F238E27FC236}">
                <a16:creationId xmlns:a16="http://schemas.microsoft.com/office/drawing/2014/main" id="{4279492B-030C-4BD2-BAB0-9212EADA19BE}"/>
              </a:ext>
            </a:extLst>
          </p:cNvPr>
          <p:cNvGraphicFramePr>
            <a:graphicFrameLocks noChangeAspect="1"/>
          </p:cNvGraphicFramePr>
          <p:nvPr>
            <p:extLst>
              <p:ext uri="{D42A27DB-BD31-4B8C-83A1-F6EECF244321}">
                <p14:modId xmlns:p14="http://schemas.microsoft.com/office/powerpoint/2010/main" val="3286045017"/>
              </p:ext>
            </p:extLst>
          </p:nvPr>
        </p:nvGraphicFramePr>
        <p:xfrm>
          <a:off x="2693654" y="3107965"/>
          <a:ext cx="2176462" cy="363538"/>
        </p:xfrm>
        <a:graphic>
          <a:graphicData uri="http://schemas.openxmlformats.org/presentationml/2006/ole">
            <mc:AlternateContent xmlns:mc="http://schemas.openxmlformats.org/markup-compatibility/2006">
              <mc:Choice xmlns:v="urn:schemas-microsoft-com:vml" Requires="v">
                <p:oleObj spid="_x0000_s3094" name="Equation" r:id="rId11" imgW="1981080" imgH="330120" progId="Equation.DSMT4">
                  <p:embed/>
                </p:oleObj>
              </mc:Choice>
              <mc:Fallback>
                <p:oleObj name="Equation" r:id="rId11" imgW="1981080" imgH="330120" progId="Equation.DSMT4">
                  <p:embed/>
                  <p:pic>
                    <p:nvPicPr>
                      <p:cNvPr id="7" name="Object 6">
                        <a:extLst>
                          <a:ext uri="{FF2B5EF4-FFF2-40B4-BE49-F238E27FC236}">
                            <a16:creationId xmlns:a16="http://schemas.microsoft.com/office/drawing/2014/main" id="{F2A40975-B1D1-4F8F-9FC7-EF4F00140FD7}"/>
                          </a:ext>
                        </a:extLst>
                      </p:cNvPr>
                      <p:cNvPicPr/>
                      <p:nvPr/>
                    </p:nvPicPr>
                    <p:blipFill>
                      <a:blip r:embed="rId12"/>
                      <a:stretch>
                        <a:fillRect/>
                      </a:stretch>
                    </p:blipFill>
                    <p:spPr>
                      <a:xfrm>
                        <a:off x="2693654" y="3107965"/>
                        <a:ext cx="2176462" cy="36353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B492520D-B2C0-47D5-9982-9C52F83D34F4}"/>
              </a:ext>
            </a:extLst>
          </p:cNvPr>
          <p:cNvSpPr>
            <a:spLocks noGrp="1"/>
          </p:cNvSpPr>
          <p:nvPr>
            <p:ph sz="quarter" idx="17"/>
          </p:nvPr>
        </p:nvSpPr>
        <p:spPr>
          <a:xfrm>
            <a:off x="4930570" y="3108546"/>
            <a:ext cx="1898855" cy="338817"/>
          </a:xfrm>
        </p:spPr>
        <p:txBody>
          <a:bodyPr lIns="0" tIns="0" rIns="0"/>
          <a:lstStyle/>
          <a:p>
            <a:r>
              <a:rPr lang="en-US" sz="2000" dirty="0"/>
              <a:t>this depends on</a:t>
            </a:r>
          </a:p>
        </p:txBody>
      </p:sp>
      <p:graphicFrame>
        <p:nvGraphicFramePr>
          <p:cNvPr id="28" name="Object 27">
            <a:extLst>
              <a:ext uri="{FF2B5EF4-FFF2-40B4-BE49-F238E27FC236}">
                <a16:creationId xmlns:a16="http://schemas.microsoft.com/office/drawing/2014/main" id="{F478DD1E-2588-49BF-9EEE-81F38801EA58}"/>
              </a:ext>
            </a:extLst>
          </p:cNvPr>
          <p:cNvGraphicFramePr>
            <a:graphicFrameLocks noChangeAspect="1"/>
          </p:cNvGraphicFramePr>
          <p:nvPr>
            <p:extLst>
              <p:ext uri="{D42A27DB-BD31-4B8C-83A1-F6EECF244321}">
                <p14:modId xmlns:p14="http://schemas.microsoft.com/office/powerpoint/2010/main" val="411993944"/>
              </p:ext>
            </p:extLst>
          </p:nvPr>
        </p:nvGraphicFramePr>
        <p:xfrm>
          <a:off x="6829425" y="3083826"/>
          <a:ext cx="349250" cy="363537"/>
        </p:xfrm>
        <a:graphic>
          <a:graphicData uri="http://schemas.openxmlformats.org/presentationml/2006/ole">
            <mc:AlternateContent xmlns:mc="http://schemas.openxmlformats.org/markup-compatibility/2006">
              <mc:Choice xmlns:v="urn:schemas-microsoft-com:vml" Requires="v">
                <p:oleObj spid="_x0000_s3095" name="Equation" r:id="rId13" imgW="317160" imgH="330120" progId="Equation.DSMT4">
                  <p:embed/>
                </p:oleObj>
              </mc:Choice>
              <mc:Fallback>
                <p:oleObj name="Equation" r:id="rId13" imgW="317160" imgH="330120" progId="Equation.DSMT4">
                  <p:embed/>
                  <p:pic>
                    <p:nvPicPr>
                      <p:cNvPr id="8" name="Object 7">
                        <a:extLst>
                          <a:ext uri="{FF2B5EF4-FFF2-40B4-BE49-F238E27FC236}">
                            <a16:creationId xmlns:a16="http://schemas.microsoft.com/office/drawing/2014/main" id="{B8CEC932-0962-406D-8F0B-BB11E1E8FA9F}"/>
                          </a:ext>
                        </a:extLst>
                      </p:cNvPr>
                      <p:cNvPicPr/>
                      <p:nvPr/>
                    </p:nvPicPr>
                    <p:blipFill>
                      <a:blip r:embed="rId14"/>
                      <a:stretch>
                        <a:fillRect/>
                      </a:stretch>
                    </p:blipFill>
                    <p:spPr>
                      <a:xfrm>
                        <a:off x="6829425" y="3083826"/>
                        <a:ext cx="349250" cy="36353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101CCFF-9049-4891-A3E0-20432CDE1615}"/>
              </a:ext>
            </a:extLst>
          </p:cNvPr>
          <p:cNvSpPr>
            <a:spLocks noGrp="1"/>
          </p:cNvSpPr>
          <p:nvPr>
            <p:ph sz="quarter" idx="18"/>
          </p:nvPr>
        </p:nvSpPr>
        <p:spPr>
          <a:xfrm>
            <a:off x="335757" y="3609332"/>
            <a:ext cx="276532" cy="326193"/>
          </a:xfrm>
        </p:spPr>
        <p:txBody>
          <a:bodyPr tIns="0"/>
          <a:lstStyle/>
          <a:p>
            <a:pPr>
              <a:buFont typeface="Arial" panose="020B0604020202020204" pitchFamily="34" charset="0"/>
              <a:buChar char="•"/>
            </a:pPr>
            <a:r>
              <a:rPr lang="en-US" sz="2000" dirty="0"/>
              <a:t> </a:t>
            </a:r>
          </a:p>
        </p:txBody>
      </p:sp>
      <p:graphicFrame>
        <p:nvGraphicFramePr>
          <p:cNvPr id="29" name="Object 28">
            <a:extLst>
              <a:ext uri="{FF2B5EF4-FFF2-40B4-BE49-F238E27FC236}">
                <a16:creationId xmlns:a16="http://schemas.microsoft.com/office/drawing/2014/main" id="{11A9F4A3-610A-4363-ABB1-5D305E848886}"/>
              </a:ext>
            </a:extLst>
          </p:cNvPr>
          <p:cNvGraphicFramePr>
            <a:graphicFrameLocks noChangeAspect="1"/>
          </p:cNvGraphicFramePr>
          <p:nvPr>
            <p:extLst>
              <p:ext uri="{D42A27DB-BD31-4B8C-83A1-F6EECF244321}">
                <p14:modId xmlns:p14="http://schemas.microsoft.com/office/powerpoint/2010/main" val="4269813330"/>
              </p:ext>
            </p:extLst>
          </p:nvPr>
        </p:nvGraphicFramePr>
        <p:xfrm>
          <a:off x="715169" y="3612085"/>
          <a:ext cx="736600" cy="330200"/>
        </p:xfrm>
        <a:graphic>
          <a:graphicData uri="http://schemas.openxmlformats.org/presentationml/2006/ole">
            <mc:AlternateContent xmlns:mc="http://schemas.openxmlformats.org/markup-compatibility/2006">
              <mc:Choice xmlns:v="urn:schemas-microsoft-com:vml" Requires="v">
                <p:oleObj spid="_x0000_s3096" name="Equation" r:id="rId15" imgW="736560" imgH="330120" progId="Equation.DSMT4">
                  <p:embed/>
                </p:oleObj>
              </mc:Choice>
              <mc:Fallback>
                <p:oleObj name="Equation" r:id="rId15" imgW="736560" imgH="330120" progId="Equation.DSMT4">
                  <p:embed/>
                  <p:pic>
                    <p:nvPicPr>
                      <p:cNvPr id="9" name="Object 8">
                        <a:extLst>
                          <a:ext uri="{FF2B5EF4-FFF2-40B4-BE49-F238E27FC236}">
                            <a16:creationId xmlns:a16="http://schemas.microsoft.com/office/drawing/2014/main" id="{275A8109-8B8B-41CA-8505-26E674346B22}"/>
                          </a:ext>
                        </a:extLst>
                      </p:cNvPr>
                      <p:cNvPicPr/>
                      <p:nvPr/>
                    </p:nvPicPr>
                    <p:blipFill>
                      <a:blip r:embed="rId16"/>
                      <a:stretch>
                        <a:fillRect/>
                      </a:stretch>
                    </p:blipFill>
                    <p:spPr>
                      <a:xfrm>
                        <a:off x="715169" y="3612085"/>
                        <a:ext cx="7366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31264B1A-686C-4BD8-B809-4DAE2E8FB8BE}"/>
              </a:ext>
            </a:extLst>
          </p:cNvPr>
          <p:cNvSpPr>
            <a:spLocks noGrp="1"/>
          </p:cNvSpPr>
          <p:nvPr>
            <p:ph sz="quarter" idx="19"/>
          </p:nvPr>
        </p:nvSpPr>
        <p:spPr>
          <a:xfrm>
            <a:off x="1589369" y="3597124"/>
            <a:ext cx="2208571" cy="338401"/>
          </a:xfrm>
        </p:spPr>
        <p:txBody>
          <a:bodyPr lIns="0" tIns="0" rIns="0" bIns="0"/>
          <a:lstStyle/>
          <a:p>
            <a:r>
              <a:rPr lang="en-US" sz="2000" dirty="0"/>
              <a:t>the partial effect of</a:t>
            </a:r>
          </a:p>
        </p:txBody>
      </p:sp>
      <p:graphicFrame>
        <p:nvGraphicFramePr>
          <p:cNvPr id="30" name="Object 29">
            <a:extLst>
              <a:ext uri="{FF2B5EF4-FFF2-40B4-BE49-F238E27FC236}">
                <a16:creationId xmlns:a16="http://schemas.microsoft.com/office/drawing/2014/main" id="{13FA6753-3E17-40A1-BA52-AF2F1CDFE265}"/>
              </a:ext>
            </a:extLst>
          </p:cNvPr>
          <p:cNvGraphicFramePr>
            <a:graphicFrameLocks noChangeAspect="1"/>
          </p:cNvGraphicFramePr>
          <p:nvPr>
            <p:extLst>
              <p:ext uri="{D42A27DB-BD31-4B8C-83A1-F6EECF244321}">
                <p14:modId xmlns:p14="http://schemas.microsoft.com/office/powerpoint/2010/main" val="3696702473"/>
              </p:ext>
            </p:extLst>
          </p:nvPr>
        </p:nvGraphicFramePr>
        <p:xfrm>
          <a:off x="3877469" y="3616848"/>
          <a:ext cx="1270000" cy="330200"/>
        </p:xfrm>
        <a:graphic>
          <a:graphicData uri="http://schemas.openxmlformats.org/presentationml/2006/ole">
            <mc:AlternateContent xmlns:mc="http://schemas.openxmlformats.org/markup-compatibility/2006">
              <mc:Choice xmlns:v="urn:schemas-microsoft-com:vml" Requires="v">
                <p:oleObj spid="_x0000_s3097" name="Equation" r:id="rId17" imgW="1269720" imgH="330120" progId="Equation.DSMT4">
                  <p:embed/>
                </p:oleObj>
              </mc:Choice>
              <mc:Fallback>
                <p:oleObj name="Equation" r:id="rId17" imgW="1269720" imgH="330120" progId="Equation.DSMT4">
                  <p:embed/>
                  <p:pic>
                    <p:nvPicPr>
                      <p:cNvPr id="10" name="Object 9">
                        <a:extLst>
                          <a:ext uri="{FF2B5EF4-FFF2-40B4-BE49-F238E27FC236}">
                            <a16:creationId xmlns:a16="http://schemas.microsoft.com/office/drawing/2014/main" id="{BEAC6561-CB35-4804-935A-5CB95A28EC2A}"/>
                          </a:ext>
                        </a:extLst>
                      </p:cNvPr>
                      <p:cNvPicPr/>
                      <p:nvPr/>
                    </p:nvPicPr>
                    <p:blipFill>
                      <a:blip r:embed="rId18"/>
                      <a:stretch>
                        <a:fillRect/>
                      </a:stretch>
                    </p:blipFill>
                    <p:spPr>
                      <a:xfrm>
                        <a:off x="3877469" y="3616848"/>
                        <a:ext cx="1270000" cy="3302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1A401364-508D-4878-B91F-9B704B262DF0}"/>
              </a:ext>
            </a:extLst>
          </p:cNvPr>
          <p:cNvSpPr>
            <a:spLocks noGrp="1"/>
          </p:cNvSpPr>
          <p:nvPr>
            <p:ph sz="quarter" idx="20"/>
          </p:nvPr>
        </p:nvSpPr>
        <p:spPr>
          <a:xfrm>
            <a:off x="332848" y="4044724"/>
            <a:ext cx="338434" cy="333253"/>
          </a:xfrm>
        </p:spPr>
        <p:txBody>
          <a:bodyPr tIns="0"/>
          <a:lstStyle/>
          <a:p>
            <a:pPr>
              <a:buFont typeface="Arial" panose="020B0604020202020204" pitchFamily="34" charset="0"/>
              <a:buChar char="•"/>
            </a:pPr>
            <a:r>
              <a:rPr lang="en-US" sz="2000" dirty="0"/>
              <a:t> </a:t>
            </a:r>
          </a:p>
        </p:txBody>
      </p:sp>
      <p:graphicFrame>
        <p:nvGraphicFramePr>
          <p:cNvPr id="31" name="Object 30">
            <a:extLst>
              <a:ext uri="{FF2B5EF4-FFF2-40B4-BE49-F238E27FC236}">
                <a16:creationId xmlns:a16="http://schemas.microsoft.com/office/drawing/2014/main" id="{567C4EA4-6258-44C8-BC4B-0F1890D3C537}"/>
              </a:ext>
            </a:extLst>
          </p:cNvPr>
          <p:cNvGraphicFramePr>
            <a:graphicFrameLocks noChangeAspect="1"/>
          </p:cNvGraphicFramePr>
          <p:nvPr>
            <p:extLst>
              <p:ext uri="{D42A27DB-BD31-4B8C-83A1-F6EECF244321}">
                <p14:modId xmlns:p14="http://schemas.microsoft.com/office/powerpoint/2010/main" val="272987009"/>
              </p:ext>
            </p:extLst>
          </p:nvPr>
        </p:nvGraphicFramePr>
        <p:xfrm>
          <a:off x="719931" y="4026423"/>
          <a:ext cx="698500" cy="330200"/>
        </p:xfrm>
        <a:graphic>
          <a:graphicData uri="http://schemas.openxmlformats.org/presentationml/2006/ole">
            <mc:AlternateContent xmlns:mc="http://schemas.openxmlformats.org/markup-compatibility/2006">
              <mc:Choice xmlns:v="urn:schemas-microsoft-com:vml" Requires="v">
                <p:oleObj spid="_x0000_s3098" name="Equation" r:id="rId19" imgW="698400" imgH="330120" progId="Equation.DSMT4">
                  <p:embed/>
                </p:oleObj>
              </mc:Choice>
              <mc:Fallback>
                <p:oleObj name="Equation" r:id="rId19" imgW="698400" imgH="330120" progId="Equation.DSMT4">
                  <p:embed/>
                  <p:pic>
                    <p:nvPicPr>
                      <p:cNvPr id="11" name="Object 10">
                        <a:extLst>
                          <a:ext uri="{FF2B5EF4-FFF2-40B4-BE49-F238E27FC236}">
                            <a16:creationId xmlns:a16="http://schemas.microsoft.com/office/drawing/2014/main" id="{6AFC30DA-09C2-4675-8256-7BDB93B92097}"/>
                          </a:ext>
                        </a:extLst>
                      </p:cNvPr>
                      <p:cNvPicPr/>
                      <p:nvPr/>
                    </p:nvPicPr>
                    <p:blipFill>
                      <a:blip r:embed="rId20"/>
                      <a:stretch>
                        <a:fillRect/>
                      </a:stretch>
                    </p:blipFill>
                    <p:spPr>
                      <a:xfrm>
                        <a:off x="719931" y="4026423"/>
                        <a:ext cx="698500" cy="3302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BDEC59C3-1E6E-4F77-8E17-5139BD85DA72}"/>
              </a:ext>
            </a:extLst>
          </p:cNvPr>
          <p:cNvSpPr>
            <a:spLocks noGrp="1"/>
          </p:cNvSpPr>
          <p:nvPr>
            <p:ph sz="quarter" idx="21"/>
          </p:nvPr>
        </p:nvSpPr>
        <p:spPr>
          <a:xfrm>
            <a:off x="1558034" y="4022016"/>
            <a:ext cx="2210412" cy="355960"/>
          </a:xfrm>
        </p:spPr>
        <p:txBody>
          <a:bodyPr lIns="0" tIns="0" rIns="0" bIns="0"/>
          <a:lstStyle/>
          <a:p>
            <a:r>
              <a:rPr lang="en-US" sz="2000" dirty="0"/>
              <a:t>the partial effect of</a:t>
            </a:r>
          </a:p>
        </p:txBody>
      </p:sp>
      <p:graphicFrame>
        <p:nvGraphicFramePr>
          <p:cNvPr id="32" name="Object 31">
            <a:extLst>
              <a:ext uri="{FF2B5EF4-FFF2-40B4-BE49-F238E27FC236}">
                <a16:creationId xmlns:a16="http://schemas.microsoft.com/office/drawing/2014/main" id="{BA7259F5-D040-4751-B9CB-E90D9F977C71}"/>
              </a:ext>
            </a:extLst>
          </p:cNvPr>
          <p:cNvGraphicFramePr>
            <a:graphicFrameLocks noChangeAspect="1"/>
          </p:cNvGraphicFramePr>
          <p:nvPr>
            <p:extLst>
              <p:ext uri="{D42A27DB-BD31-4B8C-83A1-F6EECF244321}">
                <p14:modId xmlns:p14="http://schemas.microsoft.com/office/powerpoint/2010/main" val="125965830"/>
              </p:ext>
            </p:extLst>
          </p:nvPr>
        </p:nvGraphicFramePr>
        <p:xfrm>
          <a:off x="3837781" y="4026423"/>
          <a:ext cx="1689100" cy="330200"/>
        </p:xfrm>
        <a:graphic>
          <a:graphicData uri="http://schemas.openxmlformats.org/presentationml/2006/ole">
            <mc:AlternateContent xmlns:mc="http://schemas.openxmlformats.org/markup-compatibility/2006">
              <mc:Choice xmlns:v="urn:schemas-microsoft-com:vml" Requires="v">
                <p:oleObj spid="_x0000_s3099" name="Equation" r:id="rId21" imgW="1688760" imgH="330120" progId="Equation.DSMT4">
                  <p:embed/>
                </p:oleObj>
              </mc:Choice>
              <mc:Fallback>
                <p:oleObj name="Equation" r:id="rId21" imgW="1688760" imgH="330120" progId="Equation.DSMT4">
                  <p:embed/>
                  <p:pic>
                    <p:nvPicPr>
                      <p:cNvPr id="12" name="Object 11">
                        <a:extLst>
                          <a:ext uri="{FF2B5EF4-FFF2-40B4-BE49-F238E27FC236}">
                            <a16:creationId xmlns:a16="http://schemas.microsoft.com/office/drawing/2014/main" id="{411CEDC6-06AF-4999-AFC8-A65971ED5211}"/>
                          </a:ext>
                        </a:extLst>
                      </p:cNvPr>
                      <p:cNvPicPr/>
                      <p:nvPr/>
                    </p:nvPicPr>
                    <p:blipFill>
                      <a:blip r:embed="rId22"/>
                      <a:stretch>
                        <a:fillRect/>
                      </a:stretch>
                    </p:blipFill>
                    <p:spPr>
                      <a:xfrm>
                        <a:off x="3837781" y="4026423"/>
                        <a:ext cx="1689100" cy="3302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3476EDD9-12B6-424A-8C22-3E019ACC3F7A}"/>
              </a:ext>
            </a:extLst>
          </p:cNvPr>
          <p:cNvSpPr>
            <a:spLocks noGrp="1"/>
          </p:cNvSpPr>
          <p:nvPr>
            <p:ph sz="quarter" idx="22"/>
          </p:nvPr>
        </p:nvSpPr>
        <p:spPr>
          <a:xfrm>
            <a:off x="344602" y="4492787"/>
            <a:ext cx="2417955" cy="362657"/>
          </a:xfrm>
        </p:spPr>
        <p:txBody>
          <a:bodyPr tIns="0"/>
          <a:lstStyle/>
          <a:p>
            <a:r>
              <a:rPr lang="en-US" sz="2000" dirty="0"/>
              <a:t>The partial effect of</a:t>
            </a:r>
          </a:p>
        </p:txBody>
      </p:sp>
      <p:graphicFrame>
        <p:nvGraphicFramePr>
          <p:cNvPr id="33" name="Object 32">
            <a:extLst>
              <a:ext uri="{FF2B5EF4-FFF2-40B4-BE49-F238E27FC236}">
                <a16:creationId xmlns:a16="http://schemas.microsoft.com/office/drawing/2014/main" id="{562FD940-5317-443C-86F6-F671DD382178}"/>
              </a:ext>
            </a:extLst>
          </p:cNvPr>
          <p:cNvGraphicFramePr>
            <a:graphicFrameLocks noChangeAspect="1"/>
          </p:cNvGraphicFramePr>
          <p:nvPr>
            <p:extLst>
              <p:ext uri="{D42A27DB-BD31-4B8C-83A1-F6EECF244321}">
                <p14:modId xmlns:p14="http://schemas.microsoft.com/office/powerpoint/2010/main" val="2905931251"/>
              </p:ext>
            </p:extLst>
          </p:nvPr>
        </p:nvGraphicFramePr>
        <p:xfrm>
          <a:off x="2725738" y="4505325"/>
          <a:ext cx="2006600" cy="330200"/>
        </p:xfrm>
        <a:graphic>
          <a:graphicData uri="http://schemas.openxmlformats.org/presentationml/2006/ole">
            <mc:AlternateContent xmlns:mc="http://schemas.openxmlformats.org/markup-compatibility/2006">
              <mc:Choice xmlns:v="urn:schemas-microsoft-com:vml" Requires="v">
                <p:oleObj spid="_x0000_s3100" name="Equation" r:id="rId23" imgW="2006280" imgH="330120" progId="Equation.DSMT4">
                  <p:embed/>
                </p:oleObj>
              </mc:Choice>
              <mc:Fallback>
                <p:oleObj name="Equation" r:id="rId23" imgW="2006280" imgH="330120" progId="Equation.DSMT4">
                  <p:embed/>
                  <p:pic>
                    <p:nvPicPr>
                      <p:cNvPr id="13" name="Object 12">
                        <a:extLst>
                          <a:ext uri="{FF2B5EF4-FFF2-40B4-BE49-F238E27FC236}">
                            <a16:creationId xmlns:a16="http://schemas.microsoft.com/office/drawing/2014/main" id="{804FEFF7-69FA-4B41-8C9A-7731DDC27E67}"/>
                          </a:ext>
                        </a:extLst>
                      </p:cNvPr>
                      <p:cNvPicPr/>
                      <p:nvPr/>
                    </p:nvPicPr>
                    <p:blipFill>
                      <a:blip r:embed="rId24"/>
                      <a:stretch>
                        <a:fillRect/>
                      </a:stretch>
                    </p:blipFill>
                    <p:spPr>
                      <a:xfrm>
                        <a:off x="2725738" y="4505325"/>
                        <a:ext cx="2006600" cy="33020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F340FA15-C571-40D2-8766-D4CC71C2300A}"/>
              </a:ext>
            </a:extLst>
          </p:cNvPr>
          <p:cNvSpPr>
            <a:spLocks noGrp="1"/>
          </p:cNvSpPr>
          <p:nvPr>
            <p:ph sz="quarter" idx="23"/>
          </p:nvPr>
        </p:nvSpPr>
        <p:spPr>
          <a:xfrm>
            <a:off x="4819765" y="4495440"/>
            <a:ext cx="1876524" cy="359651"/>
          </a:xfrm>
        </p:spPr>
        <p:txBody>
          <a:bodyPr lIns="0" tIns="0" rIns="0" bIns="0"/>
          <a:lstStyle/>
          <a:p>
            <a:r>
              <a:rPr lang="en-US" sz="2000" dirty="0"/>
              <a:t>this depends on</a:t>
            </a:r>
          </a:p>
        </p:txBody>
      </p:sp>
      <p:graphicFrame>
        <p:nvGraphicFramePr>
          <p:cNvPr id="34" name="Object 33">
            <a:extLst>
              <a:ext uri="{FF2B5EF4-FFF2-40B4-BE49-F238E27FC236}">
                <a16:creationId xmlns:a16="http://schemas.microsoft.com/office/drawing/2014/main" id="{C49F83EF-FDA2-4368-8359-1316B8F31D05}"/>
              </a:ext>
            </a:extLst>
          </p:cNvPr>
          <p:cNvGraphicFramePr>
            <a:graphicFrameLocks noChangeAspect="1"/>
          </p:cNvGraphicFramePr>
          <p:nvPr>
            <p:extLst>
              <p:ext uri="{D42A27DB-BD31-4B8C-83A1-F6EECF244321}">
                <p14:modId xmlns:p14="http://schemas.microsoft.com/office/powerpoint/2010/main" val="3860873073"/>
              </p:ext>
            </p:extLst>
          </p:nvPr>
        </p:nvGraphicFramePr>
        <p:xfrm>
          <a:off x="6683375" y="4493914"/>
          <a:ext cx="292100" cy="330200"/>
        </p:xfrm>
        <a:graphic>
          <a:graphicData uri="http://schemas.openxmlformats.org/presentationml/2006/ole">
            <mc:AlternateContent xmlns:mc="http://schemas.openxmlformats.org/markup-compatibility/2006">
              <mc:Choice xmlns:v="urn:schemas-microsoft-com:vml" Requires="v">
                <p:oleObj spid="_x0000_s3101" name="Equation" r:id="rId25" imgW="291960" imgH="330120" progId="Equation.DSMT4">
                  <p:embed/>
                </p:oleObj>
              </mc:Choice>
              <mc:Fallback>
                <p:oleObj name="Equation" r:id="rId25" imgW="291960" imgH="330120" progId="Equation.DSMT4">
                  <p:embed/>
                  <p:pic>
                    <p:nvPicPr>
                      <p:cNvPr id="14" name="Object 13">
                        <a:extLst>
                          <a:ext uri="{FF2B5EF4-FFF2-40B4-BE49-F238E27FC236}">
                            <a16:creationId xmlns:a16="http://schemas.microsoft.com/office/drawing/2014/main" id="{ABF67BFF-1A63-4C91-995B-8566C34B75A2}"/>
                          </a:ext>
                        </a:extLst>
                      </p:cNvPr>
                      <p:cNvPicPr/>
                      <p:nvPr/>
                    </p:nvPicPr>
                    <p:blipFill>
                      <a:blip r:embed="rId26"/>
                      <a:stretch>
                        <a:fillRect/>
                      </a:stretch>
                    </p:blipFill>
                    <p:spPr>
                      <a:xfrm>
                        <a:off x="6683375" y="4493914"/>
                        <a:ext cx="292100" cy="3302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6181AB83-8B47-4D38-A0D3-FF2DA39D5C11}"/>
              </a:ext>
            </a:extLst>
          </p:cNvPr>
          <p:cNvSpPr>
            <a:spLocks noGrp="1"/>
          </p:cNvSpPr>
          <p:nvPr>
            <p:ph sz="quarter" idx="24"/>
          </p:nvPr>
        </p:nvSpPr>
        <p:spPr>
          <a:xfrm>
            <a:off x="341427" y="4940711"/>
            <a:ext cx="264692" cy="294792"/>
          </a:xfrm>
        </p:spPr>
        <p:txBody>
          <a:bodyPr tIns="0"/>
          <a:lstStyle/>
          <a:p>
            <a:pPr>
              <a:buFont typeface="Arial" panose="020B0604020202020204" pitchFamily="34" charset="0"/>
              <a:buChar char="•"/>
            </a:pPr>
            <a:r>
              <a:rPr lang="en-US" sz="2000" dirty="0"/>
              <a:t> </a:t>
            </a:r>
          </a:p>
        </p:txBody>
      </p:sp>
      <p:graphicFrame>
        <p:nvGraphicFramePr>
          <p:cNvPr id="35" name="Object 34">
            <a:extLst>
              <a:ext uri="{FF2B5EF4-FFF2-40B4-BE49-F238E27FC236}">
                <a16:creationId xmlns:a16="http://schemas.microsoft.com/office/drawing/2014/main" id="{6698E39F-F9F1-4F14-8138-30F2D57EC78A}"/>
              </a:ext>
            </a:extLst>
          </p:cNvPr>
          <p:cNvGraphicFramePr>
            <a:graphicFrameLocks noChangeAspect="1"/>
          </p:cNvGraphicFramePr>
          <p:nvPr>
            <p:extLst>
              <p:ext uri="{D42A27DB-BD31-4B8C-83A1-F6EECF244321}">
                <p14:modId xmlns:p14="http://schemas.microsoft.com/office/powerpoint/2010/main" val="3302060455"/>
              </p:ext>
            </p:extLst>
          </p:nvPr>
        </p:nvGraphicFramePr>
        <p:xfrm>
          <a:off x="741209" y="4931624"/>
          <a:ext cx="711200" cy="330200"/>
        </p:xfrm>
        <a:graphic>
          <a:graphicData uri="http://schemas.openxmlformats.org/presentationml/2006/ole">
            <mc:AlternateContent xmlns:mc="http://schemas.openxmlformats.org/markup-compatibility/2006">
              <mc:Choice xmlns:v="urn:schemas-microsoft-com:vml" Requires="v">
                <p:oleObj spid="_x0000_s3102" name="Equation" r:id="rId27" imgW="711000" imgH="330120" progId="Equation.DSMT4">
                  <p:embed/>
                </p:oleObj>
              </mc:Choice>
              <mc:Fallback>
                <p:oleObj name="Equation" r:id="rId27" imgW="711000" imgH="330120" progId="Equation.DSMT4">
                  <p:embed/>
                  <p:pic>
                    <p:nvPicPr>
                      <p:cNvPr id="29" name="Object 28">
                        <a:extLst>
                          <a:ext uri="{FF2B5EF4-FFF2-40B4-BE49-F238E27FC236}">
                            <a16:creationId xmlns:a16="http://schemas.microsoft.com/office/drawing/2014/main" id="{11A9F4A3-610A-4363-ABB1-5D305E848886}"/>
                          </a:ext>
                        </a:extLst>
                      </p:cNvPr>
                      <p:cNvPicPr/>
                      <p:nvPr/>
                    </p:nvPicPr>
                    <p:blipFill>
                      <a:blip r:embed="rId28"/>
                      <a:stretch>
                        <a:fillRect/>
                      </a:stretch>
                    </p:blipFill>
                    <p:spPr>
                      <a:xfrm>
                        <a:off x="741209" y="4931624"/>
                        <a:ext cx="711200" cy="330200"/>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AE317FC4-3728-40E5-ACB1-238F5E5B8103}"/>
              </a:ext>
            </a:extLst>
          </p:cNvPr>
          <p:cNvSpPr>
            <a:spLocks noGrp="1"/>
          </p:cNvSpPr>
          <p:nvPr>
            <p:ph sz="quarter" idx="25"/>
          </p:nvPr>
        </p:nvSpPr>
        <p:spPr>
          <a:xfrm>
            <a:off x="1579508" y="4918968"/>
            <a:ext cx="2197513" cy="360780"/>
          </a:xfrm>
        </p:spPr>
        <p:txBody>
          <a:bodyPr lIns="0" tIns="0" rIns="0" bIns="0"/>
          <a:lstStyle/>
          <a:p>
            <a:r>
              <a:rPr lang="en-US" sz="2000" dirty="0"/>
              <a:t>the partial effect of</a:t>
            </a:r>
          </a:p>
        </p:txBody>
      </p:sp>
      <p:graphicFrame>
        <p:nvGraphicFramePr>
          <p:cNvPr id="36" name="Object 35">
            <a:extLst>
              <a:ext uri="{FF2B5EF4-FFF2-40B4-BE49-F238E27FC236}">
                <a16:creationId xmlns:a16="http://schemas.microsoft.com/office/drawing/2014/main" id="{00533324-0D84-4759-9551-3FB989A93E64}"/>
              </a:ext>
            </a:extLst>
          </p:cNvPr>
          <p:cNvGraphicFramePr>
            <a:graphicFrameLocks noChangeAspect="1"/>
          </p:cNvGraphicFramePr>
          <p:nvPr>
            <p:extLst>
              <p:ext uri="{D42A27DB-BD31-4B8C-83A1-F6EECF244321}">
                <p14:modId xmlns:p14="http://schemas.microsoft.com/office/powerpoint/2010/main" val="3898684881"/>
              </p:ext>
            </p:extLst>
          </p:nvPr>
        </p:nvGraphicFramePr>
        <p:xfrm>
          <a:off x="3805084" y="4942737"/>
          <a:ext cx="1358900" cy="330200"/>
        </p:xfrm>
        <a:graphic>
          <a:graphicData uri="http://schemas.openxmlformats.org/presentationml/2006/ole">
            <mc:AlternateContent xmlns:mc="http://schemas.openxmlformats.org/markup-compatibility/2006">
              <mc:Choice xmlns:v="urn:schemas-microsoft-com:vml" Requires="v">
                <p:oleObj spid="_x0000_s3103" name="Equation" r:id="rId29" imgW="1358640" imgH="330120" progId="Equation.DSMT4">
                  <p:embed/>
                </p:oleObj>
              </mc:Choice>
              <mc:Fallback>
                <p:oleObj name="Equation" r:id="rId29" imgW="1358640" imgH="330120" progId="Equation.DSMT4">
                  <p:embed/>
                  <p:pic>
                    <p:nvPicPr>
                      <p:cNvPr id="15" name="Object 14">
                        <a:extLst>
                          <a:ext uri="{FF2B5EF4-FFF2-40B4-BE49-F238E27FC236}">
                            <a16:creationId xmlns:a16="http://schemas.microsoft.com/office/drawing/2014/main" id="{80210E89-2B52-4E60-9550-384F9AF2F92A}"/>
                          </a:ext>
                        </a:extLst>
                      </p:cNvPr>
                      <p:cNvPicPr/>
                      <p:nvPr/>
                    </p:nvPicPr>
                    <p:blipFill>
                      <a:blip r:embed="rId30"/>
                      <a:stretch>
                        <a:fillRect/>
                      </a:stretch>
                    </p:blipFill>
                    <p:spPr>
                      <a:xfrm>
                        <a:off x="3805084" y="4942737"/>
                        <a:ext cx="1358900" cy="330200"/>
                      </a:xfrm>
                      <a:prstGeom prst="rect">
                        <a:avLst/>
                      </a:prstGeom>
                    </p:spPr>
                  </p:pic>
                </p:oleObj>
              </mc:Fallback>
            </mc:AlternateContent>
          </a:graphicData>
        </a:graphic>
      </p:graphicFrame>
      <p:sp>
        <p:nvSpPr>
          <p:cNvPr id="19" name="Content Placeholder 18">
            <a:extLst>
              <a:ext uri="{FF2B5EF4-FFF2-40B4-BE49-F238E27FC236}">
                <a16:creationId xmlns:a16="http://schemas.microsoft.com/office/drawing/2014/main" id="{86B78239-4449-4734-A00F-4C12366329BE}"/>
              </a:ext>
            </a:extLst>
          </p:cNvPr>
          <p:cNvSpPr>
            <a:spLocks noGrp="1"/>
          </p:cNvSpPr>
          <p:nvPr>
            <p:ph sz="quarter" idx="26"/>
          </p:nvPr>
        </p:nvSpPr>
        <p:spPr>
          <a:xfrm>
            <a:off x="341427" y="5376182"/>
            <a:ext cx="264692" cy="390261"/>
          </a:xfrm>
        </p:spPr>
        <p:txBody>
          <a:bodyPr tIns="0"/>
          <a:lstStyle/>
          <a:p>
            <a:pPr>
              <a:buFont typeface="Arial" panose="020B0604020202020204" pitchFamily="34" charset="0"/>
              <a:buChar char="•"/>
            </a:pPr>
            <a:r>
              <a:rPr lang="en-US" sz="2000" dirty="0"/>
              <a:t> </a:t>
            </a:r>
          </a:p>
        </p:txBody>
      </p:sp>
      <p:graphicFrame>
        <p:nvGraphicFramePr>
          <p:cNvPr id="37" name="Object 36">
            <a:extLst>
              <a:ext uri="{FF2B5EF4-FFF2-40B4-BE49-F238E27FC236}">
                <a16:creationId xmlns:a16="http://schemas.microsoft.com/office/drawing/2014/main" id="{3201C439-67D5-4992-8E62-97097F7A47EF}"/>
              </a:ext>
            </a:extLst>
          </p:cNvPr>
          <p:cNvGraphicFramePr>
            <a:graphicFrameLocks noChangeAspect="1"/>
          </p:cNvGraphicFramePr>
          <p:nvPr>
            <p:extLst>
              <p:ext uri="{D42A27DB-BD31-4B8C-83A1-F6EECF244321}">
                <p14:modId xmlns:p14="http://schemas.microsoft.com/office/powerpoint/2010/main" val="4096926990"/>
              </p:ext>
            </p:extLst>
          </p:nvPr>
        </p:nvGraphicFramePr>
        <p:xfrm>
          <a:off x="711047" y="5384062"/>
          <a:ext cx="673100" cy="330200"/>
        </p:xfrm>
        <a:graphic>
          <a:graphicData uri="http://schemas.openxmlformats.org/presentationml/2006/ole">
            <mc:AlternateContent xmlns:mc="http://schemas.openxmlformats.org/markup-compatibility/2006">
              <mc:Choice xmlns:v="urn:schemas-microsoft-com:vml" Requires="v">
                <p:oleObj spid="_x0000_s3104" name="Equation" r:id="rId31" imgW="672840" imgH="330120" progId="Equation.DSMT4">
                  <p:embed/>
                </p:oleObj>
              </mc:Choice>
              <mc:Fallback>
                <p:oleObj name="Equation" r:id="rId31" imgW="672840" imgH="330120" progId="Equation.DSMT4">
                  <p:embed/>
                  <p:pic>
                    <p:nvPicPr>
                      <p:cNvPr id="16" name="Object 15">
                        <a:extLst>
                          <a:ext uri="{FF2B5EF4-FFF2-40B4-BE49-F238E27FC236}">
                            <a16:creationId xmlns:a16="http://schemas.microsoft.com/office/drawing/2014/main" id="{ACF72E8B-66EA-479A-B351-6A359C0D3EA9}"/>
                          </a:ext>
                        </a:extLst>
                      </p:cNvPr>
                      <p:cNvPicPr/>
                      <p:nvPr/>
                    </p:nvPicPr>
                    <p:blipFill>
                      <a:blip r:embed="rId32"/>
                      <a:stretch>
                        <a:fillRect/>
                      </a:stretch>
                    </p:blipFill>
                    <p:spPr>
                      <a:xfrm>
                        <a:off x="711047" y="5384062"/>
                        <a:ext cx="673100" cy="330200"/>
                      </a:xfrm>
                      <a:prstGeom prst="rect">
                        <a:avLst/>
                      </a:prstGeom>
                    </p:spPr>
                  </p:pic>
                </p:oleObj>
              </mc:Fallback>
            </mc:AlternateContent>
          </a:graphicData>
        </a:graphic>
      </p:graphicFrame>
      <p:sp>
        <p:nvSpPr>
          <p:cNvPr id="20" name="Content Placeholder 19">
            <a:extLst>
              <a:ext uri="{FF2B5EF4-FFF2-40B4-BE49-F238E27FC236}">
                <a16:creationId xmlns:a16="http://schemas.microsoft.com/office/drawing/2014/main" id="{EE9990C8-E2D9-4488-876F-767CD575E2A9}"/>
              </a:ext>
            </a:extLst>
          </p:cNvPr>
          <p:cNvSpPr>
            <a:spLocks noGrp="1"/>
          </p:cNvSpPr>
          <p:nvPr>
            <p:ph sz="quarter" idx="27"/>
          </p:nvPr>
        </p:nvSpPr>
        <p:spPr>
          <a:xfrm>
            <a:off x="1503639" y="5361228"/>
            <a:ext cx="2214389" cy="375719"/>
          </a:xfrm>
        </p:spPr>
        <p:txBody>
          <a:bodyPr lIns="0" tIns="0" rIns="0" bIns="0"/>
          <a:lstStyle/>
          <a:p>
            <a:r>
              <a:rPr lang="en-US" sz="2000" dirty="0"/>
              <a:t>the partial effect of</a:t>
            </a:r>
          </a:p>
        </p:txBody>
      </p:sp>
      <p:graphicFrame>
        <p:nvGraphicFramePr>
          <p:cNvPr id="38" name="Object 37">
            <a:extLst>
              <a:ext uri="{FF2B5EF4-FFF2-40B4-BE49-F238E27FC236}">
                <a16:creationId xmlns:a16="http://schemas.microsoft.com/office/drawing/2014/main" id="{B97963C9-FA8A-4683-936E-7DC0072F129F}"/>
              </a:ext>
            </a:extLst>
          </p:cNvPr>
          <p:cNvGraphicFramePr>
            <a:graphicFrameLocks noChangeAspect="1"/>
          </p:cNvGraphicFramePr>
          <p:nvPr>
            <p:extLst>
              <p:ext uri="{D42A27DB-BD31-4B8C-83A1-F6EECF244321}">
                <p14:modId xmlns:p14="http://schemas.microsoft.com/office/powerpoint/2010/main" val="3791397221"/>
              </p:ext>
            </p:extLst>
          </p:nvPr>
        </p:nvGraphicFramePr>
        <p:xfrm>
          <a:off x="3727297" y="5384062"/>
          <a:ext cx="1778000" cy="330200"/>
        </p:xfrm>
        <a:graphic>
          <a:graphicData uri="http://schemas.openxmlformats.org/presentationml/2006/ole">
            <mc:AlternateContent xmlns:mc="http://schemas.openxmlformats.org/markup-compatibility/2006">
              <mc:Choice xmlns:v="urn:schemas-microsoft-com:vml" Requires="v">
                <p:oleObj spid="_x0000_s3105" name="Equation" r:id="rId33" imgW="1777680" imgH="330120" progId="Equation.DSMT4">
                  <p:embed/>
                </p:oleObj>
              </mc:Choice>
              <mc:Fallback>
                <p:oleObj name="Equation" r:id="rId33" imgW="1777680" imgH="330120" progId="Equation.DSMT4">
                  <p:embed/>
                  <p:pic>
                    <p:nvPicPr>
                      <p:cNvPr id="17" name="Object 16">
                        <a:extLst>
                          <a:ext uri="{FF2B5EF4-FFF2-40B4-BE49-F238E27FC236}">
                            <a16:creationId xmlns:a16="http://schemas.microsoft.com/office/drawing/2014/main" id="{09EACDED-2DB0-4937-9CB5-56E98EC73EFF}"/>
                          </a:ext>
                        </a:extLst>
                      </p:cNvPr>
                      <p:cNvPicPr/>
                      <p:nvPr/>
                    </p:nvPicPr>
                    <p:blipFill>
                      <a:blip r:embed="rId34"/>
                      <a:stretch>
                        <a:fillRect/>
                      </a:stretch>
                    </p:blipFill>
                    <p:spPr>
                      <a:xfrm>
                        <a:off x="3727297" y="5384062"/>
                        <a:ext cx="1778000" cy="330200"/>
                      </a:xfrm>
                      <a:prstGeom prst="rect">
                        <a:avLst/>
                      </a:prstGeom>
                    </p:spPr>
                  </p:pic>
                </p:oleObj>
              </mc:Fallback>
            </mc:AlternateContent>
          </a:graphicData>
        </a:graphic>
      </p:graphicFrame>
      <p:sp>
        <p:nvSpPr>
          <p:cNvPr id="21" name="Content Placeholder 20">
            <a:extLst>
              <a:ext uri="{FF2B5EF4-FFF2-40B4-BE49-F238E27FC236}">
                <a16:creationId xmlns:a16="http://schemas.microsoft.com/office/drawing/2014/main" id="{A21E8053-3D03-4235-AEF1-E2B65BA49E9B}"/>
              </a:ext>
            </a:extLst>
          </p:cNvPr>
          <p:cNvSpPr>
            <a:spLocks noGrp="1"/>
          </p:cNvSpPr>
          <p:nvPr>
            <p:ph sz="quarter" idx="28"/>
          </p:nvPr>
        </p:nvSpPr>
        <p:spPr>
          <a:xfrm>
            <a:off x="336305" y="5935717"/>
            <a:ext cx="8130329" cy="359651"/>
          </a:xfrm>
        </p:spPr>
        <p:txBody>
          <a:bodyPr tIns="0"/>
          <a:lstStyle/>
          <a:p>
            <a:r>
              <a:rPr lang="en-US" sz="2000" dirty="0"/>
              <a:t>Tests of significance can be conducted on the interaction variables.</a:t>
            </a:r>
          </a:p>
        </p:txBody>
      </p:sp>
      <p:sp>
        <p:nvSpPr>
          <p:cNvPr id="17" name="Slide Number Placeholder 16">
            <a:extLst>
              <a:ext uri="{FF2B5EF4-FFF2-40B4-BE49-F238E27FC236}">
                <a16:creationId xmlns:a16="http://schemas.microsoft.com/office/drawing/2014/main" id="{F7F63D97-F093-48A1-AAD3-ECF6623978CD}"/>
              </a:ext>
            </a:extLst>
          </p:cNvPr>
          <p:cNvSpPr>
            <a:spLocks noGrp="1"/>
          </p:cNvSpPr>
          <p:nvPr>
            <p:ph type="sldNum" sz="quarter" idx="10"/>
          </p:nvPr>
        </p:nvSpPr>
        <p:spPr/>
        <p:txBody>
          <a:bodyPr/>
          <a:lstStyle/>
          <a:p>
            <a:fld id="{68151E55-6873-49E2-B8D5-2F265E6F1973}" type="slidenum">
              <a:rPr lang="en-US" smtClean="0"/>
              <a:t>7</a:t>
            </a:fld>
            <a:endParaRPr lang="en-US"/>
          </a:p>
        </p:txBody>
      </p:sp>
    </p:spTree>
    <p:extLst>
      <p:ext uri="{BB962C8B-B14F-4D97-AF65-F5344CB8AC3E}">
        <p14:creationId xmlns:p14="http://schemas.microsoft.com/office/powerpoint/2010/main" val="333160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BFDF-0B5D-44C7-9817-060F5FB0E3BC}"/>
              </a:ext>
            </a:extLst>
          </p:cNvPr>
          <p:cNvSpPr>
            <a:spLocks noGrp="1"/>
          </p:cNvSpPr>
          <p:nvPr>
            <p:ph type="title"/>
          </p:nvPr>
        </p:nvSpPr>
        <p:spPr/>
        <p:txBody>
          <a:bodyPr>
            <a:normAutofit fontScale="90000"/>
          </a:bodyPr>
          <a:lstStyle/>
          <a:p>
            <a:r>
              <a:rPr lang="en-IN" dirty="0"/>
              <a:t>8.1: Regression Models with Interaction Variables </a:t>
            </a:r>
            <a:r>
              <a:rPr lang="en-IN" sz="1100" b="0" dirty="0"/>
              <a:t>4</a:t>
            </a:r>
            <a:endParaRPr lang="en-US" dirty="0"/>
          </a:p>
        </p:txBody>
      </p:sp>
      <p:sp>
        <p:nvSpPr>
          <p:cNvPr id="3" name="Content Placeholder 2">
            <a:extLst>
              <a:ext uri="{FF2B5EF4-FFF2-40B4-BE49-F238E27FC236}">
                <a16:creationId xmlns:a16="http://schemas.microsoft.com/office/drawing/2014/main" id="{E2FC5C4B-AB77-4C33-8130-FF546530CFD8}"/>
              </a:ext>
            </a:extLst>
          </p:cNvPr>
          <p:cNvSpPr>
            <a:spLocks noGrp="1"/>
          </p:cNvSpPr>
          <p:nvPr>
            <p:ph sz="quarter" idx="11"/>
          </p:nvPr>
        </p:nvSpPr>
        <p:spPr>
          <a:xfrm>
            <a:off x="342900" y="1276710"/>
            <a:ext cx="8077200" cy="1215767"/>
          </a:xfrm>
        </p:spPr>
        <p:txBody>
          <a:bodyPr/>
          <a:lstStyle/>
          <a:p>
            <a:pPr marL="292608" indent="-292608">
              <a:buFont typeface="Arial" panose="020B0604020202020204" pitchFamily="34" charset="0"/>
              <a:buChar char="•"/>
            </a:pPr>
            <a:r>
              <a:rPr lang="en-US" sz="1800" dirty="0"/>
              <a:t>Example: Data were collected on the starting salary of business graduates (Salary in $</a:t>
            </a:r>
            <a:r>
              <a:rPr lang="en-US" sz="100" dirty="0"/>
              <a:t> </a:t>
            </a:r>
            <a:r>
              <a:rPr lang="en-US" sz="1800" dirty="0"/>
              <a:t>1,000s) along with their cumulative G</a:t>
            </a:r>
            <a:r>
              <a:rPr lang="en-US" sz="100" dirty="0"/>
              <a:t> </a:t>
            </a:r>
            <a:r>
              <a:rPr lang="en-US" sz="1800" dirty="0"/>
              <a:t>P</a:t>
            </a:r>
            <a:r>
              <a:rPr lang="en-US" sz="100" dirty="0"/>
              <a:t> </a:t>
            </a:r>
            <a:r>
              <a:rPr lang="en-US" sz="1800" dirty="0"/>
              <a:t>A, whether they have an M</a:t>
            </a:r>
            <a:r>
              <a:rPr lang="en-US" sz="100" dirty="0"/>
              <a:t> </a:t>
            </a:r>
            <a:r>
              <a:rPr lang="en-US" sz="1800" dirty="0"/>
              <a:t>I</a:t>
            </a:r>
            <a:r>
              <a:rPr lang="en-US" sz="100" dirty="0"/>
              <a:t> </a:t>
            </a:r>
            <a:r>
              <a:rPr lang="en-US" sz="1800" dirty="0"/>
              <a:t>S concentration (M</a:t>
            </a:r>
            <a:r>
              <a:rPr lang="en-US" sz="100" dirty="0"/>
              <a:t> </a:t>
            </a:r>
            <a:r>
              <a:rPr lang="en-US" sz="1800" dirty="0"/>
              <a:t>I</a:t>
            </a:r>
            <a:r>
              <a:rPr lang="en-US" sz="100" dirty="0"/>
              <a:t> </a:t>
            </a:r>
            <a:r>
              <a:rPr lang="en-US" sz="1800" dirty="0"/>
              <a:t>S = 1 if yes, 0 otherwise), and whether they have a statistics minor (Statistics = 1 if yes, 0 otherwise).</a:t>
            </a:r>
          </a:p>
        </p:txBody>
      </p:sp>
      <p:graphicFrame>
        <p:nvGraphicFramePr>
          <p:cNvPr id="8" name="Table 8">
            <a:extLst>
              <a:ext uri="{FF2B5EF4-FFF2-40B4-BE49-F238E27FC236}">
                <a16:creationId xmlns:a16="http://schemas.microsoft.com/office/drawing/2014/main" id="{EF23811D-8170-478B-AB26-C6E93DE6B353}"/>
              </a:ext>
            </a:extLst>
          </p:cNvPr>
          <p:cNvGraphicFramePr>
            <a:graphicFrameLocks noGrp="1"/>
          </p:cNvGraphicFramePr>
          <p:nvPr>
            <p:extLst>
              <p:ext uri="{D42A27DB-BD31-4B8C-83A1-F6EECF244321}">
                <p14:modId xmlns:p14="http://schemas.microsoft.com/office/powerpoint/2010/main" val="2309555386"/>
              </p:ext>
            </p:extLst>
          </p:nvPr>
        </p:nvGraphicFramePr>
        <p:xfrm>
          <a:off x="1997792" y="2687320"/>
          <a:ext cx="5148416" cy="1854200"/>
        </p:xfrm>
        <a:graphic>
          <a:graphicData uri="http://schemas.openxmlformats.org/drawingml/2006/table">
            <a:tbl>
              <a:tblPr firstRow="1" bandRow="1">
                <a:tableStyleId>{5C22544A-7EE6-4342-B048-85BDC9FD1C3A}</a:tableStyleId>
              </a:tblPr>
              <a:tblGrid>
                <a:gridCol w="1287104">
                  <a:extLst>
                    <a:ext uri="{9D8B030D-6E8A-4147-A177-3AD203B41FA5}">
                      <a16:colId xmlns:a16="http://schemas.microsoft.com/office/drawing/2014/main" val="1031644888"/>
                    </a:ext>
                  </a:extLst>
                </a:gridCol>
                <a:gridCol w="1287104">
                  <a:extLst>
                    <a:ext uri="{9D8B030D-6E8A-4147-A177-3AD203B41FA5}">
                      <a16:colId xmlns:a16="http://schemas.microsoft.com/office/drawing/2014/main" val="421191288"/>
                    </a:ext>
                  </a:extLst>
                </a:gridCol>
                <a:gridCol w="1158363">
                  <a:extLst>
                    <a:ext uri="{9D8B030D-6E8A-4147-A177-3AD203B41FA5}">
                      <a16:colId xmlns:a16="http://schemas.microsoft.com/office/drawing/2014/main" val="1890200605"/>
                    </a:ext>
                  </a:extLst>
                </a:gridCol>
                <a:gridCol w="1415845">
                  <a:extLst>
                    <a:ext uri="{9D8B030D-6E8A-4147-A177-3AD203B41FA5}">
                      <a16:colId xmlns:a16="http://schemas.microsoft.com/office/drawing/2014/main" val="2772897532"/>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44110331"/>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036073610"/>
                  </a:ext>
                </a:extLst>
              </a:tr>
              <a:tr h="3708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410174450"/>
                  </a:ext>
                </a:extLst>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5925247"/>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935673522"/>
                  </a:ext>
                </a:extLst>
              </a:tr>
            </a:tbl>
          </a:graphicData>
        </a:graphic>
      </p:graphicFrame>
      <p:graphicFrame>
        <p:nvGraphicFramePr>
          <p:cNvPr id="10" name="Object 9">
            <a:extLst>
              <a:ext uri="{FF2B5EF4-FFF2-40B4-BE49-F238E27FC236}">
                <a16:creationId xmlns:a16="http://schemas.microsoft.com/office/drawing/2014/main" id="{610BF54E-3F3F-4188-B5EB-90D21A25BB4F}"/>
              </a:ext>
            </a:extLst>
          </p:cNvPr>
          <p:cNvGraphicFramePr>
            <a:graphicFrameLocks noChangeAspect="1"/>
          </p:cNvGraphicFramePr>
          <p:nvPr>
            <p:extLst>
              <p:ext uri="{D42A27DB-BD31-4B8C-83A1-F6EECF244321}">
                <p14:modId xmlns:p14="http://schemas.microsoft.com/office/powerpoint/2010/main" val="512952314"/>
              </p:ext>
            </p:extLst>
          </p:nvPr>
        </p:nvGraphicFramePr>
        <p:xfrm>
          <a:off x="2169242" y="2746180"/>
          <a:ext cx="749300" cy="292100"/>
        </p:xfrm>
        <a:graphic>
          <a:graphicData uri="http://schemas.openxmlformats.org/presentationml/2006/ole">
            <mc:AlternateContent xmlns:mc="http://schemas.openxmlformats.org/markup-compatibility/2006">
              <mc:Choice xmlns:v="urn:schemas-microsoft-com:vml" Requires="v">
                <p:oleObj spid="_x0000_s4118" name="Equation" r:id="rId3" imgW="749160" imgH="291960" progId="Equation.DSMT4">
                  <p:embed/>
                </p:oleObj>
              </mc:Choice>
              <mc:Fallback>
                <p:oleObj name="Equation" r:id="rId3" imgW="749160" imgH="291960" progId="Equation.DSMT4">
                  <p:embed/>
                  <p:pic>
                    <p:nvPicPr>
                      <p:cNvPr id="0" name=""/>
                      <p:cNvPicPr/>
                      <p:nvPr/>
                    </p:nvPicPr>
                    <p:blipFill>
                      <a:blip r:embed="rId4"/>
                      <a:stretch>
                        <a:fillRect/>
                      </a:stretch>
                    </p:blipFill>
                    <p:spPr>
                      <a:xfrm>
                        <a:off x="2169242" y="2746180"/>
                        <a:ext cx="749300" cy="2921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80A125F-A3B7-47B1-8D10-080B11684562}"/>
              </a:ext>
            </a:extLst>
          </p:cNvPr>
          <p:cNvGraphicFramePr>
            <a:graphicFrameLocks noChangeAspect="1"/>
          </p:cNvGraphicFramePr>
          <p:nvPr>
            <p:extLst>
              <p:ext uri="{D42A27DB-BD31-4B8C-83A1-F6EECF244321}">
                <p14:modId xmlns:p14="http://schemas.microsoft.com/office/powerpoint/2010/main" val="3870183063"/>
              </p:ext>
            </p:extLst>
          </p:nvPr>
        </p:nvGraphicFramePr>
        <p:xfrm>
          <a:off x="3519488" y="2740025"/>
          <a:ext cx="584200" cy="241300"/>
        </p:xfrm>
        <a:graphic>
          <a:graphicData uri="http://schemas.openxmlformats.org/presentationml/2006/ole">
            <mc:AlternateContent xmlns:mc="http://schemas.openxmlformats.org/markup-compatibility/2006">
              <mc:Choice xmlns:v="urn:schemas-microsoft-com:vml" Requires="v">
                <p:oleObj spid="_x0000_s4119" name="Equation" r:id="rId5" imgW="583920" imgH="241200" progId="Equation.DSMT4">
                  <p:embed/>
                </p:oleObj>
              </mc:Choice>
              <mc:Fallback>
                <p:oleObj name="Equation" r:id="rId5" imgW="583920" imgH="241200" progId="Equation.DSMT4">
                  <p:embed/>
                  <p:pic>
                    <p:nvPicPr>
                      <p:cNvPr id="0" name=""/>
                      <p:cNvPicPr/>
                      <p:nvPr/>
                    </p:nvPicPr>
                    <p:blipFill>
                      <a:blip r:embed="rId6"/>
                      <a:stretch>
                        <a:fillRect/>
                      </a:stretch>
                    </p:blipFill>
                    <p:spPr>
                      <a:xfrm>
                        <a:off x="3519488" y="2740025"/>
                        <a:ext cx="584200" cy="2413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69CBCB1-3E4E-40D3-BADE-17B27E582AF2}"/>
              </a:ext>
            </a:extLst>
          </p:cNvPr>
          <p:cNvGraphicFramePr>
            <a:graphicFrameLocks noChangeAspect="1"/>
          </p:cNvGraphicFramePr>
          <p:nvPr>
            <p:extLst>
              <p:ext uri="{D42A27DB-BD31-4B8C-83A1-F6EECF244321}">
                <p14:modId xmlns:p14="http://schemas.microsoft.com/office/powerpoint/2010/main" val="3382821160"/>
              </p:ext>
            </p:extLst>
          </p:nvPr>
        </p:nvGraphicFramePr>
        <p:xfrm>
          <a:off x="4789488" y="2714625"/>
          <a:ext cx="495300" cy="292100"/>
        </p:xfrm>
        <a:graphic>
          <a:graphicData uri="http://schemas.openxmlformats.org/presentationml/2006/ole">
            <mc:AlternateContent xmlns:mc="http://schemas.openxmlformats.org/markup-compatibility/2006">
              <mc:Choice xmlns:v="urn:schemas-microsoft-com:vml" Requires="v">
                <p:oleObj spid="_x0000_s4120" name="Equation" r:id="rId7" imgW="495000" imgH="291960" progId="Equation.DSMT4">
                  <p:embed/>
                </p:oleObj>
              </mc:Choice>
              <mc:Fallback>
                <p:oleObj name="Equation" r:id="rId7" imgW="495000" imgH="291960" progId="Equation.DSMT4">
                  <p:embed/>
                  <p:pic>
                    <p:nvPicPr>
                      <p:cNvPr id="0" name=""/>
                      <p:cNvPicPr/>
                      <p:nvPr/>
                    </p:nvPicPr>
                    <p:blipFill>
                      <a:blip r:embed="rId8"/>
                      <a:stretch>
                        <a:fillRect/>
                      </a:stretch>
                    </p:blipFill>
                    <p:spPr>
                      <a:xfrm>
                        <a:off x="4789488" y="2714625"/>
                        <a:ext cx="495300" cy="2921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933F1DCE-9867-4EAE-871D-AE790F02F31E}"/>
              </a:ext>
            </a:extLst>
          </p:cNvPr>
          <p:cNvGraphicFramePr>
            <a:graphicFrameLocks noChangeAspect="1"/>
          </p:cNvGraphicFramePr>
          <p:nvPr>
            <p:extLst>
              <p:ext uri="{D42A27DB-BD31-4B8C-83A1-F6EECF244321}">
                <p14:modId xmlns:p14="http://schemas.microsoft.com/office/powerpoint/2010/main" val="2270561022"/>
              </p:ext>
            </p:extLst>
          </p:nvPr>
        </p:nvGraphicFramePr>
        <p:xfrm>
          <a:off x="5915950" y="2740493"/>
          <a:ext cx="1003300" cy="241300"/>
        </p:xfrm>
        <a:graphic>
          <a:graphicData uri="http://schemas.openxmlformats.org/presentationml/2006/ole">
            <mc:AlternateContent xmlns:mc="http://schemas.openxmlformats.org/markup-compatibility/2006">
              <mc:Choice xmlns:v="urn:schemas-microsoft-com:vml" Requires="v">
                <p:oleObj spid="_x0000_s4121" name="Equation" r:id="rId9" imgW="1002960" imgH="241200" progId="Equation.DSMT4">
                  <p:embed/>
                </p:oleObj>
              </mc:Choice>
              <mc:Fallback>
                <p:oleObj name="Equation" r:id="rId9" imgW="1002960" imgH="241200" progId="Equation.DSMT4">
                  <p:embed/>
                  <p:pic>
                    <p:nvPicPr>
                      <p:cNvPr id="0" name=""/>
                      <p:cNvPicPr/>
                      <p:nvPr/>
                    </p:nvPicPr>
                    <p:blipFill>
                      <a:blip r:embed="rId10"/>
                      <a:stretch>
                        <a:fillRect/>
                      </a:stretch>
                    </p:blipFill>
                    <p:spPr>
                      <a:xfrm>
                        <a:off x="5915950" y="2740493"/>
                        <a:ext cx="1003300" cy="241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8AAD32DA-A006-448D-8411-0E971FCB4344}"/>
              </a:ext>
            </a:extLst>
          </p:cNvPr>
          <p:cNvGraphicFramePr>
            <a:graphicFrameLocks noChangeAspect="1"/>
          </p:cNvGraphicFramePr>
          <p:nvPr>
            <p:extLst>
              <p:ext uri="{D42A27DB-BD31-4B8C-83A1-F6EECF244321}">
                <p14:modId xmlns:p14="http://schemas.microsoft.com/office/powerpoint/2010/main" val="1324455247"/>
              </p:ext>
            </p:extLst>
          </p:nvPr>
        </p:nvGraphicFramePr>
        <p:xfrm>
          <a:off x="2433395" y="3112320"/>
          <a:ext cx="292100" cy="241300"/>
        </p:xfrm>
        <a:graphic>
          <a:graphicData uri="http://schemas.openxmlformats.org/presentationml/2006/ole">
            <mc:AlternateContent xmlns:mc="http://schemas.openxmlformats.org/markup-compatibility/2006">
              <mc:Choice xmlns:v="urn:schemas-microsoft-com:vml" Requires="v">
                <p:oleObj spid="_x0000_s4122" name="Equation" r:id="rId11" imgW="291960" imgH="241200" progId="Equation.DSMT4">
                  <p:embed/>
                </p:oleObj>
              </mc:Choice>
              <mc:Fallback>
                <p:oleObj name="Equation" r:id="rId11" imgW="291960" imgH="241200" progId="Equation.DSMT4">
                  <p:embed/>
                  <p:pic>
                    <p:nvPicPr>
                      <p:cNvPr id="0" name=""/>
                      <p:cNvPicPr/>
                      <p:nvPr/>
                    </p:nvPicPr>
                    <p:blipFill>
                      <a:blip r:embed="rId12"/>
                      <a:stretch>
                        <a:fillRect/>
                      </a:stretch>
                    </p:blipFill>
                    <p:spPr>
                      <a:xfrm>
                        <a:off x="2433395" y="3112320"/>
                        <a:ext cx="292100" cy="241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B2606584-9CB1-4773-BCAA-430E5CC822D1}"/>
              </a:ext>
            </a:extLst>
          </p:cNvPr>
          <p:cNvGraphicFramePr>
            <a:graphicFrameLocks noChangeAspect="1"/>
          </p:cNvGraphicFramePr>
          <p:nvPr>
            <p:extLst>
              <p:ext uri="{D42A27DB-BD31-4B8C-83A1-F6EECF244321}">
                <p14:modId xmlns:p14="http://schemas.microsoft.com/office/powerpoint/2010/main" val="1460279297"/>
              </p:ext>
            </p:extLst>
          </p:nvPr>
        </p:nvGraphicFramePr>
        <p:xfrm>
          <a:off x="3672553" y="3112320"/>
          <a:ext cx="469900" cy="241300"/>
        </p:xfrm>
        <a:graphic>
          <a:graphicData uri="http://schemas.openxmlformats.org/presentationml/2006/ole">
            <mc:AlternateContent xmlns:mc="http://schemas.openxmlformats.org/markup-compatibility/2006">
              <mc:Choice xmlns:v="urn:schemas-microsoft-com:vml" Requires="v">
                <p:oleObj spid="_x0000_s4123" name="Equation" r:id="rId13" imgW="469800" imgH="241200" progId="Equation.DSMT4">
                  <p:embed/>
                </p:oleObj>
              </mc:Choice>
              <mc:Fallback>
                <p:oleObj name="Equation" r:id="rId13" imgW="469800" imgH="241200" progId="Equation.DSMT4">
                  <p:embed/>
                  <p:pic>
                    <p:nvPicPr>
                      <p:cNvPr id="0" name=""/>
                      <p:cNvPicPr/>
                      <p:nvPr/>
                    </p:nvPicPr>
                    <p:blipFill>
                      <a:blip r:embed="rId14"/>
                      <a:stretch>
                        <a:fillRect/>
                      </a:stretch>
                    </p:blipFill>
                    <p:spPr>
                      <a:xfrm>
                        <a:off x="3672553" y="3112320"/>
                        <a:ext cx="4699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524BF67-DD1F-4CEB-AD26-D50DBFAF1E4B}"/>
              </a:ext>
            </a:extLst>
          </p:cNvPr>
          <p:cNvGraphicFramePr>
            <a:graphicFrameLocks noChangeAspect="1"/>
          </p:cNvGraphicFramePr>
          <p:nvPr>
            <p:extLst>
              <p:ext uri="{D42A27DB-BD31-4B8C-83A1-F6EECF244321}">
                <p14:modId xmlns:p14="http://schemas.microsoft.com/office/powerpoint/2010/main" val="3411676517"/>
              </p:ext>
            </p:extLst>
          </p:nvPr>
        </p:nvGraphicFramePr>
        <p:xfrm>
          <a:off x="5059721" y="3074424"/>
          <a:ext cx="114300" cy="228600"/>
        </p:xfrm>
        <a:graphic>
          <a:graphicData uri="http://schemas.openxmlformats.org/presentationml/2006/ole">
            <mc:AlternateContent xmlns:mc="http://schemas.openxmlformats.org/markup-compatibility/2006">
              <mc:Choice xmlns:v="urn:schemas-microsoft-com:vml" Requires="v">
                <p:oleObj spid="_x0000_s4124" name="Equation" r:id="rId15" imgW="114120" imgH="228600" progId="Equation.DSMT4">
                  <p:embed/>
                </p:oleObj>
              </mc:Choice>
              <mc:Fallback>
                <p:oleObj name="Equation" r:id="rId15" imgW="114120" imgH="228600" progId="Equation.DSMT4">
                  <p:embed/>
                  <p:pic>
                    <p:nvPicPr>
                      <p:cNvPr id="0" name=""/>
                      <p:cNvPicPr/>
                      <p:nvPr/>
                    </p:nvPicPr>
                    <p:blipFill>
                      <a:blip r:embed="rId16"/>
                      <a:stretch>
                        <a:fillRect/>
                      </a:stretch>
                    </p:blipFill>
                    <p:spPr>
                      <a:xfrm>
                        <a:off x="5059721" y="3074424"/>
                        <a:ext cx="114300" cy="2286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83CA06B5-ED0C-484E-8244-39A0AC298E62}"/>
              </a:ext>
            </a:extLst>
          </p:cNvPr>
          <p:cNvGraphicFramePr>
            <a:graphicFrameLocks noChangeAspect="1"/>
          </p:cNvGraphicFramePr>
          <p:nvPr>
            <p:extLst>
              <p:ext uri="{D42A27DB-BD31-4B8C-83A1-F6EECF244321}">
                <p14:modId xmlns:p14="http://schemas.microsoft.com/office/powerpoint/2010/main" val="4041417104"/>
              </p:ext>
            </p:extLst>
          </p:nvPr>
        </p:nvGraphicFramePr>
        <p:xfrm>
          <a:off x="6446628" y="3130429"/>
          <a:ext cx="165100" cy="241300"/>
        </p:xfrm>
        <a:graphic>
          <a:graphicData uri="http://schemas.openxmlformats.org/presentationml/2006/ole">
            <mc:AlternateContent xmlns:mc="http://schemas.openxmlformats.org/markup-compatibility/2006">
              <mc:Choice xmlns:v="urn:schemas-microsoft-com:vml" Requires="v">
                <p:oleObj spid="_x0000_s4125" name="Equation" r:id="rId17" imgW="164880" imgH="241200" progId="Equation.DSMT4">
                  <p:embed/>
                </p:oleObj>
              </mc:Choice>
              <mc:Fallback>
                <p:oleObj name="Equation" r:id="rId17" imgW="164880" imgH="241200" progId="Equation.DSMT4">
                  <p:embed/>
                  <p:pic>
                    <p:nvPicPr>
                      <p:cNvPr id="0" name=""/>
                      <p:cNvPicPr/>
                      <p:nvPr/>
                    </p:nvPicPr>
                    <p:blipFill>
                      <a:blip r:embed="rId18"/>
                      <a:stretch>
                        <a:fillRect/>
                      </a:stretch>
                    </p:blipFill>
                    <p:spPr>
                      <a:xfrm>
                        <a:off x="6446628" y="3130429"/>
                        <a:ext cx="165100" cy="2413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E1AB597F-2542-44D9-A81A-744D1B1DC2DE}"/>
              </a:ext>
            </a:extLst>
          </p:cNvPr>
          <p:cNvGraphicFramePr>
            <a:graphicFrameLocks noChangeAspect="1"/>
          </p:cNvGraphicFramePr>
          <p:nvPr>
            <p:extLst>
              <p:ext uri="{D42A27DB-BD31-4B8C-83A1-F6EECF244321}">
                <p14:modId xmlns:p14="http://schemas.microsoft.com/office/powerpoint/2010/main" val="2290145888"/>
              </p:ext>
            </p:extLst>
          </p:nvPr>
        </p:nvGraphicFramePr>
        <p:xfrm>
          <a:off x="2448847" y="3495777"/>
          <a:ext cx="292100" cy="241300"/>
        </p:xfrm>
        <a:graphic>
          <a:graphicData uri="http://schemas.openxmlformats.org/presentationml/2006/ole">
            <mc:AlternateContent xmlns:mc="http://schemas.openxmlformats.org/markup-compatibility/2006">
              <mc:Choice xmlns:v="urn:schemas-microsoft-com:vml" Requires="v">
                <p:oleObj spid="_x0000_s4126" name="Equation" r:id="rId19" imgW="291960" imgH="241200" progId="Equation.DSMT4">
                  <p:embed/>
                </p:oleObj>
              </mc:Choice>
              <mc:Fallback>
                <p:oleObj name="Equation" r:id="rId19" imgW="291960" imgH="241200" progId="Equation.DSMT4">
                  <p:embed/>
                  <p:pic>
                    <p:nvPicPr>
                      <p:cNvPr id="0" name=""/>
                      <p:cNvPicPr/>
                      <p:nvPr/>
                    </p:nvPicPr>
                    <p:blipFill>
                      <a:blip r:embed="rId20"/>
                      <a:stretch>
                        <a:fillRect/>
                      </a:stretch>
                    </p:blipFill>
                    <p:spPr>
                      <a:xfrm>
                        <a:off x="2448847" y="3495777"/>
                        <a:ext cx="292100" cy="2413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F49CEBDB-A439-4132-81AD-7AC466670213}"/>
              </a:ext>
            </a:extLst>
          </p:cNvPr>
          <p:cNvGraphicFramePr>
            <a:graphicFrameLocks noChangeAspect="1"/>
          </p:cNvGraphicFramePr>
          <p:nvPr>
            <p:extLst>
              <p:ext uri="{D42A27DB-BD31-4B8C-83A1-F6EECF244321}">
                <p14:modId xmlns:p14="http://schemas.microsoft.com/office/powerpoint/2010/main" val="1217940432"/>
              </p:ext>
            </p:extLst>
          </p:nvPr>
        </p:nvGraphicFramePr>
        <p:xfrm>
          <a:off x="3666203" y="3495777"/>
          <a:ext cx="482600" cy="241300"/>
        </p:xfrm>
        <a:graphic>
          <a:graphicData uri="http://schemas.openxmlformats.org/presentationml/2006/ole">
            <mc:AlternateContent xmlns:mc="http://schemas.openxmlformats.org/markup-compatibility/2006">
              <mc:Choice xmlns:v="urn:schemas-microsoft-com:vml" Requires="v">
                <p:oleObj spid="_x0000_s4127" name="Equation" r:id="rId21" imgW="482400" imgH="241200" progId="Equation.DSMT4">
                  <p:embed/>
                </p:oleObj>
              </mc:Choice>
              <mc:Fallback>
                <p:oleObj name="Equation" r:id="rId21" imgW="482400" imgH="241200" progId="Equation.DSMT4">
                  <p:embed/>
                  <p:pic>
                    <p:nvPicPr>
                      <p:cNvPr id="0" name=""/>
                      <p:cNvPicPr/>
                      <p:nvPr/>
                    </p:nvPicPr>
                    <p:blipFill>
                      <a:blip r:embed="rId22"/>
                      <a:stretch>
                        <a:fillRect/>
                      </a:stretch>
                    </p:blipFill>
                    <p:spPr>
                      <a:xfrm>
                        <a:off x="3666203" y="3495777"/>
                        <a:ext cx="482600" cy="2413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D989EBC2-7A30-430B-9626-AC8FC3443541}"/>
              </a:ext>
            </a:extLst>
          </p:cNvPr>
          <p:cNvGraphicFramePr>
            <a:graphicFrameLocks noChangeAspect="1"/>
          </p:cNvGraphicFramePr>
          <p:nvPr>
            <p:extLst>
              <p:ext uri="{D42A27DB-BD31-4B8C-83A1-F6EECF244321}">
                <p14:modId xmlns:p14="http://schemas.microsoft.com/office/powerpoint/2010/main" val="3111067260"/>
              </p:ext>
            </p:extLst>
          </p:nvPr>
        </p:nvGraphicFramePr>
        <p:xfrm>
          <a:off x="5074059" y="3440677"/>
          <a:ext cx="114300" cy="228600"/>
        </p:xfrm>
        <a:graphic>
          <a:graphicData uri="http://schemas.openxmlformats.org/presentationml/2006/ole">
            <mc:AlternateContent xmlns:mc="http://schemas.openxmlformats.org/markup-compatibility/2006">
              <mc:Choice xmlns:v="urn:schemas-microsoft-com:vml" Requires="v">
                <p:oleObj spid="_x0000_s4128" name="Equation" r:id="rId23" imgW="114120" imgH="228600" progId="Equation.DSMT4">
                  <p:embed/>
                </p:oleObj>
              </mc:Choice>
              <mc:Fallback>
                <p:oleObj name="Equation" r:id="rId23" imgW="114120" imgH="228600" progId="Equation.DSMT4">
                  <p:embed/>
                  <p:pic>
                    <p:nvPicPr>
                      <p:cNvPr id="0" name=""/>
                      <p:cNvPicPr/>
                      <p:nvPr/>
                    </p:nvPicPr>
                    <p:blipFill>
                      <a:blip r:embed="rId24"/>
                      <a:stretch>
                        <a:fillRect/>
                      </a:stretch>
                    </p:blipFill>
                    <p:spPr>
                      <a:xfrm>
                        <a:off x="5074059" y="3440677"/>
                        <a:ext cx="114300" cy="2286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952167CA-DB8B-4DD0-9C90-DC12DB800181}"/>
              </a:ext>
            </a:extLst>
          </p:cNvPr>
          <p:cNvGraphicFramePr>
            <a:graphicFrameLocks noChangeAspect="1"/>
          </p:cNvGraphicFramePr>
          <p:nvPr>
            <p:extLst>
              <p:ext uri="{D42A27DB-BD31-4B8C-83A1-F6EECF244321}">
                <p14:modId xmlns:p14="http://schemas.microsoft.com/office/powerpoint/2010/main" val="2985274290"/>
              </p:ext>
            </p:extLst>
          </p:nvPr>
        </p:nvGraphicFramePr>
        <p:xfrm>
          <a:off x="6437265" y="3518803"/>
          <a:ext cx="165100" cy="241300"/>
        </p:xfrm>
        <a:graphic>
          <a:graphicData uri="http://schemas.openxmlformats.org/presentationml/2006/ole">
            <mc:AlternateContent xmlns:mc="http://schemas.openxmlformats.org/markup-compatibility/2006">
              <mc:Choice xmlns:v="urn:schemas-microsoft-com:vml" Requires="v">
                <p:oleObj spid="_x0000_s4129" name="Equation" r:id="rId17" imgW="164880" imgH="241200" progId="Equation.DSMT4">
                  <p:embed/>
                </p:oleObj>
              </mc:Choice>
              <mc:Fallback>
                <p:oleObj name="Equation" r:id="rId17" imgW="164880" imgH="241200" progId="Equation.DSMT4">
                  <p:embed/>
                  <p:pic>
                    <p:nvPicPr>
                      <p:cNvPr id="17" name="Object 16">
                        <a:extLst>
                          <a:ext uri="{FF2B5EF4-FFF2-40B4-BE49-F238E27FC236}">
                            <a16:creationId xmlns:a16="http://schemas.microsoft.com/office/drawing/2014/main" id="{83CA06B5-ED0C-484E-8244-39A0AC298E62}"/>
                          </a:ext>
                        </a:extLst>
                      </p:cNvPr>
                      <p:cNvPicPr/>
                      <p:nvPr/>
                    </p:nvPicPr>
                    <p:blipFill>
                      <a:blip r:embed="rId18"/>
                      <a:stretch>
                        <a:fillRect/>
                      </a:stretch>
                    </p:blipFill>
                    <p:spPr>
                      <a:xfrm>
                        <a:off x="6437265" y="3518803"/>
                        <a:ext cx="1651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D28947CB-609B-40D5-B321-E0A9B5B90088}"/>
              </a:ext>
            </a:extLst>
          </p:cNvPr>
          <p:cNvGraphicFramePr>
            <a:graphicFrameLocks noChangeAspect="1"/>
          </p:cNvGraphicFramePr>
          <p:nvPr>
            <p:extLst>
              <p:ext uri="{D42A27DB-BD31-4B8C-83A1-F6EECF244321}">
                <p14:modId xmlns:p14="http://schemas.microsoft.com/office/powerpoint/2010/main" val="3484292912"/>
              </p:ext>
            </p:extLst>
          </p:nvPr>
        </p:nvGraphicFramePr>
        <p:xfrm>
          <a:off x="2535698" y="3858138"/>
          <a:ext cx="88900" cy="254000"/>
        </p:xfrm>
        <a:graphic>
          <a:graphicData uri="http://schemas.openxmlformats.org/presentationml/2006/ole">
            <mc:AlternateContent xmlns:mc="http://schemas.openxmlformats.org/markup-compatibility/2006">
              <mc:Choice xmlns:v="urn:schemas-microsoft-com:vml" Requires="v">
                <p:oleObj spid="_x0000_s4130" name="Equation" r:id="rId25" imgW="88560" imgH="253800" progId="Equation.DSMT4">
                  <p:embed/>
                </p:oleObj>
              </mc:Choice>
              <mc:Fallback>
                <p:oleObj name="Equation" r:id="rId25" imgW="88560" imgH="253800" progId="Equation.DSMT4">
                  <p:embed/>
                  <p:pic>
                    <p:nvPicPr>
                      <p:cNvPr id="0" name=""/>
                      <p:cNvPicPr/>
                      <p:nvPr/>
                    </p:nvPicPr>
                    <p:blipFill>
                      <a:blip r:embed="rId26"/>
                      <a:stretch>
                        <a:fillRect/>
                      </a:stretch>
                    </p:blipFill>
                    <p:spPr>
                      <a:xfrm>
                        <a:off x="2535698" y="3858138"/>
                        <a:ext cx="88900" cy="2540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22C07304-E2DD-4BE9-B8A3-9337AAA3BBEE}"/>
              </a:ext>
            </a:extLst>
          </p:cNvPr>
          <p:cNvGraphicFramePr>
            <a:graphicFrameLocks noChangeAspect="1"/>
          </p:cNvGraphicFramePr>
          <p:nvPr>
            <p:extLst>
              <p:ext uri="{D42A27DB-BD31-4B8C-83A1-F6EECF244321}">
                <p14:modId xmlns:p14="http://schemas.microsoft.com/office/powerpoint/2010/main" val="2298635829"/>
              </p:ext>
            </p:extLst>
          </p:nvPr>
        </p:nvGraphicFramePr>
        <p:xfrm>
          <a:off x="3912214" y="3818809"/>
          <a:ext cx="88900" cy="254000"/>
        </p:xfrm>
        <a:graphic>
          <a:graphicData uri="http://schemas.openxmlformats.org/presentationml/2006/ole">
            <mc:AlternateContent xmlns:mc="http://schemas.openxmlformats.org/markup-compatibility/2006">
              <mc:Choice xmlns:v="urn:schemas-microsoft-com:vml" Requires="v">
                <p:oleObj spid="_x0000_s4131" name="Equation" r:id="rId25" imgW="88560" imgH="253800" progId="Equation.DSMT4">
                  <p:embed/>
                </p:oleObj>
              </mc:Choice>
              <mc:Fallback>
                <p:oleObj name="Equation" r:id="rId25" imgW="88560" imgH="253800" progId="Equation.DSMT4">
                  <p:embed/>
                  <p:pic>
                    <p:nvPicPr>
                      <p:cNvPr id="22" name="Object 21">
                        <a:extLst>
                          <a:ext uri="{FF2B5EF4-FFF2-40B4-BE49-F238E27FC236}">
                            <a16:creationId xmlns:a16="http://schemas.microsoft.com/office/drawing/2014/main" id="{D28947CB-609B-40D5-B321-E0A9B5B90088}"/>
                          </a:ext>
                        </a:extLst>
                      </p:cNvPr>
                      <p:cNvPicPr/>
                      <p:nvPr/>
                    </p:nvPicPr>
                    <p:blipFill>
                      <a:blip r:embed="rId26"/>
                      <a:stretch>
                        <a:fillRect/>
                      </a:stretch>
                    </p:blipFill>
                    <p:spPr>
                      <a:xfrm>
                        <a:off x="3912214" y="3818809"/>
                        <a:ext cx="88900" cy="2540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23D0DC30-236A-46A4-B362-DA83F907FA98}"/>
              </a:ext>
            </a:extLst>
          </p:cNvPr>
          <p:cNvGraphicFramePr>
            <a:graphicFrameLocks noChangeAspect="1"/>
          </p:cNvGraphicFramePr>
          <p:nvPr>
            <p:extLst>
              <p:ext uri="{D42A27DB-BD31-4B8C-83A1-F6EECF244321}">
                <p14:modId xmlns:p14="http://schemas.microsoft.com/office/powerpoint/2010/main" val="1030008104"/>
              </p:ext>
            </p:extLst>
          </p:nvPr>
        </p:nvGraphicFramePr>
        <p:xfrm>
          <a:off x="5085121" y="3838249"/>
          <a:ext cx="88900" cy="254000"/>
        </p:xfrm>
        <a:graphic>
          <a:graphicData uri="http://schemas.openxmlformats.org/presentationml/2006/ole">
            <mc:AlternateContent xmlns:mc="http://schemas.openxmlformats.org/markup-compatibility/2006">
              <mc:Choice xmlns:v="urn:schemas-microsoft-com:vml" Requires="v">
                <p:oleObj spid="_x0000_s4132" name="Equation" r:id="rId25" imgW="88560" imgH="253800" progId="Equation.DSMT4">
                  <p:embed/>
                </p:oleObj>
              </mc:Choice>
              <mc:Fallback>
                <p:oleObj name="Equation" r:id="rId25" imgW="88560" imgH="253800" progId="Equation.DSMT4">
                  <p:embed/>
                  <p:pic>
                    <p:nvPicPr>
                      <p:cNvPr id="23" name="Object 22">
                        <a:extLst>
                          <a:ext uri="{FF2B5EF4-FFF2-40B4-BE49-F238E27FC236}">
                            <a16:creationId xmlns:a16="http://schemas.microsoft.com/office/drawing/2014/main" id="{22C07304-E2DD-4BE9-B8A3-9337AAA3BBEE}"/>
                          </a:ext>
                        </a:extLst>
                      </p:cNvPr>
                      <p:cNvPicPr/>
                      <p:nvPr/>
                    </p:nvPicPr>
                    <p:blipFill>
                      <a:blip r:embed="rId26"/>
                      <a:stretch>
                        <a:fillRect/>
                      </a:stretch>
                    </p:blipFill>
                    <p:spPr>
                      <a:xfrm>
                        <a:off x="5085121" y="3838249"/>
                        <a:ext cx="88900" cy="2540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FC4A9DC1-3CCC-4AC2-AE3D-E12B0C5533D7}"/>
              </a:ext>
            </a:extLst>
          </p:cNvPr>
          <p:cNvGraphicFramePr>
            <a:graphicFrameLocks noChangeAspect="1"/>
          </p:cNvGraphicFramePr>
          <p:nvPr>
            <p:extLst>
              <p:ext uri="{D42A27DB-BD31-4B8C-83A1-F6EECF244321}">
                <p14:modId xmlns:p14="http://schemas.microsoft.com/office/powerpoint/2010/main" val="1599340563"/>
              </p:ext>
            </p:extLst>
          </p:nvPr>
        </p:nvGraphicFramePr>
        <p:xfrm>
          <a:off x="6461637" y="3843165"/>
          <a:ext cx="88900" cy="254000"/>
        </p:xfrm>
        <a:graphic>
          <a:graphicData uri="http://schemas.openxmlformats.org/presentationml/2006/ole">
            <mc:AlternateContent xmlns:mc="http://schemas.openxmlformats.org/markup-compatibility/2006">
              <mc:Choice xmlns:v="urn:schemas-microsoft-com:vml" Requires="v">
                <p:oleObj spid="_x0000_s4133" name="Equation" r:id="rId25" imgW="88560" imgH="253800" progId="Equation.DSMT4">
                  <p:embed/>
                </p:oleObj>
              </mc:Choice>
              <mc:Fallback>
                <p:oleObj name="Equation" r:id="rId25" imgW="88560" imgH="253800" progId="Equation.DSMT4">
                  <p:embed/>
                  <p:pic>
                    <p:nvPicPr>
                      <p:cNvPr id="24" name="Object 23">
                        <a:extLst>
                          <a:ext uri="{FF2B5EF4-FFF2-40B4-BE49-F238E27FC236}">
                            <a16:creationId xmlns:a16="http://schemas.microsoft.com/office/drawing/2014/main" id="{23D0DC30-236A-46A4-B362-DA83F907FA98}"/>
                          </a:ext>
                        </a:extLst>
                      </p:cNvPr>
                      <p:cNvPicPr/>
                      <p:nvPr/>
                    </p:nvPicPr>
                    <p:blipFill>
                      <a:blip r:embed="rId26"/>
                      <a:stretch>
                        <a:fillRect/>
                      </a:stretch>
                    </p:blipFill>
                    <p:spPr>
                      <a:xfrm>
                        <a:off x="6461637" y="3843165"/>
                        <a:ext cx="88900" cy="2540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A099A1FC-AF50-4C92-A5E8-2C69A0DE3BE2}"/>
              </a:ext>
            </a:extLst>
          </p:cNvPr>
          <p:cNvGraphicFramePr>
            <a:graphicFrameLocks noChangeAspect="1"/>
          </p:cNvGraphicFramePr>
          <p:nvPr>
            <p:extLst>
              <p:ext uri="{D42A27DB-BD31-4B8C-83A1-F6EECF244321}">
                <p14:modId xmlns:p14="http://schemas.microsoft.com/office/powerpoint/2010/main" val="4290112105"/>
              </p:ext>
            </p:extLst>
          </p:nvPr>
        </p:nvGraphicFramePr>
        <p:xfrm>
          <a:off x="2493092" y="4247946"/>
          <a:ext cx="292100" cy="241300"/>
        </p:xfrm>
        <a:graphic>
          <a:graphicData uri="http://schemas.openxmlformats.org/presentationml/2006/ole">
            <mc:AlternateContent xmlns:mc="http://schemas.openxmlformats.org/markup-compatibility/2006">
              <mc:Choice xmlns:v="urn:schemas-microsoft-com:vml" Requires="v">
                <p:oleObj spid="_x0000_s4134" name="Equation" r:id="rId27" imgW="291960" imgH="241200" progId="Equation.DSMT4">
                  <p:embed/>
                </p:oleObj>
              </mc:Choice>
              <mc:Fallback>
                <p:oleObj name="Equation" r:id="rId27" imgW="291960" imgH="241200" progId="Equation.DSMT4">
                  <p:embed/>
                  <p:pic>
                    <p:nvPicPr>
                      <p:cNvPr id="0" name=""/>
                      <p:cNvPicPr/>
                      <p:nvPr/>
                    </p:nvPicPr>
                    <p:blipFill>
                      <a:blip r:embed="rId28"/>
                      <a:stretch>
                        <a:fillRect/>
                      </a:stretch>
                    </p:blipFill>
                    <p:spPr>
                      <a:xfrm>
                        <a:off x="2493092" y="4247946"/>
                        <a:ext cx="292100" cy="2413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4D578570-9B3E-4BA1-8F59-F75824D64D29}"/>
              </a:ext>
            </a:extLst>
          </p:cNvPr>
          <p:cNvGraphicFramePr>
            <a:graphicFrameLocks noChangeAspect="1"/>
          </p:cNvGraphicFramePr>
          <p:nvPr>
            <p:extLst>
              <p:ext uri="{D42A27DB-BD31-4B8C-83A1-F6EECF244321}">
                <p14:modId xmlns:p14="http://schemas.microsoft.com/office/powerpoint/2010/main" val="1250259922"/>
              </p:ext>
            </p:extLst>
          </p:nvPr>
        </p:nvGraphicFramePr>
        <p:xfrm>
          <a:off x="3672554" y="4218449"/>
          <a:ext cx="469900" cy="241300"/>
        </p:xfrm>
        <a:graphic>
          <a:graphicData uri="http://schemas.openxmlformats.org/presentationml/2006/ole">
            <mc:AlternateContent xmlns:mc="http://schemas.openxmlformats.org/markup-compatibility/2006">
              <mc:Choice xmlns:v="urn:schemas-microsoft-com:vml" Requires="v">
                <p:oleObj spid="_x0000_s4135" name="Equation" r:id="rId29" imgW="469800" imgH="241200" progId="Equation.DSMT4">
                  <p:embed/>
                </p:oleObj>
              </mc:Choice>
              <mc:Fallback>
                <p:oleObj name="Equation" r:id="rId29" imgW="469800" imgH="241200" progId="Equation.DSMT4">
                  <p:embed/>
                  <p:pic>
                    <p:nvPicPr>
                      <p:cNvPr id="0" name=""/>
                      <p:cNvPicPr/>
                      <p:nvPr/>
                    </p:nvPicPr>
                    <p:blipFill>
                      <a:blip r:embed="rId30"/>
                      <a:stretch>
                        <a:fillRect/>
                      </a:stretch>
                    </p:blipFill>
                    <p:spPr>
                      <a:xfrm>
                        <a:off x="3672554" y="4218449"/>
                        <a:ext cx="469900" cy="2413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D90DC1D7-5D1D-41E5-BAA6-207B6ED6EB6F}"/>
              </a:ext>
            </a:extLst>
          </p:cNvPr>
          <p:cNvGraphicFramePr>
            <a:graphicFrameLocks noChangeAspect="1"/>
          </p:cNvGraphicFramePr>
          <p:nvPr>
            <p:extLst>
              <p:ext uri="{D42A27DB-BD31-4B8C-83A1-F6EECF244321}">
                <p14:modId xmlns:p14="http://schemas.microsoft.com/office/powerpoint/2010/main" val="3170380972"/>
              </p:ext>
            </p:extLst>
          </p:nvPr>
        </p:nvGraphicFramePr>
        <p:xfrm>
          <a:off x="5055833" y="4202145"/>
          <a:ext cx="165100" cy="241300"/>
        </p:xfrm>
        <a:graphic>
          <a:graphicData uri="http://schemas.openxmlformats.org/presentationml/2006/ole">
            <mc:AlternateContent xmlns:mc="http://schemas.openxmlformats.org/markup-compatibility/2006">
              <mc:Choice xmlns:v="urn:schemas-microsoft-com:vml" Requires="v">
                <p:oleObj spid="_x0000_s4136" name="Equation" r:id="rId17" imgW="164880" imgH="241200" progId="Equation.DSMT4">
                  <p:embed/>
                </p:oleObj>
              </mc:Choice>
              <mc:Fallback>
                <p:oleObj name="Equation" r:id="rId17" imgW="164880" imgH="241200" progId="Equation.DSMT4">
                  <p:embed/>
                  <p:pic>
                    <p:nvPicPr>
                      <p:cNvPr id="21" name="Object 20">
                        <a:extLst>
                          <a:ext uri="{FF2B5EF4-FFF2-40B4-BE49-F238E27FC236}">
                            <a16:creationId xmlns:a16="http://schemas.microsoft.com/office/drawing/2014/main" id="{952167CA-DB8B-4DD0-9C90-DC12DB800181}"/>
                          </a:ext>
                        </a:extLst>
                      </p:cNvPr>
                      <p:cNvPicPr/>
                      <p:nvPr/>
                    </p:nvPicPr>
                    <p:blipFill>
                      <a:blip r:embed="rId18"/>
                      <a:stretch>
                        <a:fillRect/>
                      </a:stretch>
                    </p:blipFill>
                    <p:spPr>
                      <a:xfrm>
                        <a:off x="5055833" y="4202145"/>
                        <a:ext cx="165100" cy="2413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91EE22AD-DCE1-427C-97E1-7DA2F440540A}"/>
              </a:ext>
            </a:extLst>
          </p:cNvPr>
          <p:cNvGraphicFramePr>
            <a:graphicFrameLocks noChangeAspect="1"/>
          </p:cNvGraphicFramePr>
          <p:nvPr>
            <p:extLst>
              <p:ext uri="{D42A27DB-BD31-4B8C-83A1-F6EECF244321}">
                <p14:modId xmlns:p14="http://schemas.microsoft.com/office/powerpoint/2010/main" val="615937387"/>
              </p:ext>
            </p:extLst>
          </p:nvPr>
        </p:nvGraphicFramePr>
        <p:xfrm>
          <a:off x="6432349" y="4221810"/>
          <a:ext cx="165100" cy="241300"/>
        </p:xfrm>
        <a:graphic>
          <a:graphicData uri="http://schemas.openxmlformats.org/presentationml/2006/ole">
            <mc:AlternateContent xmlns:mc="http://schemas.openxmlformats.org/markup-compatibility/2006">
              <mc:Choice xmlns:v="urn:schemas-microsoft-com:vml" Requires="v">
                <p:oleObj spid="_x0000_s4137" name="Equation" r:id="rId17" imgW="164880" imgH="241200" progId="Equation.DSMT4">
                  <p:embed/>
                </p:oleObj>
              </mc:Choice>
              <mc:Fallback>
                <p:oleObj name="Equation" r:id="rId17" imgW="164880" imgH="241200" progId="Equation.DSMT4">
                  <p:embed/>
                  <p:pic>
                    <p:nvPicPr>
                      <p:cNvPr id="28" name="Object 27">
                        <a:extLst>
                          <a:ext uri="{FF2B5EF4-FFF2-40B4-BE49-F238E27FC236}">
                            <a16:creationId xmlns:a16="http://schemas.microsoft.com/office/drawing/2014/main" id="{D90DC1D7-5D1D-41E5-BAA6-207B6ED6EB6F}"/>
                          </a:ext>
                        </a:extLst>
                      </p:cNvPr>
                      <p:cNvPicPr/>
                      <p:nvPr/>
                    </p:nvPicPr>
                    <p:blipFill>
                      <a:blip r:embed="rId18"/>
                      <a:stretch>
                        <a:fillRect/>
                      </a:stretch>
                    </p:blipFill>
                    <p:spPr>
                      <a:xfrm>
                        <a:off x="6432349" y="4221810"/>
                        <a:ext cx="165100" cy="2413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0E6EB63-F2E3-40BF-895F-26183C0C2D81}"/>
              </a:ext>
            </a:extLst>
          </p:cNvPr>
          <p:cNvSpPr>
            <a:spLocks noGrp="1"/>
          </p:cNvSpPr>
          <p:nvPr>
            <p:ph sz="quarter" idx="14"/>
          </p:nvPr>
        </p:nvSpPr>
        <p:spPr>
          <a:xfrm>
            <a:off x="342900" y="4671882"/>
            <a:ext cx="8458200" cy="1867464"/>
          </a:xfrm>
        </p:spPr>
        <p:txBody>
          <a:bodyPr/>
          <a:lstStyle/>
          <a:p>
            <a:pPr marL="250825" indent="-250825"/>
            <a:r>
              <a:rPr lang="en-US" sz="1800" dirty="0"/>
              <a:t>a. Estimate and interpret the effect of G</a:t>
            </a:r>
            <a:r>
              <a:rPr lang="en-US" sz="100" dirty="0"/>
              <a:t> </a:t>
            </a:r>
            <a:r>
              <a:rPr lang="en-US" sz="1800" dirty="0"/>
              <a:t>P</a:t>
            </a:r>
            <a:r>
              <a:rPr lang="en-US" sz="100" dirty="0"/>
              <a:t> </a:t>
            </a:r>
            <a:r>
              <a:rPr lang="en-US" sz="1800" dirty="0"/>
              <a:t>A, M</a:t>
            </a:r>
            <a:r>
              <a:rPr lang="en-US" sz="100" dirty="0"/>
              <a:t> </a:t>
            </a:r>
            <a:r>
              <a:rPr lang="en-US" sz="1800" dirty="0"/>
              <a:t>I</a:t>
            </a:r>
            <a:r>
              <a:rPr lang="en-US" sz="100" dirty="0"/>
              <a:t> </a:t>
            </a:r>
            <a:r>
              <a:rPr lang="en-US" sz="1800" dirty="0"/>
              <a:t>S, and Statistics on Salary. Predict the salary of a business graduate with and without a M</a:t>
            </a:r>
            <a:r>
              <a:rPr lang="en-US" sz="100" dirty="0"/>
              <a:t> </a:t>
            </a:r>
            <a:r>
              <a:rPr lang="en-US" sz="1800" dirty="0"/>
              <a:t>I</a:t>
            </a:r>
            <a:r>
              <a:rPr lang="en-US" sz="100" dirty="0"/>
              <a:t> </a:t>
            </a:r>
            <a:r>
              <a:rPr lang="en-US" sz="1800" dirty="0"/>
              <a:t>S concentration and a statistics minor. Use a G</a:t>
            </a:r>
            <a:r>
              <a:rPr lang="en-US" sz="100" dirty="0"/>
              <a:t> </a:t>
            </a:r>
            <a:r>
              <a:rPr lang="en-US" sz="1800" dirty="0"/>
              <a:t>P</a:t>
            </a:r>
            <a:r>
              <a:rPr lang="en-US" sz="100" dirty="0"/>
              <a:t> </a:t>
            </a:r>
            <a:r>
              <a:rPr lang="en-US" sz="1800" dirty="0"/>
              <a:t>A of 3.5 for making predictions.</a:t>
            </a:r>
          </a:p>
          <a:p>
            <a:pPr marL="250825" indent="-250825"/>
            <a:r>
              <a:rPr lang="en-US" sz="1800" dirty="0"/>
              <a:t>b. Extend the model from part a to include the interaction between M</a:t>
            </a:r>
            <a:r>
              <a:rPr lang="en-US" sz="100" dirty="0"/>
              <a:t> </a:t>
            </a:r>
            <a:r>
              <a:rPr lang="en-US" sz="1800" dirty="0"/>
              <a:t>I</a:t>
            </a:r>
            <a:r>
              <a:rPr lang="en-US" sz="100" dirty="0"/>
              <a:t> </a:t>
            </a:r>
            <a:r>
              <a:rPr lang="en-US" sz="1800" dirty="0"/>
              <a:t>S and Statistics. Predict the salary of a business graduate with and without a M</a:t>
            </a:r>
            <a:r>
              <a:rPr lang="en-US" sz="100" dirty="0"/>
              <a:t> </a:t>
            </a:r>
            <a:r>
              <a:rPr lang="en-US" sz="1800" dirty="0"/>
              <a:t>I</a:t>
            </a:r>
            <a:r>
              <a:rPr lang="en-US" sz="100" dirty="0"/>
              <a:t> </a:t>
            </a:r>
            <a:r>
              <a:rPr lang="en-US" sz="1800" dirty="0"/>
              <a:t>S concentration and a statistics minor. Use a G</a:t>
            </a:r>
            <a:r>
              <a:rPr lang="en-US" sz="100" dirty="0"/>
              <a:t> </a:t>
            </a:r>
            <a:r>
              <a:rPr lang="en-US" sz="1800" dirty="0"/>
              <a:t>P</a:t>
            </a:r>
            <a:r>
              <a:rPr lang="en-US" sz="100" dirty="0"/>
              <a:t> </a:t>
            </a:r>
            <a:r>
              <a:rPr lang="en-US" sz="1800" dirty="0"/>
              <a:t>A of 3.5 for making predictions. </a:t>
            </a:r>
          </a:p>
        </p:txBody>
      </p:sp>
      <p:sp>
        <p:nvSpPr>
          <p:cNvPr id="7" name="Slide Number Placeholder 6">
            <a:extLst>
              <a:ext uri="{FF2B5EF4-FFF2-40B4-BE49-F238E27FC236}">
                <a16:creationId xmlns:a16="http://schemas.microsoft.com/office/drawing/2014/main" id="{298983B6-0208-489E-BCDE-4D91C4753DB2}"/>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101881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DB07-AD50-460E-9C7B-61AA21306092}"/>
              </a:ext>
            </a:extLst>
          </p:cNvPr>
          <p:cNvSpPr>
            <a:spLocks noGrp="1"/>
          </p:cNvSpPr>
          <p:nvPr>
            <p:ph type="title"/>
          </p:nvPr>
        </p:nvSpPr>
        <p:spPr/>
        <p:txBody>
          <a:bodyPr>
            <a:normAutofit fontScale="90000"/>
          </a:bodyPr>
          <a:lstStyle/>
          <a:p>
            <a:r>
              <a:rPr lang="en-IN" dirty="0"/>
              <a:t>8.1: Regression Models with Interaction Variables </a:t>
            </a:r>
            <a:r>
              <a:rPr lang="en-IN" sz="1100" b="0" dirty="0"/>
              <a:t>5</a:t>
            </a:r>
            <a:endParaRPr lang="en-US" dirty="0"/>
          </a:p>
        </p:txBody>
      </p:sp>
      <p:sp>
        <p:nvSpPr>
          <p:cNvPr id="12" name="Content Placeholder 11">
            <a:extLst>
              <a:ext uri="{FF2B5EF4-FFF2-40B4-BE49-F238E27FC236}">
                <a16:creationId xmlns:a16="http://schemas.microsoft.com/office/drawing/2014/main" id="{48DDD17D-F931-489D-81B3-A4679913BB4E}"/>
              </a:ext>
            </a:extLst>
          </p:cNvPr>
          <p:cNvSpPr>
            <a:spLocks noGrp="1"/>
          </p:cNvSpPr>
          <p:nvPr>
            <p:ph sz="quarter" idx="11"/>
          </p:nvPr>
        </p:nvSpPr>
        <p:spPr>
          <a:xfrm>
            <a:off x="342900" y="1276710"/>
            <a:ext cx="8458200" cy="448852"/>
          </a:xfrm>
        </p:spPr>
        <p:txBody>
          <a:bodyPr/>
          <a:lstStyle/>
          <a:p>
            <a:pPr marL="292608" indent="-292608">
              <a:buFont typeface="Arial" panose="020B0604020202020204" pitchFamily="34" charset="0"/>
              <a:buChar char="•"/>
            </a:pPr>
            <a:r>
              <a:rPr lang="en-US" sz="2000" dirty="0"/>
              <a:t>Example.</a:t>
            </a:r>
          </a:p>
        </p:txBody>
      </p:sp>
      <p:graphicFrame>
        <p:nvGraphicFramePr>
          <p:cNvPr id="18" name="Table 18">
            <a:extLst>
              <a:ext uri="{FF2B5EF4-FFF2-40B4-BE49-F238E27FC236}">
                <a16:creationId xmlns:a16="http://schemas.microsoft.com/office/drawing/2014/main" id="{5B6E5E9F-6727-4513-A6A3-A37DAF9D63FF}"/>
              </a:ext>
            </a:extLst>
          </p:cNvPr>
          <p:cNvGraphicFramePr>
            <a:graphicFrameLocks noGrp="1"/>
          </p:cNvGraphicFramePr>
          <p:nvPr>
            <p:extLst>
              <p:ext uri="{D42A27DB-BD31-4B8C-83A1-F6EECF244321}">
                <p14:modId xmlns:p14="http://schemas.microsoft.com/office/powerpoint/2010/main" val="1356717204"/>
              </p:ext>
            </p:extLst>
          </p:nvPr>
        </p:nvGraphicFramePr>
        <p:xfrm>
          <a:off x="1562100" y="1825831"/>
          <a:ext cx="6096000" cy="389867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53628190"/>
                    </a:ext>
                  </a:extLst>
                </a:gridCol>
                <a:gridCol w="2032000">
                  <a:extLst>
                    <a:ext uri="{9D8B030D-6E8A-4147-A177-3AD203B41FA5}">
                      <a16:colId xmlns:a16="http://schemas.microsoft.com/office/drawing/2014/main" val="612624550"/>
                    </a:ext>
                  </a:extLst>
                </a:gridCol>
                <a:gridCol w="2032000">
                  <a:extLst>
                    <a:ext uri="{9D8B030D-6E8A-4147-A177-3AD203B41FA5}">
                      <a16:colId xmlns:a16="http://schemas.microsoft.com/office/drawing/2014/main" val="1498542639"/>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73276782"/>
                  </a:ext>
                </a:extLst>
              </a:tr>
              <a:tr h="69401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9448285"/>
                  </a:ext>
                </a:extLst>
              </a:tr>
              <a:tr h="619432">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47804551"/>
                  </a:ext>
                </a:extLst>
              </a:tr>
              <a:tr h="66367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73347771"/>
                  </a:ext>
                </a:extLst>
              </a:tr>
              <a:tr h="575187">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29505451"/>
                  </a:ext>
                </a:extLst>
              </a:tr>
              <a:tr h="604684">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6718009"/>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06283752"/>
                  </a:ext>
                </a:extLst>
              </a:tr>
            </a:tbl>
          </a:graphicData>
        </a:graphic>
      </p:graphicFrame>
      <p:graphicFrame>
        <p:nvGraphicFramePr>
          <p:cNvPr id="22" name="Object 21">
            <a:extLst>
              <a:ext uri="{FF2B5EF4-FFF2-40B4-BE49-F238E27FC236}">
                <a16:creationId xmlns:a16="http://schemas.microsoft.com/office/drawing/2014/main" id="{5C7B69CC-563B-45CF-A6B3-71D93D6B3920}"/>
              </a:ext>
            </a:extLst>
          </p:cNvPr>
          <p:cNvGraphicFramePr>
            <a:graphicFrameLocks noChangeAspect="1"/>
          </p:cNvGraphicFramePr>
          <p:nvPr>
            <p:extLst>
              <p:ext uri="{D42A27DB-BD31-4B8C-83A1-F6EECF244321}">
                <p14:modId xmlns:p14="http://schemas.microsoft.com/office/powerpoint/2010/main" val="2059846982"/>
              </p:ext>
            </p:extLst>
          </p:nvPr>
        </p:nvGraphicFramePr>
        <p:xfrm>
          <a:off x="1719491" y="1899173"/>
          <a:ext cx="900545" cy="219364"/>
        </p:xfrm>
        <a:graphic>
          <a:graphicData uri="http://schemas.openxmlformats.org/presentationml/2006/ole">
            <mc:AlternateContent xmlns:mc="http://schemas.openxmlformats.org/markup-compatibility/2006">
              <mc:Choice xmlns:v="urn:schemas-microsoft-com:vml" Requires="v">
                <p:oleObj spid="_x0000_s5152" name="Equation" r:id="rId3" imgW="990360" imgH="241200" progId="Equation.DSMT4">
                  <p:embed/>
                </p:oleObj>
              </mc:Choice>
              <mc:Fallback>
                <p:oleObj name="Equation" r:id="rId3" imgW="990360" imgH="241200" progId="Equation.DSMT4">
                  <p:embed/>
                  <p:pic>
                    <p:nvPicPr>
                      <p:cNvPr id="0" name=""/>
                      <p:cNvPicPr/>
                      <p:nvPr/>
                    </p:nvPicPr>
                    <p:blipFill>
                      <a:blip r:embed="rId4"/>
                      <a:stretch>
                        <a:fillRect/>
                      </a:stretch>
                    </p:blipFill>
                    <p:spPr>
                      <a:xfrm>
                        <a:off x="1719491" y="1899173"/>
                        <a:ext cx="900545" cy="219364"/>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1BEF795E-539B-4850-A49D-7CDE1DC5AEBE}"/>
              </a:ext>
            </a:extLst>
          </p:cNvPr>
          <p:cNvGraphicFramePr>
            <a:graphicFrameLocks noChangeAspect="1"/>
          </p:cNvGraphicFramePr>
          <p:nvPr>
            <p:extLst>
              <p:ext uri="{D42A27DB-BD31-4B8C-83A1-F6EECF244321}">
                <p14:modId xmlns:p14="http://schemas.microsoft.com/office/powerpoint/2010/main" val="1975735699"/>
              </p:ext>
            </p:extLst>
          </p:nvPr>
        </p:nvGraphicFramePr>
        <p:xfrm>
          <a:off x="4330608" y="1884423"/>
          <a:ext cx="831273" cy="219364"/>
        </p:xfrm>
        <a:graphic>
          <a:graphicData uri="http://schemas.openxmlformats.org/presentationml/2006/ole">
            <mc:AlternateContent xmlns:mc="http://schemas.openxmlformats.org/markup-compatibility/2006">
              <mc:Choice xmlns:v="urn:schemas-microsoft-com:vml" Requires="v">
                <p:oleObj spid="_x0000_s5153" name="Equation" r:id="rId5" imgW="914400" imgH="241200" progId="Equation.DSMT4">
                  <p:embed/>
                </p:oleObj>
              </mc:Choice>
              <mc:Fallback>
                <p:oleObj name="Equation" r:id="rId5" imgW="914400" imgH="241200" progId="Equation.DSMT4">
                  <p:embed/>
                  <p:pic>
                    <p:nvPicPr>
                      <p:cNvPr id="0" name=""/>
                      <p:cNvPicPr/>
                      <p:nvPr/>
                    </p:nvPicPr>
                    <p:blipFill>
                      <a:blip r:embed="rId6"/>
                      <a:stretch>
                        <a:fillRect/>
                      </a:stretch>
                    </p:blipFill>
                    <p:spPr>
                      <a:xfrm>
                        <a:off x="4330608" y="1884423"/>
                        <a:ext cx="831273" cy="21936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1857BC38-C5F9-4C65-803B-07B6D73D729D}"/>
              </a:ext>
            </a:extLst>
          </p:cNvPr>
          <p:cNvGraphicFramePr>
            <a:graphicFrameLocks noChangeAspect="1"/>
          </p:cNvGraphicFramePr>
          <p:nvPr>
            <p:extLst>
              <p:ext uri="{D42A27DB-BD31-4B8C-83A1-F6EECF244321}">
                <p14:modId xmlns:p14="http://schemas.microsoft.com/office/powerpoint/2010/main" val="3823807293"/>
              </p:ext>
            </p:extLst>
          </p:nvPr>
        </p:nvGraphicFramePr>
        <p:xfrm>
          <a:off x="6322906" y="1899171"/>
          <a:ext cx="842818" cy="219364"/>
        </p:xfrm>
        <a:graphic>
          <a:graphicData uri="http://schemas.openxmlformats.org/presentationml/2006/ole">
            <mc:AlternateContent xmlns:mc="http://schemas.openxmlformats.org/markup-compatibility/2006">
              <mc:Choice xmlns:v="urn:schemas-microsoft-com:vml" Requires="v">
                <p:oleObj spid="_x0000_s5154" name="Equation" r:id="rId7" imgW="927000" imgH="241200" progId="Equation.DSMT4">
                  <p:embed/>
                </p:oleObj>
              </mc:Choice>
              <mc:Fallback>
                <p:oleObj name="Equation" r:id="rId7" imgW="927000" imgH="241200" progId="Equation.DSMT4">
                  <p:embed/>
                  <p:pic>
                    <p:nvPicPr>
                      <p:cNvPr id="0" name=""/>
                      <p:cNvPicPr/>
                      <p:nvPr/>
                    </p:nvPicPr>
                    <p:blipFill>
                      <a:blip r:embed="rId8"/>
                      <a:stretch>
                        <a:fillRect/>
                      </a:stretch>
                    </p:blipFill>
                    <p:spPr>
                      <a:xfrm>
                        <a:off x="6322906" y="1899171"/>
                        <a:ext cx="842818" cy="219364"/>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98DF925B-9680-4B37-A298-A9ED8904F14D}"/>
              </a:ext>
            </a:extLst>
          </p:cNvPr>
          <p:cNvGraphicFramePr>
            <a:graphicFrameLocks noChangeAspect="1"/>
          </p:cNvGraphicFramePr>
          <p:nvPr>
            <p:extLst>
              <p:ext uri="{D42A27DB-BD31-4B8C-83A1-F6EECF244321}">
                <p14:modId xmlns:p14="http://schemas.microsoft.com/office/powerpoint/2010/main" val="2098538195"/>
              </p:ext>
            </p:extLst>
          </p:nvPr>
        </p:nvGraphicFramePr>
        <p:xfrm>
          <a:off x="1719491" y="2261128"/>
          <a:ext cx="854364" cy="265545"/>
        </p:xfrm>
        <a:graphic>
          <a:graphicData uri="http://schemas.openxmlformats.org/presentationml/2006/ole">
            <mc:AlternateContent xmlns:mc="http://schemas.openxmlformats.org/markup-compatibility/2006">
              <mc:Choice xmlns:v="urn:schemas-microsoft-com:vml" Requires="v">
                <p:oleObj spid="_x0000_s5155" name="Equation" r:id="rId9" imgW="939600" imgH="291960" progId="Equation.DSMT4">
                  <p:embed/>
                </p:oleObj>
              </mc:Choice>
              <mc:Fallback>
                <p:oleObj name="Equation" r:id="rId9" imgW="939600" imgH="291960" progId="Equation.DSMT4">
                  <p:embed/>
                  <p:pic>
                    <p:nvPicPr>
                      <p:cNvPr id="0" name=""/>
                      <p:cNvPicPr/>
                      <p:nvPr/>
                    </p:nvPicPr>
                    <p:blipFill>
                      <a:blip r:embed="rId10"/>
                      <a:stretch>
                        <a:fillRect/>
                      </a:stretch>
                    </p:blipFill>
                    <p:spPr>
                      <a:xfrm>
                        <a:off x="1719491" y="2261128"/>
                        <a:ext cx="854364" cy="265545"/>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F1C008E0-3551-4811-8ABB-C5FB16C8D157}"/>
              </a:ext>
            </a:extLst>
          </p:cNvPr>
          <p:cNvGraphicFramePr>
            <a:graphicFrameLocks noChangeAspect="1"/>
          </p:cNvGraphicFramePr>
          <p:nvPr>
            <p:extLst>
              <p:ext uri="{D42A27DB-BD31-4B8C-83A1-F6EECF244321}">
                <p14:modId xmlns:p14="http://schemas.microsoft.com/office/powerpoint/2010/main" val="1820089661"/>
              </p:ext>
            </p:extLst>
          </p:nvPr>
        </p:nvGraphicFramePr>
        <p:xfrm>
          <a:off x="4331657" y="2257857"/>
          <a:ext cx="829174" cy="209917"/>
        </p:xfrm>
        <a:graphic>
          <a:graphicData uri="http://schemas.openxmlformats.org/presentationml/2006/ole">
            <mc:AlternateContent xmlns:mc="http://schemas.openxmlformats.org/markup-compatibility/2006">
              <mc:Choice xmlns:v="urn:schemas-microsoft-com:vml" Requires="v">
                <p:oleObj spid="_x0000_s5156" name="Equation" r:id="rId11" imgW="1002960" imgH="253800" progId="Equation.DSMT4">
                  <p:embed/>
                </p:oleObj>
              </mc:Choice>
              <mc:Fallback>
                <p:oleObj name="Equation" r:id="rId11" imgW="1002960" imgH="253800" progId="Equation.DSMT4">
                  <p:embed/>
                  <p:pic>
                    <p:nvPicPr>
                      <p:cNvPr id="0" name=""/>
                      <p:cNvPicPr/>
                      <p:nvPr/>
                    </p:nvPicPr>
                    <p:blipFill>
                      <a:blip r:embed="rId12"/>
                      <a:stretch>
                        <a:fillRect/>
                      </a:stretch>
                    </p:blipFill>
                    <p:spPr>
                      <a:xfrm>
                        <a:off x="4331657" y="2257857"/>
                        <a:ext cx="829174" cy="209917"/>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D8B15693-E6FB-429D-B740-404A3257E464}"/>
              </a:ext>
            </a:extLst>
          </p:cNvPr>
          <p:cNvGraphicFramePr>
            <a:graphicFrameLocks noChangeAspect="1"/>
          </p:cNvGraphicFramePr>
          <p:nvPr>
            <p:extLst>
              <p:ext uri="{D42A27DB-BD31-4B8C-83A1-F6EECF244321}">
                <p14:modId xmlns:p14="http://schemas.microsoft.com/office/powerpoint/2010/main" val="2061425214"/>
              </p:ext>
            </p:extLst>
          </p:nvPr>
        </p:nvGraphicFramePr>
        <p:xfrm>
          <a:off x="4419600" y="2547938"/>
          <a:ext cx="650875" cy="252412"/>
        </p:xfrm>
        <a:graphic>
          <a:graphicData uri="http://schemas.openxmlformats.org/presentationml/2006/ole">
            <mc:AlternateContent xmlns:mc="http://schemas.openxmlformats.org/markup-compatibility/2006">
              <mc:Choice xmlns:v="urn:schemas-microsoft-com:vml" Requires="v">
                <p:oleObj spid="_x0000_s5157" name="Equation" r:id="rId13" imgW="787320" imgH="304560" progId="Equation.DSMT4">
                  <p:embed/>
                </p:oleObj>
              </mc:Choice>
              <mc:Fallback>
                <p:oleObj name="Equation" r:id="rId13" imgW="787320" imgH="304560" progId="Equation.DSMT4">
                  <p:embed/>
                  <p:pic>
                    <p:nvPicPr>
                      <p:cNvPr id="0" name=""/>
                      <p:cNvPicPr/>
                      <p:nvPr/>
                    </p:nvPicPr>
                    <p:blipFill>
                      <a:blip r:embed="rId14"/>
                      <a:stretch>
                        <a:fillRect/>
                      </a:stretch>
                    </p:blipFill>
                    <p:spPr>
                      <a:xfrm>
                        <a:off x="4419600" y="2547938"/>
                        <a:ext cx="650875" cy="252412"/>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EAD48569-889B-4084-B5DF-7A13B28A3E0A}"/>
              </a:ext>
            </a:extLst>
          </p:cNvPr>
          <p:cNvGraphicFramePr>
            <a:graphicFrameLocks noChangeAspect="1"/>
          </p:cNvGraphicFramePr>
          <p:nvPr>
            <p:extLst>
              <p:ext uri="{D42A27DB-BD31-4B8C-83A1-F6EECF244321}">
                <p14:modId xmlns:p14="http://schemas.microsoft.com/office/powerpoint/2010/main" val="4079486392"/>
              </p:ext>
            </p:extLst>
          </p:nvPr>
        </p:nvGraphicFramePr>
        <p:xfrm>
          <a:off x="6329728" y="2228359"/>
          <a:ext cx="829174" cy="209917"/>
        </p:xfrm>
        <a:graphic>
          <a:graphicData uri="http://schemas.openxmlformats.org/presentationml/2006/ole">
            <mc:AlternateContent xmlns:mc="http://schemas.openxmlformats.org/markup-compatibility/2006">
              <mc:Choice xmlns:v="urn:schemas-microsoft-com:vml" Requires="v">
                <p:oleObj spid="_x0000_s5158" name="Equation" r:id="rId15" imgW="1002960" imgH="253800" progId="Equation.DSMT4">
                  <p:embed/>
                </p:oleObj>
              </mc:Choice>
              <mc:Fallback>
                <p:oleObj name="Equation" r:id="rId15" imgW="1002960" imgH="253800" progId="Equation.DSMT4">
                  <p:embed/>
                  <p:pic>
                    <p:nvPicPr>
                      <p:cNvPr id="0" name=""/>
                      <p:cNvPicPr/>
                      <p:nvPr/>
                    </p:nvPicPr>
                    <p:blipFill>
                      <a:blip r:embed="rId16"/>
                      <a:stretch>
                        <a:fillRect/>
                      </a:stretch>
                    </p:blipFill>
                    <p:spPr>
                      <a:xfrm>
                        <a:off x="6329728" y="2228359"/>
                        <a:ext cx="829174" cy="209917"/>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07DA122B-41BE-42E6-B17D-147CA368C678}"/>
              </a:ext>
            </a:extLst>
          </p:cNvPr>
          <p:cNvGraphicFramePr>
            <a:graphicFrameLocks noChangeAspect="1"/>
          </p:cNvGraphicFramePr>
          <p:nvPr>
            <p:extLst>
              <p:ext uri="{D42A27DB-BD31-4B8C-83A1-F6EECF244321}">
                <p14:modId xmlns:p14="http://schemas.microsoft.com/office/powerpoint/2010/main" val="941312018"/>
              </p:ext>
            </p:extLst>
          </p:nvPr>
        </p:nvGraphicFramePr>
        <p:xfrm>
          <a:off x="6418263" y="2563813"/>
          <a:ext cx="650875" cy="250825"/>
        </p:xfrm>
        <a:graphic>
          <a:graphicData uri="http://schemas.openxmlformats.org/presentationml/2006/ole">
            <mc:AlternateContent xmlns:mc="http://schemas.openxmlformats.org/markup-compatibility/2006">
              <mc:Choice xmlns:v="urn:schemas-microsoft-com:vml" Requires="v">
                <p:oleObj spid="_x0000_s5159" name="Equation" r:id="rId17" imgW="787320" imgH="304560" progId="Equation.DSMT4">
                  <p:embed/>
                </p:oleObj>
              </mc:Choice>
              <mc:Fallback>
                <p:oleObj name="Equation" r:id="rId17" imgW="787320" imgH="304560" progId="Equation.DSMT4">
                  <p:embed/>
                  <p:pic>
                    <p:nvPicPr>
                      <p:cNvPr id="27" name="Object 26">
                        <a:extLst>
                          <a:ext uri="{FF2B5EF4-FFF2-40B4-BE49-F238E27FC236}">
                            <a16:creationId xmlns:a16="http://schemas.microsoft.com/office/drawing/2014/main" id="{D8B15693-E6FB-429D-B740-404A3257E464}"/>
                          </a:ext>
                        </a:extLst>
                      </p:cNvPr>
                      <p:cNvPicPr/>
                      <p:nvPr/>
                    </p:nvPicPr>
                    <p:blipFill>
                      <a:blip r:embed="rId18"/>
                      <a:stretch>
                        <a:fillRect/>
                      </a:stretch>
                    </p:blipFill>
                    <p:spPr>
                      <a:xfrm>
                        <a:off x="6418263" y="2563813"/>
                        <a:ext cx="650875" cy="250825"/>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2FE958A6-B40E-4356-AFFA-F9C7328889FD}"/>
              </a:ext>
            </a:extLst>
          </p:cNvPr>
          <p:cNvGraphicFramePr>
            <a:graphicFrameLocks noChangeAspect="1"/>
          </p:cNvGraphicFramePr>
          <p:nvPr>
            <p:extLst>
              <p:ext uri="{D42A27DB-BD31-4B8C-83A1-F6EECF244321}">
                <p14:modId xmlns:p14="http://schemas.microsoft.com/office/powerpoint/2010/main" val="2258918071"/>
              </p:ext>
            </p:extLst>
          </p:nvPr>
        </p:nvGraphicFramePr>
        <p:xfrm>
          <a:off x="1719491" y="2946307"/>
          <a:ext cx="508000" cy="219364"/>
        </p:xfrm>
        <a:graphic>
          <a:graphicData uri="http://schemas.openxmlformats.org/presentationml/2006/ole">
            <mc:AlternateContent xmlns:mc="http://schemas.openxmlformats.org/markup-compatibility/2006">
              <mc:Choice xmlns:v="urn:schemas-microsoft-com:vml" Requires="v">
                <p:oleObj spid="_x0000_s5160" name="Equation" r:id="rId19" imgW="558720" imgH="241200" progId="Equation.DSMT4">
                  <p:embed/>
                </p:oleObj>
              </mc:Choice>
              <mc:Fallback>
                <p:oleObj name="Equation" r:id="rId19" imgW="558720" imgH="241200" progId="Equation.DSMT4">
                  <p:embed/>
                  <p:pic>
                    <p:nvPicPr>
                      <p:cNvPr id="0" name=""/>
                      <p:cNvPicPr/>
                      <p:nvPr/>
                    </p:nvPicPr>
                    <p:blipFill>
                      <a:blip r:embed="rId20"/>
                      <a:stretch>
                        <a:fillRect/>
                      </a:stretch>
                    </p:blipFill>
                    <p:spPr>
                      <a:xfrm>
                        <a:off x="1719491" y="2946307"/>
                        <a:ext cx="508000" cy="219364"/>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EF0E166B-C52A-4330-A767-1C46015C2585}"/>
              </a:ext>
            </a:extLst>
          </p:cNvPr>
          <p:cNvGraphicFramePr>
            <a:graphicFrameLocks noChangeAspect="1"/>
          </p:cNvGraphicFramePr>
          <p:nvPr>
            <p:extLst>
              <p:ext uri="{D42A27DB-BD31-4B8C-83A1-F6EECF244321}">
                <p14:modId xmlns:p14="http://schemas.microsoft.com/office/powerpoint/2010/main" val="2341723173"/>
              </p:ext>
            </p:extLst>
          </p:nvPr>
        </p:nvGraphicFramePr>
        <p:xfrm>
          <a:off x="4384137" y="2892038"/>
          <a:ext cx="724215" cy="209917"/>
        </p:xfrm>
        <a:graphic>
          <a:graphicData uri="http://schemas.openxmlformats.org/presentationml/2006/ole">
            <mc:AlternateContent xmlns:mc="http://schemas.openxmlformats.org/markup-compatibility/2006">
              <mc:Choice xmlns:v="urn:schemas-microsoft-com:vml" Requires="v">
                <p:oleObj spid="_x0000_s5161" name="Equation" r:id="rId21" imgW="876240" imgH="253800" progId="Equation.DSMT4">
                  <p:embed/>
                </p:oleObj>
              </mc:Choice>
              <mc:Fallback>
                <p:oleObj name="Equation" r:id="rId21" imgW="876240" imgH="253800" progId="Equation.DSMT4">
                  <p:embed/>
                  <p:pic>
                    <p:nvPicPr>
                      <p:cNvPr id="0" name=""/>
                      <p:cNvPicPr/>
                      <p:nvPr/>
                    </p:nvPicPr>
                    <p:blipFill>
                      <a:blip r:embed="rId22"/>
                      <a:stretch>
                        <a:fillRect/>
                      </a:stretch>
                    </p:blipFill>
                    <p:spPr>
                      <a:xfrm>
                        <a:off x="4384137" y="2892038"/>
                        <a:ext cx="724215" cy="209917"/>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82180687-ABF4-49BF-B838-2FA383A9F2D8}"/>
              </a:ext>
            </a:extLst>
          </p:cNvPr>
          <p:cNvGraphicFramePr>
            <a:graphicFrameLocks noChangeAspect="1"/>
          </p:cNvGraphicFramePr>
          <p:nvPr>
            <p:extLst>
              <p:ext uri="{D42A27DB-BD31-4B8C-83A1-F6EECF244321}">
                <p14:modId xmlns:p14="http://schemas.microsoft.com/office/powerpoint/2010/main" val="970076611"/>
              </p:ext>
            </p:extLst>
          </p:nvPr>
        </p:nvGraphicFramePr>
        <p:xfrm>
          <a:off x="4419600" y="3201988"/>
          <a:ext cx="650875" cy="252412"/>
        </p:xfrm>
        <a:graphic>
          <a:graphicData uri="http://schemas.openxmlformats.org/presentationml/2006/ole">
            <mc:AlternateContent xmlns:mc="http://schemas.openxmlformats.org/markup-compatibility/2006">
              <mc:Choice xmlns:v="urn:schemas-microsoft-com:vml" Requires="v">
                <p:oleObj spid="_x0000_s5162" name="Equation" r:id="rId23" imgW="787320" imgH="304560" progId="Equation.DSMT4">
                  <p:embed/>
                </p:oleObj>
              </mc:Choice>
              <mc:Fallback>
                <p:oleObj name="Equation" r:id="rId23" imgW="787320" imgH="304560" progId="Equation.DSMT4">
                  <p:embed/>
                  <p:pic>
                    <p:nvPicPr>
                      <p:cNvPr id="27" name="Object 26">
                        <a:extLst>
                          <a:ext uri="{FF2B5EF4-FFF2-40B4-BE49-F238E27FC236}">
                            <a16:creationId xmlns:a16="http://schemas.microsoft.com/office/drawing/2014/main" id="{D8B15693-E6FB-429D-B740-404A3257E464}"/>
                          </a:ext>
                        </a:extLst>
                      </p:cNvPr>
                      <p:cNvPicPr/>
                      <p:nvPr/>
                    </p:nvPicPr>
                    <p:blipFill>
                      <a:blip r:embed="rId24"/>
                      <a:stretch>
                        <a:fillRect/>
                      </a:stretch>
                    </p:blipFill>
                    <p:spPr>
                      <a:xfrm>
                        <a:off x="4419600" y="3201988"/>
                        <a:ext cx="650875" cy="252412"/>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4DC49B48-69A3-453F-9794-3C4F942A41B3}"/>
              </a:ext>
            </a:extLst>
          </p:cNvPr>
          <p:cNvGraphicFramePr>
            <a:graphicFrameLocks noChangeAspect="1"/>
          </p:cNvGraphicFramePr>
          <p:nvPr>
            <p:extLst>
              <p:ext uri="{D42A27DB-BD31-4B8C-83A1-F6EECF244321}">
                <p14:modId xmlns:p14="http://schemas.microsoft.com/office/powerpoint/2010/main" val="1674928151"/>
              </p:ext>
            </p:extLst>
          </p:nvPr>
        </p:nvGraphicFramePr>
        <p:xfrm>
          <a:off x="6382208" y="2920223"/>
          <a:ext cx="724215" cy="209917"/>
        </p:xfrm>
        <a:graphic>
          <a:graphicData uri="http://schemas.openxmlformats.org/presentationml/2006/ole">
            <mc:AlternateContent xmlns:mc="http://schemas.openxmlformats.org/markup-compatibility/2006">
              <mc:Choice xmlns:v="urn:schemas-microsoft-com:vml" Requires="v">
                <p:oleObj spid="_x0000_s5163" name="Equation" r:id="rId25" imgW="876240" imgH="253800" progId="Equation.DSMT4">
                  <p:embed/>
                </p:oleObj>
              </mc:Choice>
              <mc:Fallback>
                <p:oleObj name="Equation" r:id="rId25" imgW="876240" imgH="253800" progId="Equation.DSMT4">
                  <p:embed/>
                  <p:pic>
                    <p:nvPicPr>
                      <p:cNvPr id="0" name=""/>
                      <p:cNvPicPr/>
                      <p:nvPr/>
                    </p:nvPicPr>
                    <p:blipFill>
                      <a:blip r:embed="rId26"/>
                      <a:stretch>
                        <a:fillRect/>
                      </a:stretch>
                    </p:blipFill>
                    <p:spPr>
                      <a:xfrm>
                        <a:off x="6382208" y="2920223"/>
                        <a:ext cx="724215" cy="209917"/>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06264E07-864F-4B3C-A9F1-642F230FBBD2}"/>
              </a:ext>
            </a:extLst>
          </p:cNvPr>
          <p:cNvGraphicFramePr>
            <a:graphicFrameLocks noChangeAspect="1"/>
          </p:cNvGraphicFramePr>
          <p:nvPr>
            <p:extLst>
              <p:ext uri="{D42A27DB-BD31-4B8C-83A1-F6EECF244321}">
                <p14:modId xmlns:p14="http://schemas.microsoft.com/office/powerpoint/2010/main" val="4222798617"/>
              </p:ext>
            </p:extLst>
          </p:nvPr>
        </p:nvGraphicFramePr>
        <p:xfrm>
          <a:off x="6418263" y="3209925"/>
          <a:ext cx="650875" cy="250825"/>
        </p:xfrm>
        <a:graphic>
          <a:graphicData uri="http://schemas.openxmlformats.org/presentationml/2006/ole">
            <mc:AlternateContent xmlns:mc="http://schemas.openxmlformats.org/markup-compatibility/2006">
              <mc:Choice xmlns:v="urn:schemas-microsoft-com:vml" Requires="v">
                <p:oleObj spid="_x0000_s5164" name="Equation" r:id="rId27" imgW="787320" imgH="304560" progId="Equation.DSMT4">
                  <p:embed/>
                </p:oleObj>
              </mc:Choice>
              <mc:Fallback>
                <p:oleObj name="Equation" r:id="rId27" imgW="787320" imgH="304560" progId="Equation.DSMT4">
                  <p:embed/>
                  <p:pic>
                    <p:nvPicPr>
                      <p:cNvPr id="32" name="Object 31">
                        <a:extLst>
                          <a:ext uri="{FF2B5EF4-FFF2-40B4-BE49-F238E27FC236}">
                            <a16:creationId xmlns:a16="http://schemas.microsoft.com/office/drawing/2014/main" id="{82180687-ABF4-49BF-B838-2FA383A9F2D8}"/>
                          </a:ext>
                        </a:extLst>
                      </p:cNvPr>
                      <p:cNvPicPr/>
                      <p:nvPr/>
                    </p:nvPicPr>
                    <p:blipFill>
                      <a:blip r:embed="rId28"/>
                      <a:stretch>
                        <a:fillRect/>
                      </a:stretch>
                    </p:blipFill>
                    <p:spPr>
                      <a:xfrm>
                        <a:off x="6418263" y="3209925"/>
                        <a:ext cx="650875" cy="250825"/>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CB5FBD33-30CC-4206-9FF3-42C62F014634}"/>
              </a:ext>
            </a:extLst>
          </p:cNvPr>
          <p:cNvGraphicFramePr>
            <a:graphicFrameLocks noChangeAspect="1"/>
          </p:cNvGraphicFramePr>
          <p:nvPr>
            <p:extLst>
              <p:ext uri="{D42A27DB-BD31-4B8C-83A1-F6EECF244321}">
                <p14:modId xmlns:p14="http://schemas.microsoft.com/office/powerpoint/2010/main" val="1318381987"/>
              </p:ext>
            </p:extLst>
          </p:nvPr>
        </p:nvGraphicFramePr>
        <p:xfrm>
          <a:off x="1730375" y="3573463"/>
          <a:ext cx="415925" cy="265112"/>
        </p:xfrm>
        <a:graphic>
          <a:graphicData uri="http://schemas.openxmlformats.org/presentationml/2006/ole">
            <mc:AlternateContent xmlns:mc="http://schemas.openxmlformats.org/markup-compatibility/2006">
              <mc:Choice xmlns:v="urn:schemas-microsoft-com:vml" Requires="v">
                <p:oleObj spid="_x0000_s5165" name="Equation" r:id="rId29" imgW="457200" imgH="291960" progId="Equation.DSMT4">
                  <p:embed/>
                </p:oleObj>
              </mc:Choice>
              <mc:Fallback>
                <p:oleObj name="Equation" r:id="rId29" imgW="457200" imgH="291960" progId="Equation.DSMT4">
                  <p:embed/>
                  <p:pic>
                    <p:nvPicPr>
                      <p:cNvPr id="0" name=""/>
                      <p:cNvPicPr/>
                      <p:nvPr/>
                    </p:nvPicPr>
                    <p:blipFill>
                      <a:blip r:embed="rId30"/>
                      <a:stretch>
                        <a:fillRect/>
                      </a:stretch>
                    </p:blipFill>
                    <p:spPr>
                      <a:xfrm>
                        <a:off x="1730375" y="3573463"/>
                        <a:ext cx="415925" cy="265112"/>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59A5805E-967A-4C81-BA0F-1FCDBE48B443}"/>
              </a:ext>
            </a:extLst>
          </p:cNvPr>
          <p:cNvGraphicFramePr>
            <a:graphicFrameLocks noChangeAspect="1"/>
          </p:cNvGraphicFramePr>
          <p:nvPr>
            <p:extLst>
              <p:ext uri="{D42A27DB-BD31-4B8C-83A1-F6EECF244321}">
                <p14:modId xmlns:p14="http://schemas.microsoft.com/office/powerpoint/2010/main" val="3571233439"/>
              </p:ext>
            </p:extLst>
          </p:nvPr>
        </p:nvGraphicFramePr>
        <p:xfrm>
          <a:off x="4402435" y="3635050"/>
          <a:ext cx="703223" cy="209917"/>
        </p:xfrm>
        <a:graphic>
          <a:graphicData uri="http://schemas.openxmlformats.org/presentationml/2006/ole">
            <mc:AlternateContent xmlns:mc="http://schemas.openxmlformats.org/markup-compatibility/2006">
              <mc:Choice xmlns:v="urn:schemas-microsoft-com:vml" Requires="v">
                <p:oleObj spid="_x0000_s5166" name="Equation" r:id="rId31" imgW="850680" imgH="253800" progId="Equation.DSMT4">
                  <p:embed/>
                </p:oleObj>
              </mc:Choice>
              <mc:Fallback>
                <p:oleObj name="Equation" r:id="rId31" imgW="850680" imgH="253800" progId="Equation.DSMT4">
                  <p:embed/>
                  <p:pic>
                    <p:nvPicPr>
                      <p:cNvPr id="0" name=""/>
                      <p:cNvPicPr/>
                      <p:nvPr/>
                    </p:nvPicPr>
                    <p:blipFill>
                      <a:blip r:embed="rId32"/>
                      <a:stretch>
                        <a:fillRect/>
                      </a:stretch>
                    </p:blipFill>
                    <p:spPr>
                      <a:xfrm>
                        <a:off x="4402435" y="3635050"/>
                        <a:ext cx="703223" cy="209917"/>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090AF241-669F-4718-8BF0-E6DD9EBCA279}"/>
              </a:ext>
            </a:extLst>
          </p:cNvPr>
          <p:cNvGraphicFramePr>
            <a:graphicFrameLocks noChangeAspect="1"/>
          </p:cNvGraphicFramePr>
          <p:nvPr>
            <p:extLst>
              <p:ext uri="{D42A27DB-BD31-4B8C-83A1-F6EECF244321}">
                <p14:modId xmlns:p14="http://schemas.microsoft.com/office/powerpoint/2010/main" val="82062769"/>
              </p:ext>
            </p:extLst>
          </p:nvPr>
        </p:nvGraphicFramePr>
        <p:xfrm>
          <a:off x="4419600" y="3876675"/>
          <a:ext cx="650875" cy="250825"/>
        </p:xfrm>
        <a:graphic>
          <a:graphicData uri="http://schemas.openxmlformats.org/presentationml/2006/ole">
            <mc:AlternateContent xmlns:mc="http://schemas.openxmlformats.org/markup-compatibility/2006">
              <mc:Choice xmlns:v="urn:schemas-microsoft-com:vml" Requires="v">
                <p:oleObj spid="_x0000_s5167" name="Equation" r:id="rId33" imgW="787320" imgH="304560" progId="Equation.DSMT4">
                  <p:embed/>
                </p:oleObj>
              </mc:Choice>
              <mc:Fallback>
                <p:oleObj name="Equation" r:id="rId33" imgW="787320" imgH="304560" progId="Equation.DSMT4">
                  <p:embed/>
                  <p:pic>
                    <p:nvPicPr>
                      <p:cNvPr id="32" name="Object 31">
                        <a:extLst>
                          <a:ext uri="{FF2B5EF4-FFF2-40B4-BE49-F238E27FC236}">
                            <a16:creationId xmlns:a16="http://schemas.microsoft.com/office/drawing/2014/main" id="{82180687-ABF4-49BF-B838-2FA383A9F2D8}"/>
                          </a:ext>
                        </a:extLst>
                      </p:cNvPr>
                      <p:cNvPicPr/>
                      <p:nvPr/>
                    </p:nvPicPr>
                    <p:blipFill>
                      <a:blip r:embed="rId34"/>
                      <a:stretch>
                        <a:fillRect/>
                      </a:stretch>
                    </p:blipFill>
                    <p:spPr>
                      <a:xfrm>
                        <a:off x="4419600" y="3876675"/>
                        <a:ext cx="650875" cy="250825"/>
                      </a:xfrm>
                      <a:prstGeom prst="rect">
                        <a:avLst/>
                      </a:prstGeom>
                    </p:spPr>
                  </p:pic>
                </p:oleObj>
              </mc:Fallback>
            </mc:AlternateContent>
          </a:graphicData>
        </a:graphic>
      </p:graphicFrame>
      <p:graphicFrame>
        <p:nvGraphicFramePr>
          <p:cNvPr id="38" name="Object 37">
            <a:extLst>
              <a:ext uri="{FF2B5EF4-FFF2-40B4-BE49-F238E27FC236}">
                <a16:creationId xmlns:a16="http://schemas.microsoft.com/office/drawing/2014/main" id="{D6BB68D3-4772-4ADD-A1D2-629D2CC724AD}"/>
              </a:ext>
            </a:extLst>
          </p:cNvPr>
          <p:cNvGraphicFramePr>
            <a:graphicFrameLocks noChangeAspect="1"/>
          </p:cNvGraphicFramePr>
          <p:nvPr>
            <p:extLst>
              <p:ext uri="{D42A27DB-BD31-4B8C-83A1-F6EECF244321}">
                <p14:modId xmlns:p14="http://schemas.microsoft.com/office/powerpoint/2010/main" val="1456623234"/>
              </p:ext>
            </p:extLst>
          </p:nvPr>
        </p:nvGraphicFramePr>
        <p:xfrm>
          <a:off x="6382208" y="3585213"/>
          <a:ext cx="724215" cy="209917"/>
        </p:xfrm>
        <a:graphic>
          <a:graphicData uri="http://schemas.openxmlformats.org/presentationml/2006/ole">
            <mc:AlternateContent xmlns:mc="http://schemas.openxmlformats.org/markup-compatibility/2006">
              <mc:Choice xmlns:v="urn:schemas-microsoft-com:vml" Requires="v">
                <p:oleObj spid="_x0000_s5168" name="Equation" r:id="rId35" imgW="876240" imgH="253800" progId="Equation.DSMT4">
                  <p:embed/>
                </p:oleObj>
              </mc:Choice>
              <mc:Fallback>
                <p:oleObj name="Equation" r:id="rId35" imgW="876240" imgH="253800" progId="Equation.DSMT4">
                  <p:embed/>
                  <p:pic>
                    <p:nvPicPr>
                      <p:cNvPr id="0" name=""/>
                      <p:cNvPicPr/>
                      <p:nvPr/>
                    </p:nvPicPr>
                    <p:blipFill>
                      <a:blip r:embed="rId36"/>
                      <a:stretch>
                        <a:fillRect/>
                      </a:stretch>
                    </p:blipFill>
                    <p:spPr>
                      <a:xfrm>
                        <a:off x="6382208" y="3585213"/>
                        <a:ext cx="724215" cy="209917"/>
                      </a:xfrm>
                      <a:prstGeom prst="rect">
                        <a:avLst/>
                      </a:prstGeom>
                    </p:spPr>
                  </p:pic>
                </p:oleObj>
              </mc:Fallback>
            </mc:AlternateContent>
          </a:graphicData>
        </a:graphic>
      </p:graphicFrame>
      <p:graphicFrame>
        <p:nvGraphicFramePr>
          <p:cNvPr id="39" name="Object 38">
            <a:extLst>
              <a:ext uri="{FF2B5EF4-FFF2-40B4-BE49-F238E27FC236}">
                <a16:creationId xmlns:a16="http://schemas.microsoft.com/office/drawing/2014/main" id="{0DA364B7-C9DD-4A87-A5B8-0E469824DC37}"/>
              </a:ext>
            </a:extLst>
          </p:cNvPr>
          <p:cNvGraphicFramePr>
            <a:graphicFrameLocks noChangeAspect="1"/>
          </p:cNvGraphicFramePr>
          <p:nvPr>
            <p:extLst>
              <p:ext uri="{D42A27DB-BD31-4B8C-83A1-F6EECF244321}">
                <p14:modId xmlns:p14="http://schemas.microsoft.com/office/powerpoint/2010/main" val="2181376360"/>
              </p:ext>
            </p:extLst>
          </p:nvPr>
        </p:nvGraphicFramePr>
        <p:xfrm>
          <a:off x="6384925" y="3868738"/>
          <a:ext cx="715963" cy="276225"/>
        </p:xfrm>
        <a:graphic>
          <a:graphicData uri="http://schemas.openxmlformats.org/presentationml/2006/ole">
            <mc:AlternateContent xmlns:mc="http://schemas.openxmlformats.org/markup-compatibility/2006">
              <mc:Choice xmlns:v="urn:schemas-microsoft-com:vml" Requires="v">
                <p:oleObj spid="_x0000_s5169" name="Equation" r:id="rId37" imgW="787320" imgH="304560" progId="Equation.DSMT4">
                  <p:embed/>
                </p:oleObj>
              </mc:Choice>
              <mc:Fallback>
                <p:oleObj name="Equation" r:id="rId37" imgW="787320" imgH="304560" progId="Equation.DSMT4">
                  <p:embed/>
                  <p:pic>
                    <p:nvPicPr>
                      <p:cNvPr id="37" name="Object 36">
                        <a:extLst>
                          <a:ext uri="{FF2B5EF4-FFF2-40B4-BE49-F238E27FC236}">
                            <a16:creationId xmlns:a16="http://schemas.microsoft.com/office/drawing/2014/main" id="{090AF241-669F-4718-8BF0-E6DD9EBCA279}"/>
                          </a:ext>
                        </a:extLst>
                      </p:cNvPr>
                      <p:cNvPicPr/>
                      <p:nvPr/>
                    </p:nvPicPr>
                    <p:blipFill>
                      <a:blip r:embed="rId38"/>
                      <a:stretch>
                        <a:fillRect/>
                      </a:stretch>
                    </p:blipFill>
                    <p:spPr>
                      <a:xfrm>
                        <a:off x="6384925" y="3868738"/>
                        <a:ext cx="715963" cy="276225"/>
                      </a:xfrm>
                      <a:prstGeom prst="rect">
                        <a:avLst/>
                      </a:prstGeom>
                    </p:spPr>
                  </p:pic>
                </p:oleObj>
              </mc:Fallback>
            </mc:AlternateContent>
          </a:graphicData>
        </a:graphic>
      </p:graphicFrame>
      <p:graphicFrame>
        <p:nvGraphicFramePr>
          <p:cNvPr id="40" name="Object 39">
            <a:extLst>
              <a:ext uri="{FF2B5EF4-FFF2-40B4-BE49-F238E27FC236}">
                <a16:creationId xmlns:a16="http://schemas.microsoft.com/office/drawing/2014/main" id="{A041DC37-38E4-4EB1-A368-EA2391F90B1B}"/>
              </a:ext>
            </a:extLst>
          </p:cNvPr>
          <p:cNvGraphicFramePr>
            <a:graphicFrameLocks noChangeAspect="1"/>
          </p:cNvGraphicFramePr>
          <p:nvPr>
            <p:extLst>
              <p:ext uri="{D42A27DB-BD31-4B8C-83A1-F6EECF244321}">
                <p14:modId xmlns:p14="http://schemas.microsoft.com/office/powerpoint/2010/main" val="3225756966"/>
              </p:ext>
            </p:extLst>
          </p:nvPr>
        </p:nvGraphicFramePr>
        <p:xfrm>
          <a:off x="1719491" y="4179399"/>
          <a:ext cx="865909" cy="230909"/>
        </p:xfrm>
        <a:graphic>
          <a:graphicData uri="http://schemas.openxmlformats.org/presentationml/2006/ole">
            <mc:AlternateContent xmlns:mc="http://schemas.openxmlformats.org/markup-compatibility/2006">
              <mc:Choice xmlns:v="urn:schemas-microsoft-com:vml" Requires="v">
                <p:oleObj spid="_x0000_s5170" name="Equation" r:id="rId39" imgW="952200" imgH="253800" progId="Equation.DSMT4">
                  <p:embed/>
                </p:oleObj>
              </mc:Choice>
              <mc:Fallback>
                <p:oleObj name="Equation" r:id="rId39" imgW="952200" imgH="253800" progId="Equation.DSMT4">
                  <p:embed/>
                  <p:pic>
                    <p:nvPicPr>
                      <p:cNvPr id="0" name=""/>
                      <p:cNvPicPr/>
                      <p:nvPr/>
                    </p:nvPicPr>
                    <p:blipFill>
                      <a:blip r:embed="rId40"/>
                      <a:stretch>
                        <a:fillRect/>
                      </a:stretch>
                    </p:blipFill>
                    <p:spPr>
                      <a:xfrm>
                        <a:off x="1719491" y="4179399"/>
                        <a:ext cx="865909" cy="230909"/>
                      </a:xfrm>
                      <a:prstGeom prst="rect">
                        <a:avLst/>
                      </a:prstGeom>
                    </p:spPr>
                  </p:pic>
                </p:oleObj>
              </mc:Fallback>
            </mc:AlternateContent>
          </a:graphicData>
        </a:graphic>
      </p:graphicFrame>
      <p:graphicFrame>
        <p:nvGraphicFramePr>
          <p:cNvPr id="41" name="Object 40">
            <a:extLst>
              <a:ext uri="{FF2B5EF4-FFF2-40B4-BE49-F238E27FC236}">
                <a16:creationId xmlns:a16="http://schemas.microsoft.com/office/drawing/2014/main" id="{8594A77D-173D-4E17-A1DA-D730B9AB8713}"/>
              </a:ext>
            </a:extLst>
          </p:cNvPr>
          <p:cNvGraphicFramePr>
            <a:graphicFrameLocks noChangeAspect="1"/>
          </p:cNvGraphicFramePr>
          <p:nvPr>
            <p:extLst>
              <p:ext uri="{D42A27DB-BD31-4B8C-83A1-F6EECF244321}">
                <p14:modId xmlns:p14="http://schemas.microsoft.com/office/powerpoint/2010/main" val="2660451727"/>
              </p:ext>
            </p:extLst>
          </p:nvPr>
        </p:nvGraphicFramePr>
        <p:xfrm>
          <a:off x="4384137" y="4204643"/>
          <a:ext cx="724215" cy="209917"/>
        </p:xfrm>
        <a:graphic>
          <a:graphicData uri="http://schemas.openxmlformats.org/presentationml/2006/ole">
            <mc:AlternateContent xmlns:mc="http://schemas.openxmlformats.org/markup-compatibility/2006">
              <mc:Choice xmlns:v="urn:schemas-microsoft-com:vml" Requires="v">
                <p:oleObj spid="_x0000_s5171" name="Equation" r:id="rId41" imgW="876240" imgH="253800" progId="Equation.DSMT4">
                  <p:embed/>
                </p:oleObj>
              </mc:Choice>
              <mc:Fallback>
                <p:oleObj name="Equation" r:id="rId41" imgW="876240" imgH="253800" progId="Equation.DSMT4">
                  <p:embed/>
                  <p:pic>
                    <p:nvPicPr>
                      <p:cNvPr id="0" name=""/>
                      <p:cNvPicPr/>
                      <p:nvPr/>
                    </p:nvPicPr>
                    <p:blipFill>
                      <a:blip r:embed="rId42"/>
                      <a:stretch>
                        <a:fillRect/>
                      </a:stretch>
                    </p:blipFill>
                    <p:spPr>
                      <a:xfrm>
                        <a:off x="4384137" y="4204643"/>
                        <a:ext cx="724215" cy="209917"/>
                      </a:xfrm>
                      <a:prstGeom prst="rect">
                        <a:avLst/>
                      </a:prstGeom>
                    </p:spPr>
                  </p:pic>
                </p:oleObj>
              </mc:Fallback>
            </mc:AlternateContent>
          </a:graphicData>
        </a:graphic>
      </p:graphicFrame>
      <p:graphicFrame>
        <p:nvGraphicFramePr>
          <p:cNvPr id="42" name="Object 41">
            <a:extLst>
              <a:ext uri="{FF2B5EF4-FFF2-40B4-BE49-F238E27FC236}">
                <a16:creationId xmlns:a16="http://schemas.microsoft.com/office/drawing/2014/main" id="{6936E659-AC95-4DBB-87BF-D3360B54CB0C}"/>
              </a:ext>
            </a:extLst>
          </p:cNvPr>
          <p:cNvGraphicFramePr>
            <a:graphicFrameLocks noChangeAspect="1"/>
          </p:cNvGraphicFramePr>
          <p:nvPr>
            <p:extLst>
              <p:ext uri="{D42A27DB-BD31-4B8C-83A1-F6EECF244321}">
                <p14:modId xmlns:p14="http://schemas.microsoft.com/office/powerpoint/2010/main" val="303162974"/>
              </p:ext>
            </p:extLst>
          </p:nvPr>
        </p:nvGraphicFramePr>
        <p:xfrm>
          <a:off x="4419600" y="4486275"/>
          <a:ext cx="650875" cy="250825"/>
        </p:xfrm>
        <a:graphic>
          <a:graphicData uri="http://schemas.openxmlformats.org/presentationml/2006/ole">
            <mc:AlternateContent xmlns:mc="http://schemas.openxmlformats.org/markup-compatibility/2006">
              <mc:Choice xmlns:v="urn:schemas-microsoft-com:vml" Requires="v">
                <p:oleObj spid="_x0000_s5172" name="Equation" r:id="rId43" imgW="787320" imgH="304560" progId="Equation.DSMT4">
                  <p:embed/>
                </p:oleObj>
              </mc:Choice>
              <mc:Fallback>
                <p:oleObj name="Equation" r:id="rId43" imgW="787320" imgH="304560" progId="Equation.DSMT4">
                  <p:embed/>
                  <p:pic>
                    <p:nvPicPr>
                      <p:cNvPr id="37" name="Object 36">
                        <a:extLst>
                          <a:ext uri="{FF2B5EF4-FFF2-40B4-BE49-F238E27FC236}">
                            <a16:creationId xmlns:a16="http://schemas.microsoft.com/office/drawing/2014/main" id="{090AF241-669F-4718-8BF0-E6DD9EBCA279}"/>
                          </a:ext>
                        </a:extLst>
                      </p:cNvPr>
                      <p:cNvPicPr/>
                      <p:nvPr/>
                    </p:nvPicPr>
                    <p:blipFill>
                      <a:blip r:embed="rId44"/>
                      <a:stretch>
                        <a:fillRect/>
                      </a:stretch>
                    </p:blipFill>
                    <p:spPr>
                      <a:xfrm>
                        <a:off x="4419600" y="4486275"/>
                        <a:ext cx="650875" cy="250825"/>
                      </a:xfrm>
                      <a:prstGeom prst="rect">
                        <a:avLst/>
                      </a:prstGeom>
                    </p:spPr>
                  </p:pic>
                </p:oleObj>
              </mc:Fallback>
            </mc:AlternateContent>
          </a:graphicData>
        </a:graphic>
      </p:graphicFrame>
      <p:graphicFrame>
        <p:nvGraphicFramePr>
          <p:cNvPr id="43" name="Object 42">
            <a:extLst>
              <a:ext uri="{FF2B5EF4-FFF2-40B4-BE49-F238E27FC236}">
                <a16:creationId xmlns:a16="http://schemas.microsoft.com/office/drawing/2014/main" id="{9753FEF1-2846-4D09-B17A-9BFB3C485DDB}"/>
              </a:ext>
            </a:extLst>
          </p:cNvPr>
          <p:cNvGraphicFramePr>
            <a:graphicFrameLocks noChangeAspect="1"/>
          </p:cNvGraphicFramePr>
          <p:nvPr>
            <p:extLst>
              <p:ext uri="{D42A27DB-BD31-4B8C-83A1-F6EECF244321}">
                <p14:modId xmlns:p14="http://schemas.microsoft.com/office/powerpoint/2010/main" val="456285230"/>
              </p:ext>
            </p:extLst>
          </p:nvPr>
        </p:nvGraphicFramePr>
        <p:xfrm>
          <a:off x="6382208" y="4189895"/>
          <a:ext cx="724215" cy="209917"/>
        </p:xfrm>
        <a:graphic>
          <a:graphicData uri="http://schemas.openxmlformats.org/presentationml/2006/ole">
            <mc:AlternateContent xmlns:mc="http://schemas.openxmlformats.org/markup-compatibility/2006">
              <mc:Choice xmlns:v="urn:schemas-microsoft-com:vml" Requires="v">
                <p:oleObj spid="_x0000_s5173" name="Equation" r:id="rId45" imgW="876240" imgH="253800" progId="Equation.DSMT4">
                  <p:embed/>
                </p:oleObj>
              </mc:Choice>
              <mc:Fallback>
                <p:oleObj name="Equation" r:id="rId45" imgW="876240" imgH="253800" progId="Equation.DSMT4">
                  <p:embed/>
                  <p:pic>
                    <p:nvPicPr>
                      <p:cNvPr id="0" name=""/>
                      <p:cNvPicPr/>
                      <p:nvPr/>
                    </p:nvPicPr>
                    <p:blipFill>
                      <a:blip r:embed="rId46"/>
                      <a:stretch>
                        <a:fillRect/>
                      </a:stretch>
                    </p:blipFill>
                    <p:spPr>
                      <a:xfrm>
                        <a:off x="6382208" y="4189895"/>
                        <a:ext cx="724215" cy="209917"/>
                      </a:xfrm>
                      <a:prstGeom prst="rect">
                        <a:avLst/>
                      </a:prstGeom>
                    </p:spPr>
                  </p:pic>
                </p:oleObj>
              </mc:Fallback>
            </mc:AlternateContent>
          </a:graphicData>
        </a:graphic>
      </p:graphicFrame>
      <p:graphicFrame>
        <p:nvGraphicFramePr>
          <p:cNvPr id="44" name="Object 43">
            <a:extLst>
              <a:ext uri="{FF2B5EF4-FFF2-40B4-BE49-F238E27FC236}">
                <a16:creationId xmlns:a16="http://schemas.microsoft.com/office/drawing/2014/main" id="{C5335071-42DA-4EE5-9794-C5A9993B7777}"/>
              </a:ext>
            </a:extLst>
          </p:cNvPr>
          <p:cNvGraphicFramePr>
            <a:graphicFrameLocks noChangeAspect="1"/>
          </p:cNvGraphicFramePr>
          <p:nvPr>
            <p:extLst>
              <p:ext uri="{D42A27DB-BD31-4B8C-83A1-F6EECF244321}">
                <p14:modId xmlns:p14="http://schemas.microsoft.com/office/powerpoint/2010/main" val="517292090"/>
              </p:ext>
            </p:extLst>
          </p:nvPr>
        </p:nvGraphicFramePr>
        <p:xfrm>
          <a:off x="6418263" y="4492625"/>
          <a:ext cx="650875" cy="250825"/>
        </p:xfrm>
        <a:graphic>
          <a:graphicData uri="http://schemas.openxmlformats.org/presentationml/2006/ole">
            <mc:AlternateContent xmlns:mc="http://schemas.openxmlformats.org/markup-compatibility/2006">
              <mc:Choice xmlns:v="urn:schemas-microsoft-com:vml" Requires="v">
                <p:oleObj spid="_x0000_s5174" name="Equation" r:id="rId47" imgW="787320" imgH="304560" progId="Equation.DSMT4">
                  <p:embed/>
                </p:oleObj>
              </mc:Choice>
              <mc:Fallback>
                <p:oleObj name="Equation" r:id="rId47" imgW="787320" imgH="304560" progId="Equation.DSMT4">
                  <p:embed/>
                  <p:pic>
                    <p:nvPicPr>
                      <p:cNvPr id="42" name="Object 41">
                        <a:extLst>
                          <a:ext uri="{FF2B5EF4-FFF2-40B4-BE49-F238E27FC236}">
                            <a16:creationId xmlns:a16="http://schemas.microsoft.com/office/drawing/2014/main" id="{6936E659-AC95-4DBB-87BF-D3360B54CB0C}"/>
                          </a:ext>
                        </a:extLst>
                      </p:cNvPr>
                      <p:cNvPicPr/>
                      <p:nvPr/>
                    </p:nvPicPr>
                    <p:blipFill>
                      <a:blip r:embed="rId48"/>
                      <a:stretch>
                        <a:fillRect/>
                      </a:stretch>
                    </p:blipFill>
                    <p:spPr>
                      <a:xfrm>
                        <a:off x="6418263" y="4492625"/>
                        <a:ext cx="650875" cy="250825"/>
                      </a:xfrm>
                      <a:prstGeom prst="rect">
                        <a:avLst/>
                      </a:prstGeom>
                    </p:spPr>
                  </p:pic>
                </p:oleObj>
              </mc:Fallback>
            </mc:AlternateContent>
          </a:graphicData>
        </a:graphic>
      </p:graphicFrame>
      <p:graphicFrame>
        <p:nvGraphicFramePr>
          <p:cNvPr id="45" name="Object 44">
            <a:extLst>
              <a:ext uri="{FF2B5EF4-FFF2-40B4-BE49-F238E27FC236}">
                <a16:creationId xmlns:a16="http://schemas.microsoft.com/office/drawing/2014/main" id="{CE3CA835-9F58-4099-A26B-BAA226616D75}"/>
              </a:ext>
            </a:extLst>
          </p:cNvPr>
          <p:cNvGraphicFramePr>
            <a:graphicFrameLocks noChangeAspect="1"/>
          </p:cNvGraphicFramePr>
          <p:nvPr>
            <p:extLst>
              <p:ext uri="{D42A27DB-BD31-4B8C-83A1-F6EECF244321}">
                <p14:modId xmlns:p14="http://schemas.microsoft.com/office/powerpoint/2010/main" val="2591139679"/>
              </p:ext>
            </p:extLst>
          </p:nvPr>
        </p:nvGraphicFramePr>
        <p:xfrm>
          <a:off x="1736725" y="4789488"/>
          <a:ext cx="1500188" cy="279400"/>
        </p:xfrm>
        <a:graphic>
          <a:graphicData uri="http://schemas.openxmlformats.org/presentationml/2006/ole">
            <mc:AlternateContent xmlns:mc="http://schemas.openxmlformats.org/markup-compatibility/2006">
              <mc:Choice xmlns:v="urn:schemas-microsoft-com:vml" Requires="v">
                <p:oleObj spid="_x0000_s5175" name="Equation" r:id="rId49" imgW="1650960" imgH="304560" progId="Equation.DSMT4">
                  <p:embed/>
                </p:oleObj>
              </mc:Choice>
              <mc:Fallback>
                <p:oleObj name="Equation" r:id="rId49" imgW="1650960" imgH="304560" progId="Equation.DSMT4">
                  <p:embed/>
                  <p:pic>
                    <p:nvPicPr>
                      <p:cNvPr id="0" name=""/>
                      <p:cNvPicPr/>
                      <p:nvPr/>
                    </p:nvPicPr>
                    <p:blipFill>
                      <a:blip r:embed="rId50"/>
                      <a:stretch>
                        <a:fillRect/>
                      </a:stretch>
                    </p:blipFill>
                    <p:spPr>
                      <a:xfrm>
                        <a:off x="1736725" y="4789488"/>
                        <a:ext cx="1500188" cy="279400"/>
                      </a:xfrm>
                      <a:prstGeom prst="rect">
                        <a:avLst/>
                      </a:prstGeom>
                    </p:spPr>
                  </p:pic>
                </p:oleObj>
              </mc:Fallback>
            </mc:AlternateContent>
          </a:graphicData>
        </a:graphic>
      </p:graphicFrame>
      <p:graphicFrame>
        <p:nvGraphicFramePr>
          <p:cNvPr id="46" name="Object 45">
            <a:extLst>
              <a:ext uri="{FF2B5EF4-FFF2-40B4-BE49-F238E27FC236}">
                <a16:creationId xmlns:a16="http://schemas.microsoft.com/office/drawing/2014/main" id="{FCB9051B-4803-40E3-A450-C3EEB7660AC8}"/>
              </a:ext>
            </a:extLst>
          </p:cNvPr>
          <p:cNvGraphicFramePr>
            <a:graphicFrameLocks noChangeAspect="1"/>
          </p:cNvGraphicFramePr>
          <p:nvPr>
            <p:extLst>
              <p:ext uri="{D42A27DB-BD31-4B8C-83A1-F6EECF244321}">
                <p14:modId xmlns:p14="http://schemas.microsoft.com/office/powerpoint/2010/main" val="1902589327"/>
              </p:ext>
            </p:extLst>
          </p:nvPr>
        </p:nvGraphicFramePr>
        <p:xfrm>
          <a:off x="4479395" y="4877971"/>
          <a:ext cx="381000" cy="219364"/>
        </p:xfrm>
        <a:graphic>
          <a:graphicData uri="http://schemas.openxmlformats.org/presentationml/2006/ole">
            <mc:AlternateContent xmlns:mc="http://schemas.openxmlformats.org/markup-compatibility/2006">
              <mc:Choice xmlns:v="urn:schemas-microsoft-com:vml" Requires="v">
                <p:oleObj spid="_x0000_s5176" name="Equation" r:id="rId51" imgW="419040" imgH="241200" progId="Equation.DSMT4">
                  <p:embed/>
                </p:oleObj>
              </mc:Choice>
              <mc:Fallback>
                <p:oleObj name="Equation" r:id="rId51" imgW="419040" imgH="241200" progId="Equation.DSMT4">
                  <p:embed/>
                  <p:pic>
                    <p:nvPicPr>
                      <p:cNvPr id="0" name=""/>
                      <p:cNvPicPr/>
                      <p:nvPr/>
                    </p:nvPicPr>
                    <p:blipFill>
                      <a:blip r:embed="rId52"/>
                      <a:stretch>
                        <a:fillRect/>
                      </a:stretch>
                    </p:blipFill>
                    <p:spPr>
                      <a:xfrm>
                        <a:off x="4479395" y="4877971"/>
                        <a:ext cx="381000" cy="219364"/>
                      </a:xfrm>
                      <a:prstGeom prst="rect">
                        <a:avLst/>
                      </a:prstGeom>
                    </p:spPr>
                  </p:pic>
                </p:oleObj>
              </mc:Fallback>
            </mc:AlternateContent>
          </a:graphicData>
        </a:graphic>
      </p:graphicFrame>
      <p:graphicFrame>
        <p:nvGraphicFramePr>
          <p:cNvPr id="47" name="Object 46">
            <a:extLst>
              <a:ext uri="{FF2B5EF4-FFF2-40B4-BE49-F238E27FC236}">
                <a16:creationId xmlns:a16="http://schemas.microsoft.com/office/drawing/2014/main" id="{252BD5E9-C6F2-43FA-9F8D-644DBBF76EEE}"/>
              </a:ext>
            </a:extLst>
          </p:cNvPr>
          <p:cNvGraphicFramePr>
            <a:graphicFrameLocks noChangeAspect="1"/>
          </p:cNvGraphicFramePr>
          <p:nvPr>
            <p:extLst>
              <p:ext uri="{D42A27DB-BD31-4B8C-83A1-F6EECF244321}">
                <p14:modId xmlns:p14="http://schemas.microsoft.com/office/powerpoint/2010/main" val="3399998014"/>
              </p:ext>
            </p:extLst>
          </p:nvPr>
        </p:nvGraphicFramePr>
        <p:xfrm>
          <a:off x="6387456" y="4779831"/>
          <a:ext cx="713719" cy="209917"/>
        </p:xfrm>
        <a:graphic>
          <a:graphicData uri="http://schemas.openxmlformats.org/presentationml/2006/ole">
            <mc:AlternateContent xmlns:mc="http://schemas.openxmlformats.org/markup-compatibility/2006">
              <mc:Choice xmlns:v="urn:schemas-microsoft-com:vml" Requires="v">
                <p:oleObj spid="_x0000_s5177" name="Equation" r:id="rId53" imgW="863280" imgH="253800" progId="Equation.DSMT4">
                  <p:embed/>
                </p:oleObj>
              </mc:Choice>
              <mc:Fallback>
                <p:oleObj name="Equation" r:id="rId53" imgW="863280" imgH="253800" progId="Equation.DSMT4">
                  <p:embed/>
                  <p:pic>
                    <p:nvPicPr>
                      <p:cNvPr id="0" name=""/>
                      <p:cNvPicPr/>
                      <p:nvPr/>
                    </p:nvPicPr>
                    <p:blipFill>
                      <a:blip r:embed="rId54"/>
                      <a:stretch>
                        <a:fillRect/>
                      </a:stretch>
                    </p:blipFill>
                    <p:spPr>
                      <a:xfrm>
                        <a:off x="6387456" y="4779831"/>
                        <a:ext cx="713719" cy="209917"/>
                      </a:xfrm>
                      <a:prstGeom prst="rect">
                        <a:avLst/>
                      </a:prstGeom>
                    </p:spPr>
                  </p:pic>
                </p:oleObj>
              </mc:Fallback>
            </mc:AlternateContent>
          </a:graphicData>
        </a:graphic>
      </p:graphicFrame>
      <p:graphicFrame>
        <p:nvGraphicFramePr>
          <p:cNvPr id="48" name="Object 47">
            <a:extLst>
              <a:ext uri="{FF2B5EF4-FFF2-40B4-BE49-F238E27FC236}">
                <a16:creationId xmlns:a16="http://schemas.microsoft.com/office/drawing/2014/main" id="{875F8A5B-784B-4231-989F-E577C7D566DD}"/>
              </a:ext>
            </a:extLst>
          </p:cNvPr>
          <p:cNvGraphicFramePr>
            <a:graphicFrameLocks noChangeAspect="1"/>
          </p:cNvGraphicFramePr>
          <p:nvPr>
            <p:extLst>
              <p:ext uri="{D42A27DB-BD31-4B8C-83A1-F6EECF244321}">
                <p14:modId xmlns:p14="http://schemas.microsoft.com/office/powerpoint/2010/main" val="3259060147"/>
              </p:ext>
            </p:extLst>
          </p:nvPr>
        </p:nvGraphicFramePr>
        <p:xfrm>
          <a:off x="6418263" y="5086350"/>
          <a:ext cx="650875" cy="252413"/>
        </p:xfrm>
        <a:graphic>
          <a:graphicData uri="http://schemas.openxmlformats.org/presentationml/2006/ole">
            <mc:AlternateContent xmlns:mc="http://schemas.openxmlformats.org/markup-compatibility/2006">
              <mc:Choice xmlns:v="urn:schemas-microsoft-com:vml" Requires="v">
                <p:oleObj spid="_x0000_s5178" name="Equation" r:id="rId55" imgW="787320" imgH="304560" progId="Equation.DSMT4">
                  <p:embed/>
                </p:oleObj>
              </mc:Choice>
              <mc:Fallback>
                <p:oleObj name="Equation" r:id="rId55" imgW="787320" imgH="304560" progId="Equation.DSMT4">
                  <p:embed/>
                  <p:pic>
                    <p:nvPicPr>
                      <p:cNvPr id="44" name="Object 43">
                        <a:extLst>
                          <a:ext uri="{FF2B5EF4-FFF2-40B4-BE49-F238E27FC236}">
                            <a16:creationId xmlns:a16="http://schemas.microsoft.com/office/drawing/2014/main" id="{C5335071-42DA-4EE5-9794-C5A9993B7777}"/>
                          </a:ext>
                        </a:extLst>
                      </p:cNvPr>
                      <p:cNvPicPr/>
                      <p:nvPr/>
                    </p:nvPicPr>
                    <p:blipFill>
                      <a:blip r:embed="rId56"/>
                      <a:stretch>
                        <a:fillRect/>
                      </a:stretch>
                    </p:blipFill>
                    <p:spPr>
                      <a:xfrm>
                        <a:off x="6418263" y="5086350"/>
                        <a:ext cx="650875" cy="252413"/>
                      </a:xfrm>
                      <a:prstGeom prst="rect">
                        <a:avLst/>
                      </a:prstGeom>
                    </p:spPr>
                  </p:pic>
                </p:oleObj>
              </mc:Fallback>
            </mc:AlternateContent>
          </a:graphicData>
        </a:graphic>
      </p:graphicFrame>
      <p:graphicFrame>
        <p:nvGraphicFramePr>
          <p:cNvPr id="49" name="Object 48">
            <a:extLst>
              <a:ext uri="{FF2B5EF4-FFF2-40B4-BE49-F238E27FC236}">
                <a16:creationId xmlns:a16="http://schemas.microsoft.com/office/drawing/2014/main" id="{7384BD2A-4926-4150-B1B4-7B4BB94725D0}"/>
              </a:ext>
            </a:extLst>
          </p:cNvPr>
          <p:cNvGraphicFramePr>
            <a:graphicFrameLocks noChangeAspect="1"/>
          </p:cNvGraphicFramePr>
          <p:nvPr>
            <p:extLst>
              <p:ext uri="{D42A27DB-BD31-4B8C-83A1-F6EECF244321}">
                <p14:modId xmlns:p14="http://schemas.microsoft.com/office/powerpoint/2010/main" val="1990257387"/>
              </p:ext>
            </p:extLst>
          </p:nvPr>
        </p:nvGraphicFramePr>
        <p:xfrm>
          <a:off x="1719491" y="5379443"/>
          <a:ext cx="1154545" cy="311727"/>
        </p:xfrm>
        <a:graphic>
          <a:graphicData uri="http://schemas.openxmlformats.org/presentationml/2006/ole">
            <mc:AlternateContent xmlns:mc="http://schemas.openxmlformats.org/markup-compatibility/2006">
              <mc:Choice xmlns:v="urn:schemas-microsoft-com:vml" Requires="v">
                <p:oleObj spid="_x0000_s5179" name="Equation" r:id="rId57" imgW="1269720" imgH="342720" progId="Equation.DSMT4">
                  <p:embed/>
                </p:oleObj>
              </mc:Choice>
              <mc:Fallback>
                <p:oleObj name="Equation" r:id="rId57" imgW="1269720" imgH="342720" progId="Equation.DSMT4">
                  <p:embed/>
                  <p:pic>
                    <p:nvPicPr>
                      <p:cNvPr id="0" name=""/>
                      <p:cNvPicPr/>
                      <p:nvPr/>
                    </p:nvPicPr>
                    <p:blipFill>
                      <a:blip r:embed="rId58"/>
                      <a:stretch>
                        <a:fillRect/>
                      </a:stretch>
                    </p:blipFill>
                    <p:spPr>
                      <a:xfrm>
                        <a:off x="1719491" y="5379443"/>
                        <a:ext cx="1154545" cy="311727"/>
                      </a:xfrm>
                      <a:prstGeom prst="rect">
                        <a:avLst/>
                      </a:prstGeom>
                    </p:spPr>
                  </p:pic>
                </p:oleObj>
              </mc:Fallback>
            </mc:AlternateContent>
          </a:graphicData>
        </a:graphic>
      </p:graphicFrame>
      <p:graphicFrame>
        <p:nvGraphicFramePr>
          <p:cNvPr id="50" name="Object 49">
            <a:extLst>
              <a:ext uri="{FF2B5EF4-FFF2-40B4-BE49-F238E27FC236}">
                <a16:creationId xmlns:a16="http://schemas.microsoft.com/office/drawing/2014/main" id="{E89C3A3C-059F-4460-BF57-418206F822B0}"/>
              </a:ext>
            </a:extLst>
          </p:cNvPr>
          <p:cNvGraphicFramePr>
            <a:graphicFrameLocks noChangeAspect="1"/>
          </p:cNvGraphicFramePr>
          <p:nvPr>
            <p:extLst>
              <p:ext uri="{D42A27DB-BD31-4B8C-83A1-F6EECF244321}">
                <p14:modId xmlns:p14="http://schemas.microsoft.com/office/powerpoint/2010/main" val="830665249"/>
              </p:ext>
            </p:extLst>
          </p:nvPr>
        </p:nvGraphicFramePr>
        <p:xfrm>
          <a:off x="4422972" y="5409288"/>
          <a:ext cx="646545" cy="219364"/>
        </p:xfrm>
        <a:graphic>
          <a:graphicData uri="http://schemas.openxmlformats.org/presentationml/2006/ole">
            <mc:AlternateContent xmlns:mc="http://schemas.openxmlformats.org/markup-compatibility/2006">
              <mc:Choice xmlns:v="urn:schemas-microsoft-com:vml" Requires="v">
                <p:oleObj spid="_x0000_s5180" name="Equation" r:id="rId59" imgW="711000" imgH="241200" progId="Equation.DSMT4">
                  <p:embed/>
                </p:oleObj>
              </mc:Choice>
              <mc:Fallback>
                <p:oleObj name="Equation" r:id="rId59" imgW="711000" imgH="241200" progId="Equation.DSMT4">
                  <p:embed/>
                  <p:pic>
                    <p:nvPicPr>
                      <p:cNvPr id="0" name=""/>
                      <p:cNvPicPr/>
                      <p:nvPr/>
                    </p:nvPicPr>
                    <p:blipFill>
                      <a:blip r:embed="rId60"/>
                      <a:stretch>
                        <a:fillRect/>
                      </a:stretch>
                    </p:blipFill>
                    <p:spPr>
                      <a:xfrm>
                        <a:off x="4422972" y="5409288"/>
                        <a:ext cx="646545" cy="219364"/>
                      </a:xfrm>
                      <a:prstGeom prst="rect">
                        <a:avLst/>
                      </a:prstGeom>
                    </p:spPr>
                  </p:pic>
                </p:oleObj>
              </mc:Fallback>
            </mc:AlternateContent>
          </a:graphicData>
        </a:graphic>
      </p:graphicFrame>
      <p:graphicFrame>
        <p:nvGraphicFramePr>
          <p:cNvPr id="51" name="Object 50">
            <a:extLst>
              <a:ext uri="{FF2B5EF4-FFF2-40B4-BE49-F238E27FC236}">
                <a16:creationId xmlns:a16="http://schemas.microsoft.com/office/drawing/2014/main" id="{3EBA6B3A-6FEE-4035-BD0C-B075E19EB493}"/>
              </a:ext>
            </a:extLst>
          </p:cNvPr>
          <p:cNvGraphicFramePr>
            <a:graphicFrameLocks noChangeAspect="1"/>
          </p:cNvGraphicFramePr>
          <p:nvPr>
            <p:extLst>
              <p:ext uri="{D42A27DB-BD31-4B8C-83A1-F6EECF244321}">
                <p14:modId xmlns:p14="http://schemas.microsoft.com/office/powerpoint/2010/main" val="132616036"/>
              </p:ext>
            </p:extLst>
          </p:nvPr>
        </p:nvGraphicFramePr>
        <p:xfrm>
          <a:off x="6409497" y="5408701"/>
          <a:ext cx="669636" cy="219364"/>
        </p:xfrm>
        <a:graphic>
          <a:graphicData uri="http://schemas.openxmlformats.org/presentationml/2006/ole">
            <mc:AlternateContent xmlns:mc="http://schemas.openxmlformats.org/markup-compatibility/2006">
              <mc:Choice xmlns:v="urn:schemas-microsoft-com:vml" Requires="v">
                <p:oleObj spid="_x0000_s5181" name="Equation" r:id="rId61" imgW="736560" imgH="241200" progId="Equation.DSMT4">
                  <p:embed/>
                </p:oleObj>
              </mc:Choice>
              <mc:Fallback>
                <p:oleObj name="Equation" r:id="rId61" imgW="736560" imgH="241200" progId="Equation.DSMT4">
                  <p:embed/>
                  <p:pic>
                    <p:nvPicPr>
                      <p:cNvPr id="0" name=""/>
                      <p:cNvPicPr/>
                      <p:nvPr/>
                    </p:nvPicPr>
                    <p:blipFill>
                      <a:blip r:embed="rId62"/>
                      <a:stretch>
                        <a:fillRect/>
                      </a:stretch>
                    </p:blipFill>
                    <p:spPr>
                      <a:xfrm>
                        <a:off x="6409497" y="5408701"/>
                        <a:ext cx="669636" cy="219364"/>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D82DECF1-26D6-42F8-A021-0B378F0AFB4F}"/>
              </a:ext>
            </a:extLst>
          </p:cNvPr>
          <p:cNvSpPr>
            <a:spLocks noGrp="1"/>
          </p:cNvSpPr>
          <p:nvPr>
            <p:ph sz="quarter" idx="14"/>
          </p:nvPr>
        </p:nvSpPr>
        <p:spPr>
          <a:xfrm>
            <a:off x="342900" y="5930251"/>
            <a:ext cx="8458200" cy="434732"/>
          </a:xfrm>
        </p:spPr>
        <p:txBody>
          <a:bodyPr/>
          <a:lstStyle/>
          <a:p>
            <a:r>
              <a:rPr lang="en-IN" sz="1200" i="1" dirty="0"/>
              <a:t>Notes: </a:t>
            </a:r>
            <a:r>
              <a:rPr lang="en-IN" sz="1200" dirty="0"/>
              <a:t>Parameter estimates are followed with the </a:t>
            </a:r>
            <a:r>
              <a:rPr lang="en-IN" sz="1200" i="1" dirty="0"/>
              <a:t>p</a:t>
            </a:r>
            <a:r>
              <a:rPr lang="en-IN" sz="1200" dirty="0"/>
              <a:t>-values in parentheses; N</a:t>
            </a:r>
            <a:r>
              <a:rPr lang="en-IN" sz="100" dirty="0"/>
              <a:t> </a:t>
            </a:r>
            <a:r>
              <a:rPr lang="en-IN" sz="1200" dirty="0"/>
              <a:t>A denotes not applicable; * represents significance at the 5% level.</a:t>
            </a:r>
          </a:p>
        </p:txBody>
      </p:sp>
      <p:sp>
        <p:nvSpPr>
          <p:cNvPr id="11" name="Slide Number Placeholder 10">
            <a:extLst>
              <a:ext uri="{FF2B5EF4-FFF2-40B4-BE49-F238E27FC236}">
                <a16:creationId xmlns:a16="http://schemas.microsoft.com/office/drawing/2014/main" id="{208FB849-A1EE-4618-A895-E92D8F1E8E44}"/>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3671638277"/>
      </p:ext>
    </p:extLst>
  </p:cSld>
  <p:clrMapOvr>
    <a:masterClrMapping/>
  </p:clrMapOvr>
</p:sld>
</file>

<file path=ppt/theme/theme1.xml><?xml version="1.0" encoding="utf-8"?>
<a:theme xmlns:a="http://schemas.openxmlformats.org/drawingml/2006/main" name="Title Slides Master">
  <a:themeElements>
    <a:clrScheme name="Custom 8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7612</TotalTime>
  <Words>4491</Words>
  <Application>Microsoft Office PowerPoint</Application>
  <PresentationFormat>On-screen Show (4:3)</PresentationFormat>
  <Paragraphs>486</Paragraphs>
  <Slides>63</Slides>
  <Notes>2</Notes>
  <HiddenSlides>9</HiddenSlides>
  <MMClips>0</MMClips>
  <ScaleCrop>false</ScaleCrop>
  <HeadingPairs>
    <vt:vector size="8" baseType="variant">
      <vt:variant>
        <vt:lpstr>Fonts Used</vt:lpstr>
      </vt:variant>
      <vt:variant>
        <vt:i4>3</vt:i4>
      </vt:variant>
      <vt:variant>
        <vt:lpstr>Theme</vt:lpstr>
      </vt:variant>
      <vt:variant>
        <vt:i4>5</vt:i4>
      </vt:variant>
      <vt:variant>
        <vt:lpstr>Embedded OLE Servers</vt:lpstr>
      </vt:variant>
      <vt:variant>
        <vt:i4>1</vt:i4>
      </vt:variant>
      <vt:variant>
        <vt:lpstr>Slide Titles</vt:lpstr>
      </vt:variant>
      <vt:variant>
        <vt:i4>63</vt:i4>
      </vt:variant>
    </vt:vector>
  </HeadingPairs>
  <TitlesOfParts>
    <vt:vector size="72" baseType="lpstr">
      <vt:lpstr>Arial</vt:lpstr>
      <vt:lpstr>Calibri</vt:lpstr>
      <vt:lpstr>Cambria Math</vt:lpstr>
      <vt:lpstr>Title Slides Master</vt:lpstr>
      <vt:lpstr>MainContentSlideMaster</vt:lpstr>
      <vt:lpstr>ClosingMaster</vt:lpstr>
      <vt:lpstr>DividerSlideMaster</vt:lpstr>
      <vt:lpstr>ImageDescriptionAppendixSlideMaster</vt:lpstr>
      <vt:lpstr>Equation</vt:lpstr>
      <vt:lpstr>Chapter 8</vt:lpstr>
      <vt:lpstr>Chapter 8: Learning Objectives (L Os)</vt:lpstr>
      <vt:lpstr>Introductory Case: Gender Gap in Manager Salaries 1</vt:lpstr>
      <vt:lpstr>Introductory Case: Gender Gap in Manager Salaries 2</vt:lpstr>
      <vt:lpstr>8.1: Regression Models with Interaction Variables 1</vt:lpstr>
      <vt:lpstr>8.1: Regression Models with Interaction Variables 2</vt:lpstr>
      <vt:lpstr>8.1: Regression Models with Interaction Variables 3</vt:lpstr>
      <vt:lpstr>8.1: Regression Models with Interaction Variables 4</vt:lpstr>
      <vt:lpstr>8.1: Regression Models with Interaction Variables 5</vt:lpstr>
      <vt:lpstr>8.1: Regression Models with Interaction Variables 6</vt:lpstr>
      <vt:lpstr>8.1: Regression Models with Interaction Variables 7</vt:lpstr>
      <vt:lpstr>8.1: Regression Models with Interaction Variables 8</vt:lpstr>
      <vt:lpstr>8.1: Regression Models with Interaction Variables 9</vt:lpstr>
      <vt:lpstr>8.1: Regression Models with Interaction Variables 10</vt:lpstr>
      <vt:lpstr>8.1: Regression Models with Interaction Variables 11</vt:lpstr>
      <vt:lpstr>8.1: Regression Models with Interaction Variables 12</vt:lpstr>
      <vt:lpstr>8.1: Regression Models with Interaction Variables 13</vt:lpstr>
      <vt:lpstr>8.1: Regression Models with Interaction Variables 14</vt:lpstr>
      <vt:lpstr>8.1: Regression Models with Interaction Variables 15</vt:lpstr>
      <vt:lpstr>8.1: Regression Models with Interaction Variables 16</vt:lpstr>
      <vt:lpstr>8.1: Regression Models with Interaction Variables 17</vt:lpstr>
      <vt:lpstr>8.1: Regression Models with Interaction Variables 18</vt:lpstr>
      <vt:lpstr>8.1: Regression Models with Interaction Variables 19</vt:lpstr>
      <vt:lpstr>8.2: Regression Models for Nonlinear Relationships 1</vt:lpstr>
      <vt:lpstr>8.2: Regression Models for Nonlinear Relationships 2</vt:lpstr>
      <vt:lpstr>8.2: Regression Models for Nonlinear Relationships 3</vt:lpstr>
      <vt:lpstr>8.2: Regression Models for Nonlinear Relationships 4</vt:lpstr>
      <vt:lpstr>8.2: Regression Models for Nonlinear Relationships 5</vt:lpstr>
      <vt:lpstr>8.2: Regression Models for Nonlinear Relationships 6</vt:lpstr>
      <vt:lpstr>8.2: Regression Models for Nonlinear Relationships 7</vt:lpstr>
      <vt:lpstr>8.2: Regression Models for Nonlinear Relationships 8</vt:lpstr>
      <vt:lpstr>8.2: Regression Models for Nonlinear Relationships 9</vt:lpstr>
      <vt:lpstr>8.2: Regression Models for Nonlinear Relationships 10</vt:lpstr>
      <vt:lpstr>8.2: Regression Models for Nonlinear Relationships 11</vt:lpstr>
      <vt:lpstr>8.2: Regression Models for Nonlinear Relationships 12</vt:lpstr>
      <vt:lpstr>8.2: Regression Models for Nonlinear Relationships 13</vt:lpstr>
      <vt:lpstr>8.2: Regression Models for Nonlinear Relationships 14</vt:lpstr>
      <vt:lpstr>8.2: Regression Models for Nonlinear Relationships 15</vt:lpstr>
      <vt:lpstr>8.2: Regression Models for Nonlinear Relationships 16</vt:lpstr>
      <vt:lpstr>8.2: Regression Models for Nonlinear Relationships 17</vt:lpstr>
      <vt:lpstr>8.2: Regression Models for Nonlinear Relationships 18</vt:lpstr>
      <vt:lpstr>8.2: Regression Models for Nonlinear Relationships 19</vt:lpstr>
      <vt:lpstr>8.2: Regression Models for Nonlinear Relationships 20</vt:lpstr>
      <vt:lpstr>8.2: Regression Models for Nonlinear Relationships 21</vt:lpstr>
      <vt:lpstr>8.3: Cross-Validation Methods 1</vt:lpstr>
      <vt:lpstr>8.3: Cross-Validation Methods 2</vt:lpstr>
      <vt:lpstr>8.3: Cross-Validation Methods 3</vt:lpstr>
      <vt:lpstr>8.3: Cross-Validation Methods 4</vt:lpstr>
      <vt:lpstr>8.3: Cross-Validation Methods 5</vt:lpstr>
      <vt:lpstr>8.3: Cross-Validation Methods 6</vt:lpstr>
      <vt:lpstr>8.3: Cross-Validation Methods 7</vt:lpstr>
      <vt:lpstr>8.3: Cross-Validation Methods 8</vt:lpstr>
      <vt:lpstr>8.3: Cross-Validation Methods 9</vt:lpstr>
      <vt:lpstr>End of Main Content</vt:lpstr>
      <vt:lpstr>Accessibility Content: Text Alternatives for Images</vt:lpstr>
      <vt:lpstr>Chapter 8 – Text Alternative</vt:lpstr>
      <vt:lpstr>8.1: Regression Models with Interaction Variables 19 – Text Alternative</vt:lpstr>
      <vt:lpstr>8.2: Regression Models for Nonlinear Relationships 6 – Text Alternative</vt:lpstr>
      <vt:lpstr>8.2: Regression Models for Nonlinear Relationships 10 – Text Alternative</vt:lpstr>
      <vt:lpstr>8.2: Regression Models for Nonlinear Relationships 12 – Text Alternative</vt:lpstr>
      <vt:lpstr>8.2: Regression Models for Nonlinear Relationships 13 – Text Alternative</vt:lpstr>
      <vt:lpstr>8.2: Regression Models for Nonlinear Relationships 16 – Text Alternative</vt:lpstr>
      <vt:lpstr>8.3: Cross-Validation Methods 7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
  <cp:keywords/>
  <cp:lastModifiedBy>Kalirajan T</cp:lastModifiedBy>
  <cp:revision>2993</cp:revision>
  <dcterms:created xsi:type="dcterms:W3CDTF">2020-12-08T04:00:13Z</dcterms:created>
  <dcterms:modified xsi:type="dcterms:W3CDTF">2025-04-11T11:25:55Z</dcterms:modified>
</cp:coreProperties>
</file>