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94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5836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Page 1 - PDF Conversion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