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Classes and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            Adnan Ali Quazi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33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stellar" panose="020A0402060406010301" pitchFamily="18" charset="0"/>
              </a:rPr>
              <a:t>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DF97B-EF41-82B5-993F-D0FEC8A9444B}"/>
              </a:ext>
            </a:extLst>
          </p:cNvPr>
          <p:cNvSpPr txBox="1"/>
          <p:nvPr/>
        </p:nvSpPr>
        <p:spPr>
          <a:xfrm>
            <a:off x="1147665" y="1679510"/>
            <a:ext cx="9675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anose="020F0502020204030204" pitchFamily="2" charset="0"/>
              </a:rPr>
              <a:t>A class in Java is a set of objects which shares common characteristics/ behavior and common properties/attributes. It is a user-defined blueprint or prototype from which objects are created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Nunito" panose="020F05020202040302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B730B-04D1-2526-3D9A-9B59FE1AC8EC}"/>
              </a:ext>
            </a:extLst>
          </p:cNvPr>
          <p:cNvSpPr txBox="1"/>
          <p:nvPr/>
        </p:nvSpPr>
        <p:spPr>
          <a:xfrm flipH="1">
            <a:off x="1278294" y="2602840"/>
            <a:ext cx="7557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Properties of Java Classes 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Class is not a real-world entity. It is just a template or blueprint or prototype from which objects are created.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Class does not occupy memory.</a:t>
            </a:r>
          </a:p>
          <a:p>
            <a:pPr algn="l" fontAlgn="base">
              <a:buFont typeface="+mj-lt"/>
              <a:buAutoNum type="arabicPeriod" startAt="3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Class is a group of variables of different data types and a group of methods.</a:t>
            </a:r>
          </a:p>
          <a:p>
            <a:pPr algn="l" fontAlgn="base">
              <a:buFont typeface="+mj-lt"/>
              <a:buAutoNum type="arabicPeriod" startAt="4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A Class in Java can contain:</a:t>
            </a:r>
          </a:p>
          <a:p>
            <a:pPr marL="742950" lvl="1" indent="-285750" algn="l" fontAlgn="base">
              <a:buFont typeface="+mj-lt"/>
              <a:buAutoNum type="arabicPeriod" startAt="4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Data member</a:t>
            </a:r>
          </a:p>
          <a:p>
            <a:pPr marL="742950" lvl="1" indent="-285750" algn="l" fontAlgn="base">
              <a:buFont typeface="+mj-lt"/>
              <a:buAutoNum type="arabicPeriod" startAt="4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Method</a:t>
            </a:r>
          </a:p>
          <a:p>
            <a:pPr marL="742950" lvl="1" indent="-285750" algn="l" fontAlgn="base">
              <a:buFont typeface="+mj-lt"/>
              <a:buAutoNum type="arabicPeriod" startAt="4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Constructor</a:t>
            </a:r>
          </a:p>
          <a:p>
            <a:pPr marL="742950" lvl="1" indent="-285750" algn="l" fontAlgn="base">
              <a:buFont typeface="+mj-lt"/>
              <a:buAutoNum type="arabicPeriod" startAt="4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Nested Class</a:t>
            </a:r>
          </a:p>
          <a:p>
            <a:pPr marL="742950" lvl="1" indent="-285750" algn="l" fontAlgn="base">
              <a:buFont typeface="+mj-lt"/>
              <a:buAutoNum type="arabicPeriod" startAt="4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4EBB-0626-97B8-EDAC-B8747041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52941"/>
          </a:xfrm>
        </p:spPr>
        <p:txBody>
          <a:bodyPr/>
          <a:lstStyle/>
          <a:p>
            <a:r>
              <a:rPr lang="en-IN" dirty="0"/>
              <a:t>                                </a:t>
            </a:r>
            <a:r>
              <a:rPr lang="en-IN" dirty="0">
                <a:latin typeface="Castellar" panose="020A0402060406010301" pitchFamily="18" charset="0"/>
              </a:rPr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EB70-3F97-F309-280F-E9179E33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155" y="1504188"/>
            <a:ext cx="10058400" cy="3849624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Java Objects</a:t>
            </a:r>
          </a:p>
          <a:p>
            <a:pPr algn="l" rtl="0" fontAlgn="base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An object in Java is a basic unit of Object-Oriented Programming and represents real-life entities. Objects are the instances of a class that are created to use the attributes and methods of a class.  A typical Java program creates many objects, which as you know, interact by invoking methods.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     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Example of an object: dog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AutoShape 2" descr="Lightbox">
            <a:extLst>
              <a:ext uri="{FF2B5EF4-FFF2-40B4-BE49-F238E27FC236}">
                <a16:creationId xmlns:a16="http://schemas.microsoft.com/office/drawing/2014/main" id="{F2A50B75-8EDB-0B54-A05A-5E50A6A60A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00808" y="1182419"/>
            <a:ext cx="4727510" cy="472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Lightbox">
            <a:extLst>
              <a:ext uri="{FF2B5EF4-FFF2-40B4-BE49-F238E27FC236}">
                <a16:creationId xmlns:a16="http://schemas.microsoft.com/office/drawing/2014/main" id="{558315D2-99DB-7B42-85A1-9DB57884C5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7289FE-EE35-E540-93CE-0F3F9478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76599"/>
            <a:ext cx="7315200" cy="19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34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{481AA4D7-F43C-41B2-A028-BF48448152B8}tf56219246_win32</Template>
  <TotalTime>22</TotalTime>
  <Words>168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Next LT Pro</vt:lpstr>
      <vt:lpstr>Avenir Next LT Pro Light</vt:lpstr>
      <vt:lpstr>Castellar</vt:lpstr>
      <vt:lpstr>Garamond</vt:lpstr>
      <vt:lpstr>Nunito</vt:lpstr>
      <vt:lpstr>SavonVTI</vt:lpstr>
      <vt:lpstr>Classes and object</vt:lpstr>
      <vt:lpstr>Classes</vt:lpstr>
      <vt:lpstr>                               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</dc:title>
  <dc:creator>Adnan Quazi</dc:creator>
  <cp:lastModifiedBy>Adnan Quazi</cp:lastModifiedBy>
  <cp:revision>1</cp:revision>
  <dcterms:created xsi:type="dcterms:W3CDTF">2023-10-10T15:48:02Z</dcterms:created>
  <dcterms:modified xsi:type="dcterms:W3CDTF">2023-10-10T16:10:57Z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