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82" r:id="rId15"/>
    <p:sldId id="283" r:id="rId16"/>
    <p:sldId id="284" r:id="rId17"/>
    <p:sldId id="285" r:id="rId18"/>
    <p:sldId id="286" r:id="rId19"/>
    <p:sldId id="269" r:id="rId20"/>
    <p:sldId id="271" r:id="rId21"/>
    <p:sldId id="270" r:id="rId22"/>
    <p:sldId id="276" r:id="rId23"/>
    <p:sldId id="275" r:id="rId24"/>
    <p:sldId id="272" r:id="rId25"/>
    <p:sldId id="277" r:id="rId26"/>
    <p:sldId id="278" r:id="rId27"/>
    <p:sldId id="279" r:id="rId28"/>
    <p:sldId id="280" r:id="rId29"/>
    <p:sldId id="281" r:id="rId30"/>
    <p:sldId id="273" r:id="rId3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C8341-4A2C-4D51-8C93-F21DD054F7BF}"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89D352EC-DFBE-457D-927B-EB61491B59EF}">
      <dgm:prSet/>
      <dgm:spPr/>
      <dgm:t>
        <a:bodyPr/>
        <a:lstStyle/>
        <a:p>
          <a:r>
            <a:rPr lang="en-US"/>
            <a:t>Domain Name Length</a:t>
          </a:r>
        </a:p>
      </dgm:t>
    </dgm:pt>
    <dgm:pt modelId="{86709271-D75E-47D1-921D-F41C13FCE6FA}" type="parTrans" cxnId="{44968F04-BCF1-4D2D-9A2D-ACFE7F8CE92D}">
      <dgm:prSet/>
      <dgm:spPr/>
      <dgm:t>
        <a:bodyPr/>
        <a:lstStyle/>
        <a:p>
          <a:endParaRPr lang="en-US"/>
        </a:p>
      </dgm:t>
    </dgm:pt>
    <dgm:pt modelId="{FFDAA929-1C1E-4327-8F7D-F626DE040D31}" type="sibTrans" cxnId="{44968F04-BCF1-4D2D-9A2D-ACFE7F8CE92D}">
      <dgm:prSet/>
      <dgm:spPr/>
      <dgm:t>
        <a:bodyPr/>
        <a:lstStyle/>
        <a:p>
          <a:endParaRPr lang="en-US"/>
        </a:p>
      </dgm:t>
    </dgm:pt>
    <dgm:pt modelId="{D2C49E8C-D2DA-4200-ADF0-DCCF362E8787}">
      <dgm:prSet/>
      <dgm:spPr/>
      <dgm:t>
        <a:bodyPr/>
        <a:lstStyle/>
        <a:p>
          <a:r>
            <a:rPr lang="en-US"/>
            <a:t>Number of Subdomains</a:t>
          </a:r>
        </a:p>
      </dgm:t>
    </dgm:pt>
    <dgm:pt modelId="{5927447D-13B8-4CD0-85E5-EFDA3C0AF3F7}" type="parTrans" cxnId="{9DE7F950-B60C-4013-9F7E-58C6F2FE5FA8}">
      <dgm:prSet/>
      <dgm:spPr/>
      <dgm:t>
        <a:bodyPr/>
        <a:lstStyle/>
        <a:p>
          <a:endParaRPr lang="en-US"/>
        </a:p>
      </dgm:t>
    </dgm:pt>
    <dgm:pt modelId="{F27085CC-1F12-43EA-B459-3B5DE2326203}" type="sibTrans" cxnId="{9DE7F950-B60C-4013-9F7E-58C6F2FE5FA8}">
      <dgm:prSet/>
      <dgm:spPr/>
      <dgm:t>
        <a:bodyPr/>
        <a:lstStyle/>
        <a:p>
          <a:endParaRPr lang="en-US"/>
        </a:p>
      </dgm:t>
    </dgm:pt>
    <dgm:pt modelId="{9B541271-E202-4686-93C4-70F300F93B46}">
      <dgm:prSet/>
      <dgm:spPr/>
      <dgm:t>
        <a:bodyPr/>
        <a:lstStyle/>
        <a:p>
          <a:r>
            <a:rPr lang="en-US"/>
            <a:t>Subdomain Length Mean</a:t>
          </a:r>
        </a:p>
      </dgm:t>
    </dgm:pt>
    <dgm:pt modelId="{82EAE042-0FA6-4AD0-91B8-8EE66A358B65}" type="parTrans" cxnId="{C648D74A-3FDC-4255-AB89-1B840DE7BE1A}">
      <dgm:prSet/>
      <dgm:spPr/>
      <dgm:t>
        <a:bodyPr/>
        <a:lstStyle/>
        <a:p>
          <a:endParaRPr lang="en-US"/>
        </a:p>
      </dgm:t>
    </dgm:pt>
    <dgm:pt modelId="{ACE6A74B-823F-45DB-B4DF-399B531A2446}" type="sibTrans" cxnId="{C648D74A-3FDC-4255-AB89-1B840DE7BE1A}">
      <dgm:prSet/>
      <dgm:spPr/>
      <dgm:t>
        <a:bodyPr/>
        <a:lstStyle/>
        <a:p>
          <a:endParaRPr lang="en-US"/>
        </a:p>
      </dgm:t>
    </dgm:pt>
    <dgm:pt modelId="{2DB59B14-343A-4D2A-884D-C1474DDDBD58}">
      <dgm:prSet/>
      <dgm:spPr/>
      <dgm:t>
        <a:bodyPr/>
        <a:lstStyle/>
        <a:p>
          <a:r>
            <a:rPr lang="en-US"/>
            <a:t>Has www Prefix</a:t>
          </a:r>
        </a:p>
      </dgm:t>
    </dgm:pt>
    <dgm:pt modelId="{02CD46EB-26C9-4C7B-B2DC-C1E5DE9BD7B1}" type="parTrans" cxnId="{BF6BF2F2-7E88-4E78-95FD-DF3986E7204C}">
      <dgm:prSet/>
      <dgm:spPr/>
      <dgm:t>
        <a:bodyPr/>
        <a:lstStyle/>
        <a:p>
          <a:endParaRPr lang="en-US"/>
        </a:p>
      </dgm:t>
    </dgm:pt>
    <dgm:pt modelId="{C48D3FDC-9E42-49E3-9504-5AEA24B5BE02}" type="sibTrans" cxnId="{BF6BF2F2-7E88-4E78-95FD-DF3986E7204C}">
      <dgm:prSet/>
      <dgm:spPr/>
      <dgm:t>
        <a:bodyPr/>
        <a:lstStyle/>
        <a:p>
          <a:endParaRPr lang="en-US"/>
        </a:p>
      </dgm:t>
    </dgm:pt>
    <dgm:pt modelId="{AA7EA6C9-AC82-435C-994C-1E4BDFD7225E}">
      <dgm:prSet/>
      <dgm:spPr/>
      <dgm:t>
        <a:bodyPr/>
        <a:lstStyle/>
        <a:p>
          <a:r>
            <a:rPr lang="en-US"/>
            <a:t>Has valid TLD</a:t>
          </a:r>
        </a:p>
      </dgm:t>
    </dgm:pt>
    <dgm:pt modelId="{4E21A900-08DD-44F0-836F-B8281F7EBD08}" type="parTrans" cxnId="{0F645274-7F2C-4FFD-B5F1-2644CE5D3280}">
      <dgm:prSet/>
      <dgm:spPr/>
      <dgm:t>
        <a:bodyPr/>
        <a:lstStyle/>
        <a:p>
          <a:endParaRPr lang="en-US"/>
        </a:p>
      </dgm:t>
    </dgm:pt>
    <dgm:pt modelId="{A910E315-483B-4970-B74E-8133924E2EE7}" type="sibTrans" cxnId="{0F645274-7F2C-4FFD-B5F1-2644CE5D3280}">
      <dgm:prSet/>
      <dgm:spPr/>
      <dgm:t>
        <a:bodyPr/>
        <a:lstStyle/>
        <a:p>
          <a:endParaRPr lang="en-US"/>
        </a:p>
      </dgm:t>
    </dgm:pt>
    <dgm:pt modelId="{E073FFE2-B383-40FC-A0EC-B76F7DDE928F}">
      <dgm:prSet/>
      <dgm:spPr/>
      <dgm:t>
        <a:bodyPr/>
        <a:lstStyle/>
        <a:p>
          <a:r>
            <a:rPr lang="en-US"/>
            <a:t>Contains Single-Character Subdomain</a:t>
          </a:r>
        </a:p>
      </dgm:t>
    </dgm:pt>
    <dgm:pt modelId="{139E8D54-E6B9-4BD0-A270-4CE4176BC311}" type="parTrans" cxnId="{A0345C78-2248-47CD-A9CC-8ADA5DB8BD6C}">
      <dgm:prSet/>
      <dgm:spPr/>
      <dgm:t>
        <a:bodyPr/>
        <a:lstStyle/>
        <a:p>
          <a:endParaRPr lang="en-US"/>
        </a:p>
      </dgm:t>
    </dgm:pt>
    <dgm:pt modelId="{1DB04131-12E5-4C7F-B847-B66FB8F0C9C9}" type="sibTrans" cxnId="{A0345C78-2248-47CD-A9CC-8ADA5DB8BD6C}">
      <dgm:prSet/>
      <dgm:spPr/>
      <dgm:t>
        <a:bodyPr/>
        <a:lstStyle/>
        <a:p>
          <a:endParaRPr lang="en-US"/>
        </a:p>
      </dgm:t>
    </dgm:pt>
    <dgm:pt modelId="{E70189BF-B3D4-4E76-92B5-E2042DE28721}">
      <dgm:prSet/>
      <dgm:spPr/>
      <dgm:t>
        <a:bodyPr/>
        <a:lstStyle/>
        <a:p>
          <a:r>
            <a:rPr lang="en-US"/>
            <a:t>Contains TLD as Subdomain  </a:t>
          </a:r>
        </a:p>
      </dgm:t>
    </dgm:pt>
    <dgm:pt modelId="{36B07929-75DB-478A-88B4-5BA9DF5A7123}" type="parTrans" cxnId="{DDE21380-B681-48ED-9086-FB0EDD269443}">
      <dgm:prSet/>
      <dgm:spPr/>
      <dgm:t>
        <a:bodyPr/>
        <a:lstStyle/>
        <a:p>
          <a:endParaRPr lang="en-US"/>
        </a:p>
      </dgm:t>
    </dgm:pt>
    <dgm:pt modelId="{842F8EDB-34F5-4D3B-AD84-E5000C1AF428}" type="sibTrans" cxnId="{DDE21380-B681-48ED-9086-FB0EDD269443}">
      <dgm:prSet/>
      <dgm:spPr/>
      <dgm:t>
        <a:bodyPr/>
        <a:lstStyle/>
        <a:p>
          <a:endParaRPr lang="en-US"/>
        </a:p>
      </dgm:t>
    </dgm:pt>
    <dgm:pt modelId="{A5519849-8BE8-424E-BE7A-9A69018E085E}">
      <dgm:prSet/>
      <dgm:spPr/>
      <dgm:t>
        <a:bodyPr/>
        <a:lstStyle/>
        <a:p>
          <a:r>
            <a:rPr lang="en-US"/>
            <a:t>Underscore Ratio </a:t>
          </a:r>
        </a:p>
      </dgm:t>
    </dgm:pt>
    <dgm:pt modelId="{B155CC38-5470-409F-AEA5-8ABE02ED8450}" type="parTrans" cxnId="{1302B84C-AF6C-4B31-AB93-BD28C5DF68C0}">
      <dgm:prSet/>
      <dgm:spPr/>
      <dgm:t>
        <a:bodyPr/>
        <a:lstStyle/>
        <a:p>
          <a:endParaRPr lang="en-US"/>
        </a:p>
      </dgm:t>
    </dgm:pt>
    <dgm:pt modelId="{A75226AC-14EE-4242-91AD-DE19AC827ADD}" type="sibTrans" cxnId="{1302B84C-AF6C-4B31-AB93-BD28C5DF68C0}">
      <dgm:prSet/>
      <dgm:spPr/>
      <dgm:t>
        <a:bodyPr/>
        <a:lstStyle/>
        <a:p>
          <a:endParaRPr lang="en-US"/>
        </a:p>
      </dgm:t>
    </dgm:pt>
    <dgm:pt modelId="{01E5A464-232D-4E79-A063-067837F745B3}">
      <dgm:prSet/>
      <dgm:spPr/>
      <dgm:t>
        <a:bodyPr/>
        <a:lstStyle/>
        <a:p>
          <a:r>
            <a:rPr lang="en-US"/>
            <a:t>Contains IP Address</a:t>
          </a:r>
        </a:p>
      </dgm:t>
    </dgm:pt>
    <dgm:pt modelId="{D54CD776-AB20-4558-AEAC-4A60B349E383}" type="parTrans" cxnId="{A76AD6E5-CB09-48C6-BBEE-1A30D0A6AE75}">
      <dgm:prSet/>
      <dgm:spPr/>
      <dgm:t>
        <a:bodyPr/>
        <a:lstStyle/>
        <a:p>
          <a:endParaRPr lang="en-US"/>
        </a:p>
      </dgm:t>
    </dgm:pt>
    <dgm:pt modelId="{103C58B4-B996-4DD1-B33B-81FF7DCA2F96}" type="sibTrans" cxnId="{A76AD6E5-CB09-48C6-BBEE-1A30D0A6AE75}">
      <dgm:prSet/>
      <dgm:spPr/>
      <dgm:t>
        <a:bodyPr/>
        <a:lstStyle/>
        <a:p>
          <a:endParaRPr lang="en-US"/>
        </a:p>
      </dgm:t>
    </dgm:pt>
    <dgm:pt modelId="{CFE339C0-9B60-4F9B-B626-8E201D0983FE}" type="pres">
      <dgm:prSet presAssocID="{C2AC8341-4A2C-4D51-8C93-F21DD054F7BF}" presName="Name0" presStyleCnt="0">
        <dgm:presLayoutVars>
          <dgm:dir/>
          <dgm:resizeHandles/>
        </dgm:presLayoutVars>
      </dgm:prSet>
      <dgm:spPr/>
    </dgm:pt>
    <dgm:pt modelId="{AECBCF75-C2AE-43D5-BD60-FD75CC4223CF}" type="pres">
      <dgm:prSet presAssocID="{89D352EC-DFBE-457D-927B-EB61491B59EF}" presName="compNode" presStyleCnt="0"/>
      <dgm:spPr/>
    </dgm:pt>
    <dgm:pt modelId="{C38D52C0-7994-4341-A1BD-11EA07D8D760}" type="pres">
      <dgm:prSet presAssocID="{89D352EC-DFBE-457D-927B-EB61491B59EF}" presName="dummyConnPt" presStyleCnt="0"/>
      <dgm:spPr/>
    </dgm:pt>
    <dgm:pt modelId="{C0FB8022-63E9-4ACB-84A8-734790AA9469}" type="pres">
      <dgm:prSet presAssocID="{89D352EC-DFBE-457D-927B-EB61491B59EF}" presName="node" presStyleLbl="node1" presStyleIdx="0" presStyleCnt="9">
        <dgm:presLayoutVars>
          <dgm:bulletEnabled val="1"/>
        </dgm:presLayoutVars>
      </dgm:prSet>
      <dgm:spPr/>
    </dgm:pt>
    <dgm:pt modelId="{0B63B082-A255-4322-9D4C-F4349C18FBC6}" type="pres">
      <dgm:prSet presAssocID="{FFDAA929-1C1E-4327-8F7D-F626DE040D31}" presName="sibTrans" presStyleLbl="bgSibTrans2D1" presStyleIdx="0" presStyleCnt="8"/>
      <dgm:spPr/>
    </dgm:pt>
    <dgm:pt modelId="{543D9C34-5E09-4367-8D0C-1F0447A82722}" type="pres">
      <dgm:prSet presAssocID="{D2C49E8C-D2DA-4200-ADF0-DCCF362E8787}" presName="compNode" presStyleCnt="0"/>
      <dgm:spPr/>
    </dgm:pt>
    <dgm:pt modelId="{C35CC64C-3E5E-42B2-9F61-62D44373F260}" type="pres">
      <dgm:prSet presAssocID="{D2C49E8C-D2DA-4200-ADF0-DCCF362E8787}" presName="dummyConnPt" presStyleCnt="0"/>
      <dgm:spPr/>
    </dgm:pt>
    <dgm:pt modelId="{A4FEE3C1-190A-4C6A-A342-8B7A28C38B78}" type="pres">
      <dgm:prSet presAssocID="{D2C49E8C-D2DA-4200-ADF0-DCCF362E8787}" presName="node" presStyleLbl="node1" presStyleIdx="1" presStyleCnt="9">
        <dgm:presLayoutVars>
          <dgm:bulletEnabled val="1"/>
        </dgm:presLayoutVars>
      </dgm:prSet>
      <dgm:spPr/>
    </dgm:pt>
    <dgm:pt modelId="{5BAD7B0A-CAD0-4DF7-AB5E-457D5B098CFF}" type="pres">
      <dgm:prSet presAssocID="{F27085CC-1F12-43EA-B459-3B5DE2326203}" presName="sibTrans" presStyleLbl="bgSibTrans2D1" presStyleIdx="1" presStyleCnt="8"/>
      <dgm:spPr/>
    </dgm:pt>
    <dgm:pt modelId="{513C534D-0606-4351-8701-673E2A92009B}" type="pres">
      <dgm:prSet presAssocID="{9B541271-E202-4686-93C4-70F300F93B46}" presName="compNode" presStyleCnt="0"/>
      <dgm:spPr/>
    </dgm:pt>
    <dgm:pt modelId="{037ECCE5-881F-4589-99FC-2942FF3AF5C1}" type="pres">
      <dgm:prSet presAssocID="{9B541271-E202-4686-93C4-70F300F93B46}" presName="dummyConnPt" presStyleCnt="0"/>
      <dgm:spPr/>
    </dgm:pt>
    <dgm:pt modelId="{41723129-E7E0-40AE-BFE9-772C2F8BFFE2}" type="pres">
      <dgm:prSet presAssocID="{9B541271-E202-4686-93C4-70F300F93B46}" presName="node" presStyleLbl="node1" presStyleIdx="2" presStyleCnt="9">
        <dgm:presLayoutVars>
          <dgm:bulletEnabled val="1"/>
        </dgm:presLayoutVars>
      </dgm:prSet>
      <dgm:spPr/>
    </dgm:pt>
    <dgm:pt modelId="{9266E6AE-0BC8-4873-9BC2-51F11D1243DF}" type="pres">
      <dgm:prSet presAssocID="{ACE6A74B-823F-45DB-B4DF-399B531A2446}" presName="sibTrans" presStyleLbl="bgSibTrans2D1" presStyleIdx="2" presStyleCnt="8"/>
      <dgm:spPr/>
    </dgm:pt>
    <dgm:pt modelId="{001ABC8A-44E5-4526-9B13-D54D0EA0ECFA}" type="pres">
      <dgm:prSet presAssocID="{2DB59B14-343A-4D2A-884D-C1474DDDBD58}" presName="compNode" presStyleCnt="0"/>
      <dgm:spPr/>
    </dgm:pt>
    <dgm:pt modelId="{4814409C-49C6-4FA4-93C6-B45B5DDAAD7E}" type="pres">
      <dgm:prSet presAssocID="{2DB59B14-343A-4D2A-884D-C1474DDDBD58}" presName="dummyConnPt" presStyleCnt="0"/>
      <dgm:spPr/>
    </dgm:pt>
    <dgm:pt modelId="{A9419E19-0E85-4C23-823E-52BC01D59D9F}" type="pres">
      <dgm:prSet presAssocID="{2DB59B14-343A-4D2A-884D-C1474DDDBD58}" presName="node" presStyleLbl="node1" presStyleIdx="3" presStyleCnt="9">
        <dgm:presLayoutVars>
          <dgm:bulletEnabled val="1"/>
        </dgm:presLayoutVars>
      </dgm:prSet>
      <dgm:spPr/>
    </dgm:pt>
    <dgm:pt modelId="{03792AE9-6662-47A6-B7C3-E293E22AEF30}" type="pres">
      <dgm:prSet presAssocID="{C48D3FDC-9E42-49E3-9504-5AEA24B5BE02}" presName="sibTrans" presStyleLbl="bgSibTrans2D1" presStyleIdx="3" presStyleCnt="8"/>
      <dgm:spPr/>
    </dgm:pt>
    <dgm:pt modelId="{68DFD059-2344-43DA-A8AA-F7DB1300494D}" type="pres">
      <dgm:prSet presAssocID="{AA7EA6C9-AC82-435C-994C-1E4BDFD7225E}" presName="compNode" presStyleCnt="0"/>
      <dgm:spPr/>
    </dgm:pt>
    <dgm:pt modelId="{92AC32D9-E109-4D1D-8139-B3C3A7933605}" type="pres">
      <dgm:prSet presAssocID="{AA7EA6C9-AC82-435C-994C-1E4BDFD7225E}" presName="dummyConnPt" presStyleCnt="0"/>
      <dgm:spPr/>
    </dgm:pt>
    <dgm:pt modelId="{BB8CE9FF-47DF-4E42-AD55-E1EC0A96C28E}" type="pres">
      <dgm:prSet presAssocID="{AA7EA6C9-AC82-435C-994C-1E4BDFD7225E}" presName="node" presStyleLbl="node1" presStyleIdx="4" presStyleCnt="9">
        <dgm:presLayoutVars>
          <dgm:bulletEnabled val="1"/>
        </dgm:presLayoutVars>
      </dgm:prSet>
      <dgm:spPr/>
    </dgm:pt>
    <dgm:pt modelId="{54E56DE3-4F8F-4BE6-B8BE-A28DD5CC0EEB}" type="pres">
      <dgm:prSet presAssocID="{A910E315-483B-4970-B74E-8133924E2EE7}" presName="sibTrans" presStyleLbl="bgSibTrans2D1" presStyleIdx="4" presStyleCnt="8"/>
      <dgm:spPr/>
    </dgm:pt>
    <dgm:pt modelId="{44F3FEB8-1CA8-424A-B297-10E48450B8D7}" type="pres">
      <dgm:prSet presAssocID="{E073FFE2-B383-40FC-A0EC-B76F7DDE928F}" presName="compNode" presStyleCnt="0"/>
      <dgm:spPr/>
    </dgm:pt>
    <dgm:pt modelId="{F2B70D21-BFC5-4E56-9839-EF4170EFF06F}" type="pres">
      <dgm:prSet presAssocID="{E073FFE2-B383-40FC-A0EC-B76F7DDE928F}" presName="dummyConnPt" presStyleCnt="0"/>
      <dgm:spPr/>
    </dgm:pt>
    <dgm:pt modelId="{4F2AB2DA-BB58-48A9-AD19-C4C0075DE374}" type="pres">
      <dgm:prSet presAssocID="{E073FFE2-B383-40FC-A0EC-B76F7DDE928F}" presName="node" presStyleLbl="node1" presStyleIdx="5" presStyleCnt="9">
        <dgm:presLayoutVars>
          <dgm:bulletEnabled val="1"/>
        </dgm:presLayoutVars>
      </dgm:prSet>
      <dgm:spPr/>
    </dgm:pt>
    <dgm:pt modelId="{31A1D623-5C18-49B7-ABCC-CAA567CCAF42}" type="pres">
      <dgm:prSet presAssocID="{1DB04131-12E5-4C7F-B847-B66FB8F0C9C9}" presName="sibTrans" presStyleLbl="bgSibTrans2D1" presStyleIdx="5" presStyleCnt="8"/>
      <dgm:spPr/>
    </dgm:pt>
    <dgm:pt modelId="{A0A4005F-8A1E-4769-A944-57BDDCD395B0}" type="pres">
      <dgm:prSet presAssocID="{E70189BF-B3D4-4E76-92B5-E2042DE28721}" presName="compNode" presStyleCnt="0"/>
      <dgm:spPr/>
    </dgm:pt>
    <dgm:pt modelId="{EC05F836-6580-477F-B20D-A010720E741A}" type="pres">
      <dgm:prSet presAssocID="{E70189BF-B3D4-4E76-92B5-E2042DE28721}" presName="dummyConnPt" presStyleCnt="0"/>
      <dgm:spPr/>
    </dgm:pt>
    <dgm:pt modelId="{D30EBA04-5C9F-4F2D-B353-89DE9D8BF45F}" type="pres">
      <dgm:prSet presAssocID="{E70189BF-B3D4-4E76-92B5-E2042DE28721}" presName="node" presStyleLbl="node1" presStyleIdx="6" presStyleCnt="9">
        <dgm:presLayoutVars>
          <dgm:bulletEnabled val="1"/>
        </dgm:presLayoutVars>
      </dgm:prSet>
      <dgm:spPr/>
    </dgm:pt>
    <dgm:pt modelId="{18F1AE02-2870-4D41-B3DD-69D24086F8F4}" type="pres">
      <dgm:prSet presAssocID="{842F8EDB-34F5-4D3B-AD84-E5000C1AF428}" presName="sibTrans" presStyleLbl="bgSibTrans2D1" presStyleIdx="6" presStyleCnt="8"/>
      <dgm:spPr/>
    </dgm:pt>
    <dgm:pt modelId="{52BEBEC4-B12B-4E4F-891B-3CC89DE18430}" type="pres">
      <dgm:prSet presAssocID="{A5519849-8BE8-424E-BE7A-9A69018E085E}" presName="compNode" presStyleCnt="0"/>
      <dgm:spPr/>
    </dgm:pt>
    <dgm:pt modelId="{3E25CF36-95A5-4892-A13E-62B13EB2759B}" type="pres">
      <dgm:prSet presAssocID="{A5519849-8BE8-424E-BE7A-9A69018E085E}" presName="dummyConnPt" presStyleCnt="0"/>
      <dgm:spPr/>
    </dgm:pt>
    <dgm:pt modelId="{DCF83A0A-27EB-4ADF-AC1B-451D2C76DBD3}" type="pres">
      <dgm:prSet presAssocID="{A5519849-8BE8-424E-BE7A-9A69018E085E}" presName="node" presStyleLbl="node1" presStyleIdx="7" presStyleCnt="9">
        <dgm:presLayoutVars>
          <dgm:bulletEnabled val="1"/>
        </dgm:presLayoutVars>
      </dgm:prSet>
      <dgm:spPr/>
    </dgm:pt>
    <dgm:pt modelId="{435B6317-CCF3-4525-9A79-2E9B25FAB20C}" type="pres">
      <dgm:prSet presAssocID="{A75226AC-14EE-4242-91AD-DE19AC827ADD}" presName="sibTrans" presStyleLbl="bgSibTrans2D1" presStyleIdx="7" presStyleCnt="8"/>
      <dgm:spPr/>
    </dgm:pt>
    <dgm:pt modelId="{314BB250-E620-4032-B953-9BDFB09B8C05}" type="pres">
      <dgm:prSet presAssocID="{01E5A464-232D-4E79-A063-067837F745B3}" presName="compNode" presStyleCnt="0"/>
      <dgm:spPr/>
    </dgm:pt>
    <dgm:pt modelId="{A0445B54-4CD8-4130-B6DB-82FD9977F55E}" type="pres">
      <dgm:prSet presAssocID="{01E5A464-232D-4E79-A063-067837F745B3}" presName="dummyConnPt" presStyleCnt="0"/>
      <dgm:spPr/>
    </dgm:pt>
    <dgm:pt modelId="{2B26EE16-AFF6-4522-B1ED-2D3CB9594B28}" type="pres">
      <dgm:prSet presAssocID="{01E5A464-232D-4E79-A063-067837F745B3}" presName="node" presStyleLbl="node1" presStyleIdx="8" presStyleCnt="9">
        <dgm:presLayoutVars>
          <dgm:bulletEnabled val="1"/>
        </dgm:presLayoutVars>
      </dgm:prSet>
      <dgm:spPr/>
    </dgm:pt>
  </dgm:ptLst>
  <dgm:cxnLst>
    <dgm:cxn modelId="{44968F04-BCF1-4D2D-9A2D-ACFE7F8CE92D}" srcId="{C2AC8341-4A2C-4D51-8C93-F21DD054F7BF}" destId="{89D352EC-DFBE-457D-927B-EB61491B59EF}" srcOrd="0" destOrd="0" parTransId="{86709271-D75E-47D1-921D-F41C13FCE6FA}" sibTransId="{FFDAA929-1C1E-4327-8F7D-F626DE040D31}"/>
    <dgm:cxn modelId="{7087F90E-46E9-463B-99C0-434893FE0F4F}" type="presOf" srcId="{01E5A464-232D-4E79-A063-067837F745B3}" destId="{2B26EE16-AFF6-4522-B1ED-2D3CB9594B28}" srcOrd="0" destOrd="0" presId="urn:microsoft.com/office/officeart/2005/8/layout/bProcess4"/>
    <dgm:cxn modelId="{87A5FF20-BD92-4C1E-9694-65EB82E6A977}" type="presOf" srcId="{D2C49E8C-D2DA-4200-ADF0-DCCF362E8787}" destId="{A4FEE3C1-190A-4C6A-A342-8B7A28C38B78}" srcOrd="0" destOrd="0" presId="urn:microsoft.com/office/officeart/2005/8/layout/bProcess4"/>
    <dgm:cxn modelId="{402F7A29-0857-4D2C-85D8-7D98F1479043}" type="presOf" srcId="{1DB04131-12E5-4C7F-B847-B66FB8F0C9C9}" destId="{31A1D623-5C18-49B7-ABCC-CAA567CCAF42}" srcOrd="0" destOrd="0" presId="urn:microsoft.com/office/officeart/2005/8/layout/bProcess4"/>
    <dgm:cxn modelId="{8951DA37-D2C3-47BE-A179-4AC665CAA2BB}" type="presOf" srcId="{E073FFE2-B383-40FC-A0EC-B76F7DDE928F}" destId="{4F2AB2DA-BB58-48A9-AD19-C4C0075DE374}" srcOrd="0" destOrd="0" presId="urn:microsoft.com/office/officeart/2005/8/layout/bProcess4"/>
    <dgm:cxn modelId="{AC9D3B65-CE7F-4EEE-B443-4FD5DB6F282C}" type="presOf" srcId="{F27085CC-1F12-43EA-B459-3B5DE2326203}" destId="{5BAD7B0A-CAD0-4DF7-AB5E-457D5B098CFF}" srcOrd="0" destOrd="0" presId="urn:microsoft.com/office/officeart/2005/8/layout/bProcess4"/>
    <dgm:cxn modelId="{85C7896A-9EFB-41A4-8937-18EB7EBF2572}" type="presOf" srcId="{A5519849-8BE8-424E-BE7A-9A69018E085E}" destId="{DCF83A0A-27EB-4ADF-AC1B-451D2C76DBD3}" srcOrd="0" destOrd="0" presId="urn:microsoft.com/office/officeart/2005/8/layout/bProcess4"/>
    <dgm:cxn modelId="{C648D74A-3FDC-4255-AB89-1B840DE7BE1A}" srcId="{C2AC8341-4A2C-4D51-8C93-F21DD054F7BF}" destId="{9B541271-E202-4686-93C4-70F300F93B46}" srcOrd="2" destOrd="0" parTransId="{82EAE042-0FA6-4AD0-91B8-8EE66A358B65}" sibTransId="{ACE6A74B-823F-45DB-B4DF-399B531A2446}"/>
    <dgm:cxn modelId="{1302B84C-AF6C-4B31-AB93-BD28C5DF68C0}" srcId="{C2AC8341-4A2C-4D51-8C93-F21DD054F7BF}" destId="{A5519849-8BE8-424E-BE7A-9A69018E085E}" srcOrd="7" destOrd="0" parTransId="{B155CC38-5470-409F-AEA5-8ABE02ED8450}" sibTransId="{A75226AC-14EE-4242-91AD-DE19AC827ADD}"/>
    <dgm:cxn modelId="{9DE7F950-B60C-4013-9F7E-58C6F2FE5FA8}" srcId="{C2AC8341-4A2C-4D51-8C93-F21DD054F7BF}" destId="{D2C49E8C-D2DA-4200-ADF0-DCCF362E8787}" srcOrd="1" destOrd="0" parTransId="{5927447D-13B8-4CD0-85E5-EFDA3C0AF3F7}" sibTransId="{F27085CC-1F12-43EA-B459-3B5DE2326203}"/>
    <dgm:cxn modelId="{C6A5FC51-B4F6-43CC-98DE-B328DCBD076B}" type="presOf" srcId="{89D352EC-DFBE-457D-927B-EB61491B59EF}" destId="{C0FB8022-63E9-4ACB-84A8-734790AA9469}" srcOrd="0" destOrd="0" presId="urn:microsoft.com/office/officeart/2005/8/layout/bProcess4"/>
    <dgm:cxn modelId="{0FAEED53-DDA1-479B-9507-4F8B196AC8C6}" type="presOf" srcId="{C48D3FDC-9E42-49E3-9504-5AEA24B5BE02}" destId="{03792AE9-6662-47A6-B7C3-E293E22AEF30}" srcOrd="0" destOrd="0" presId="urn:microsoft.com/office/officeart/2005/8/layout/bProcess4"/>
    <dgm:cxn modelId="{0F645274-7F2C-4FFD-B5F1-2644CE5D3280}" srcId="{C2AC8341-4A2C-4D51-8C93-F21DD054F7BF}" destId="{AA7EA6C9-AC82-435C-994C-1E4BDFD7225E}" srcOrd="4" destOrd="0" parTransId="{4E21A900-08DD-44F0-836F-B8281F7EBD08}" sibTransId="{A910E315-483B-4970-B74E-8133924E2EE7}"/>
    <dgm:cxn modelId="{52F5AD54-C5B7-4CD0-8349-A9AFB23E9E1D}" type="presOf" srcId="{C2AC8341-4A2C-4D51-8C93-F21DD054F7BF}" destId="{CFE339C0-9B60-4F9B-B626-8E201D0983FE}" srcOrd="0" destOrd="0" presId="urn:microsoft.com/office/officeart/2005/8/layout/bProcess4"/>
    <dgm:cxn modelId="{A0345C78-2248-47CD-A9CC-8ADA5DB8BD6C}" srcId="{C2AC8341-4A2C-4D51-8C93-F21DD054F7BF}" destId="{E073FFE2-B383-40FC-A0EC-B76F7DDE928F}" srcOrd="5" destOrd="0" parTransId="{139E8D54-E6B9-4BD0-A270-4CE4176BC311}" sibTransId="{1DB04131-12E5-4C7F-B847-B66FB8F0C9C9}"/>
    <dgm:cxn modelId="{41F5CD7F-AEDC-4577-A86B-7719E7B1E435}" type="presOf" srcId="{AA7EA6C9-AC82-435C-994C-1E4BDFD7225E}" destId="{BB8CE9FF-47DF-4E42-AD55-E1EC0A96C28E}" srcOrd="0" destOrd="0" presId="urn:microsoft.com/office/officeart/2005/8/layout/bProcess4"/>
    <dgm:cxn modelId="{DDE21380-B681-48ED-9086-FB0EDD269443}" srcId="{C2AC8341-4A2C-4D51-8C93-F21DD054F7BF}" destId="{E70189BF-B3D4-4E76-92B5-E2042DE28721}" srcOrd="6" destOrd="0" parTransId="{36B07929-75DB-478A-88B4-5BA9DF5A7123}" sibTransId="{842F8EDB-34F5-4D3B-AD84-E5000C1AF428}"/>
    <dgm:cxn modelId="{9557C280-93D7-4EC3-A30F-664FEAB41816}" type="presOf" srcId="{ACE6A74B-823F-45DB-B4DF-399B531A2446}" destId="{9266E6AE-0BC8-4873-9BC2-51F11D1243DF}" srcOrd="0" destOrd="0" presId="urn:microsoft.com/office/officeart/2005/8/layout/bProcess4"/>
    <dgm:cxn modelId="{46F70485-6AB1-43D9-BCE6-1385A22DC95A}" type="presOf" srcId="{A910E315-483B-4970-B74E-8133924E2EE7}" destId="{54E56DE3-4F8F-4BE6-B8BE-A28DD5CC0EEB}" srcOrd="0" destOrd="0" presId="urn:microsoft.com/office/officeart/2005/8/layout/bProcess4"/>
    <dgm:cxn modelId="{30B1689B-FBFB-4DC8-8102-A1F913108A1C}" type="presOf" srcId="{E70189BF-B3D4-4E76-92B5-E2042DE28721}" destId="{D30EBA04-5C9F-4F2D-B353-89DE9D8BF45F}" srcOrd="0" destOrd="0" presId="urn:microsoft.com/office/officeart/2005/8/layout/bProcess4"/>
    <dgm:cxn modelId="{E568D6A8-8DBE-4CFA-BBB0-031F2158758C}" type="presOf" srcId="{FFDAA929-1C1E-4327-8F7D-F626DE040D31}" destId="{0B63B082-A255-4322-9D4C-F4349C18FBC6}" srcOrd="0" destOrd="0" presId="urn:microsoft.com/office/officeart/2005/8/layout/bProcess4"/>
    <dgm:cxn modelId="{7F2261BB-6F8B-4C1B-B0FF-7DF5A066A917}" type="presOf" srcId="{2DB59B14-343A-4D2A-884D-C1474DDDBD58}" destId="{A9419E19-0E85-4C23-823E-52BC01D59D9F}" srcOrd="0" destOrd="0" presId="urn:microsoft.com/office/officeart/2005/8/layout/bProcess4"/>
    <dgm:cxn modelId="{F750F9C4-DCB2-4F21-867A-2040A1D6F508}" type="presOf" srcId="{9B541271-E202-4686-93C4-70F300F93B46}" destId="{41723129-E7E0-40AE-BFE9-772C2F8BFFE2}" srcOrd="0" destOrd="0" presId="urn:microsoft.com/office/officeart/2005/8/layout/bProcess4"/>
    <dgm:cxn modelId="{5F80AFE5-A7AD-4CF1-B2F8-42B14BE096CD}" type="presOf" srcId="{842F8EDB-34F5-4D3B-AD84-E5000C1AF428}" destId="{18F1AE02-2870-4D41-B3DD-69D24086F8F4}" srcOrd="0" destOrd="0" presId="urn:microsoft.com/office/officeart/2005/8/layout/bProcess4"/>
    <dgm:cxn modelId="{A76AD6E5-CB09-48C6-BBEE-1A30D0A6AE75}" srcId="{C2AC8341-4A2C-4D51-8C93-F21DD054F7BF}" destId="{01E5A464-232D-4E79-A063-067837F745B3}" srcOrd="8" destOrd="0" parTransId="{D54CD776-AB20-4558-AEAC-4A60B349E383}" sibTransId="{103C58B4-B996-4DD1-B33B-81FF7DCA2F96}"/>
    <dgm:cxn modelId="{4FF1C6F2-28B6-4022-A3AD-BFA5BE6F5E31}" type="presOf" srcId="{A75226AC-14EE-4242-91AD-DE19AC827ADD}" destId="{435B6317-CCF3-4525-9A79-2E9B25FAB20C}" srcOrd="0" destOrd="0" presId="urn:microsoft.com/office/officeart/2005/8/layout/bProcess4"/>
    <dgm:cxn modelId="{BF6BF2F2-7E88-4E78-95FD-DF3986E7204C}" srcId="{C2AC8341-4A2C-4D51-8C93-F21DD054F7BF}" destId="{2DB59B14-343A-4D2A-884D-C1474DDDBD58}" srcOrd="3" destOrd="0" parTransId="{02CD46EB-26C9-4C7B-B2DC-C1E5DE9BD7B1}" sibTransId="{C48D3FDC-9E42-49E3-9504-5AEA24B5BE02}"/>
    <dgm:cxn modelId="{EAC77AC4-B17A-4357-83C5-4DA56B86F89F}" type="presParOf" srcId="{CFE339C0-9B60-4F9B-B626-8E201D0983FE}" destId="{AECBCF75-C2AE-43D5-BD60-FD75CC4223CF}" srcOrd="0" destOrd="0" presId="urn:microsoft.com/office/officeart/2005/8/layout/bProcess4"/>
    <dgm:cxn modelId="{84EDF12E-6BB2-4C8C-BD0E-EAE0A5C14603}" type="presParOf" srcId="{AECBCF75-C2AE-43D5-BD60-FD75CC4223CF}" destId="{C38D52C0-7994-4341-A1BD-11EA07D8D760}" srcOrd="0" destOrd="0" presId="urn:microsoft.com/office/officeart/2005/8/layout/bProcess4"/>
    <dgm:cxn modelId="{6ACECB69-6F79-4704-969F-5A41E4D55CBC}" type="presParOf" srcId="{AECBCF75-C2AE-43D5-BD60-FD75CC4223CF}" destId="{C0FB8022-63E9-4ACB-84A8-734790AA9469}" srcOrd="1" destOrd="0" presId="urn:microsoft.com/office/officeart/2005/8/layout/bProcess4"/>
    <dgm:cxn modelId="{57F6CC00-FD9B-42A7-B227-511AED8DA23C}" type="presParOf" srcId="{CFE339C0-9B60-4F9B-B626-8E201D0983FE}" destId="{0B63B082-A255-4322-9D4C-F4349C18FBC6}" srcOrd="1" destOrd="0" presId="urn:microsoft.com/office/officeart/2005/8/layout/bProcess4"/>
    <dgm:cxn modelId="{0919DD6B-4742-4C4E-8D23-AF189BB3CDCA}" type="presParOf" srcId="{CFE339C0-9B60-4F9B-B626-8E201D0983FE}" destId="{543D9C34-5E09-4367-8D0C-1F0447A82722}" srcOrd="2" destOrd="0" presId="urn:microsoft.com/office/officeart/2005/8/layout/bProcess4"/>
    <dgm:cxn modelId="{8775CABF-D5BD-4D4A-8323-FF64AFE31CDA}" type="presParOf" srcId="{543D9C34-5E09-4367-8D0C-1F0447A82722}" destId="{C35CC64C-3E5E-42B2-9F61-62D44373F260}" srcOrd="0" destOrd="0" presId="urn:microsoft.com/office/officeart/2005/8/layout/bProcess4"/>
    <dgm:cxn modelId="{11CB1082-223D-49A8-8A70-BFAF89E9653F}" type="presParOf" srcId="{543D9C34-5E09-4367-8D0C-1F0447A82722}" destId="{A4FEE3C1-190A-4C6A-A342-8B7A28C38B78}" srcOrd="1" destOrd="0" presId="urn:microsoft.com/office/officeart/2005/8/layout/bProcess4"/>
    <dgm:cxn modelId="{BEFF5886-CAF1-44EF-9D18-3C229B6F5A17}" type="presParOf" srcId="{CFE339C0-9B60-4F9B-B626-8E201D0983FE}" destId="{5BAD7B0A-CAD0-4DF7-AB5E-457D5B098CFF}" srcOrd="3" destOrd="0" presId="urn:microsoft.com/office/officeart/2005/8/layout/bProcess4"/>
    <dgm:cxn modelId="{14D9E4FC-86C5-417E-927A-0489DEF479AE}" type="presParOf" srcId="{CFE339C0-9B60-4F9B-B626-8E201D0983FE}" destId="{513C534D-0606-4351-8701-673E2A92009B}" srcOrd="4" destOrd="0" presId="urn:microsoft.com/office/officeart/2005/8/layout/bProcess4"/>
    <dgm:cxn modelId="{DB133360-0307-408B-9DD4-331081F1594F}" type="presParOf" srcId="{513C534D-0606-4351-8701-673E2A92009B}" destId="{037ECCE5-881F-4589-99FC-2942FF3AF5C1}" srcOrd="0" destOrd="0" presId="urn:microsoft.com/office/officeart/2005/8/layout/bProcess4"/>
    <dgm:cxn modelId="{8CFA44D6-DE7B-4887-9B0E-3908D2C0FB7A}" type="presParOf" srcId="{513C534D-0606-4351-8701-673E2A92009B}" destId="{41723129-E7E0-40AE-BFE9-772C2F8BFFE2}" srcOrd="1" destOrd="0" presId="urn:microsoft.com/office/officeart/2005/8/layout/bProcess4"/>
    <dgm:cxn modelId="{DBB2CA72-E195-4951-B900-B832E2AD8387}" type="presParOf" srcId="{CFE339C0-9B60-4F9B-B626-8E201D0983FE}" destId="{9266E6AE-0BC8-4873-9BC2-51F11D1243DF}" srcOrd="5" destOrd="0" presId="urn:microsoft.com/office/officeart/2005/8/layout/bProcess4"/>
    <dgm:cxn modelId="{01C16692-4CCE-449A-A999-6A5D4FA2B02E}" type="presParOf" srcId="{CFE339C0-9B60-4F9B-B626-8E201D0983FE}" destId="{001ABC8A-44E5-4526-9B13-D54D0EA0ECFA}" srcOrd="6" destOrd="0" presId="urn:microsoft.com/office/officeart/2005/8/layout/bProcess4"/>
    <dgm:cxn modelId="{618AAED8-5358-4099-8897-DA5FC4E9604A}" type="presParOf" srcId="{001ABC8A-44E5-4526-9B13-D54D0EA0ECFA}" destId="{4814409C-49C6-4FA4-93C6-B45B5DDAAD7E}" srcOrd="0" destOrd="0" presId="urn:microsoft.com/office/officeart/2005/8/layout/bProcess4"/>
    <dgm:cxn modelId="{6B734F0F-90F8-464F-B686-E06B440171A4}" type="presParOf" srcId="{001ABC8A-44E5-4526-9B13-D54D0EA0ECFA}" destId="{A9419E19-0E85-4C23-823E-52BC01D59D9F}" srcOrd="1" destOrd="0" presId="urn:microsoft.com/office/officeart/2005/8/layout/bProcess4"/>
    <dgm:cxn modelId="{B2701684-DA7D-453D-AB83-FD5FFD44B653}" type="presParOf" srcId="{CFE339C0-9B60-4F9B-B626-8E201D0983FE}" destId="{03792AE9-6662-47A6-B7C3-E293E22AEF30}" srcOrd="7" destOrd="0" presId="urn:microsoft.com/office/officeart/2005/8/layout/bProcess4"/>
    <dgm:cxn modelId="{8F354C9F-6535-495C-8B3F-19D3AD5C4BB7}" type="presParOf" srcId="{CFE339C0-9B60-4F9B-B626-8E201D0983FE}" destId="{68DFD059-2344-43DA-A8AA-F7DB1300494D}" srcOrd="8" destOrd="0" presId="urn:microsoft.com/office/officeart/2005/8/layout/bProcess4"/>
    <dgm:cxn modelId="{FA356E93-A289-47D2-BBAB-2EC770A3B8B2}" type="presParOf" srcId="{68DFD059-2344-43DA-A8AA-F7DB1300494D}" destId="{92AC32D9-E109-4D1D-8139-B3C3A7933605}" srcOrd="0" destOrd="0" presId="urn:microsoft.com/office/officeart/2005/8/layout/bProcess4"/>
    <dgm:cxn modelId="{94E65627-1DA7-440D-83A0-9F71AB7F2914}" type="presParOf" srcId="{68DFD059-2344-43DA-A8AA-F7DB1300494D}" destId="{BB8CE9FF-47DF-4E42-AD55-E1EC0A96C28E}" srcOrd="1" destOrd="0" presId="urn:microsoft.com/office/officeart/2005/8/layout/bProcess4"/>
    <dgm:cxn modelId="{C0E44103-1A1A-4A32-91EF-FB3628DB490D}" type="presParOf" srcId="{CFE339C0-9B60-4F9B-B626-8E201D0983FE}" destId="{54E56DE3-4F8F-4BE6-B8BE-A28DD5CC0EEB}" srcOrd="9" destOrd="0" presId="urn:microsoft.com/office/officeart/2005/8/layout/bProcess4"/>
    <dgm:cxn modelId="{6C4004DD-515E-412D-AFDA-579E18410812}" type="presParOf" srcId="{CFE339C0-9B60-4F9B-B626-8E201D0983FE}" destId="{44F3FEB8-1CA8-424A-B297-10E48450B8D7}" srcOrd="10" destOrd="0" presId="urn:microsoft.com/office/officeart/2005/8/layout/bProcess4"/>
    <dgm:cxn modelId="{1D9ED25B-4528-4265-B87F-275F2DA2CED2}" type="presParOf" srcId="{44F3FEB8-1CA8-424A-B297-10E48450B8D7}" destId="{F2B70D21-BFC5-4E56-9839-EF4170EFF06F}" srcOrd="0" destOrd="0" presId="urn:microsoft.com/office/officeart/2005/8/layout/bProcess4"/>
    <dgm:cxn modelId="{99FB453F-A0B5-44CB-BC0A-B0E8677A8F4D}" type="presParOf" srcId="{44F3FEB8-1CA8-424A-B297-10E48450B8D7}" destId="{4F2AB2DA-BB58-48A9-AD19-C4C0075DE374}" srcOrd="1" destOrd="0" presId="urn:microsoft.com/office/officeart/2005/8/layout/bProcess4"/>
    <dgm:cxn modelId="{FF156D97-43E8-496D-B7E3-98725A30F8A3}" type="presParOf" srcId="{CFE339C0-9B60-4F9B-B626-8E201D0983FE}" destId="{31A1D623-5C18-49B7-ABCC-CAA567CCAF42}" srcOrd="11" destOrd="0" presId="urn:microsoft.com/office/officeart/2005/8/layout/bProcess4"/>
    <dgm:cxn modelId="{6D9F4DEF-D73E-4CE2-A6D6-439C0E5D8C8E}" type="presParOf" srcId="{CFE339C0-9B60-4F9B-B626-8E201D0983FE}" destId="{A0A4005F-8A1E-4769-A944-57BDDCD395B0}" srcOrd="12" destOrd="0" presId="urn:microsoft.com/office/officeart/2005/8/layout/bProcess4"/>
    <dgm:cxn modelId="{4E7E88AB-DA92-456E-ACBA-2816A950A985}" type="presParOf" srcId="{A0A4005F-8A1E-4769-A944-57BDDCD395B0}" destId="{EC05F836-6580-477F-B20D-A010720E741A}" srcOrd="0" destOrd="0" presId="urn:microsoft.com/office/officeart/2005/8/layout/bProcess4"/>
    <dgm:cxn modelId="{70367379-E34F-48CC-9A35-CCEC947D78ED}" type="presParOf" srcId="{A0A4005F-8A1E-4769-A944-57BDDCD395B0}" destId="{D30EBA04-5C9F-4F2D-B353-89DE9D8BF45F}" srcOrd="1" destOrd="0" presId="urn:microsoft.com/office/officeart/2005/8/layout/bProcess4"/>
    <dgm:cxn modelId="{557D2E8A-9405-4FB0-AF4D-87F5740CB174}" type="presParOf" srcId="{CFE339C0-9B60-4F9B-B626-8E201D0983FE}" destId="{18F1AE02-2870-4D41-B3DD-69D24086F8F4}" srcOrd="13" destOrd="0" presId="urn:microsoft.com/office/officeart/2005/8/layout/bProcess4"/>
    <dgm:cxn modelId="{A91E3CAF-5E54-4EA3-B9BA-A6678E6BA44C}" type="presParOf" srcId="{CFE339C0-9B60-4F9B-B626-8E201D0983FE}" destId="{52BEBEC4-B12B-4E4F-891B-3CC89DE18430}" srcOrd="14" destOrd="0" presId="urn:microsoft.com/office/officeart/2005/8/layout/bProcess4"/>
    <dgm:cxn modelId="{9DA884FB-C223-4A40-916F-F56A9690E300}" type="presParOf" srcId="{52BEBEC4-B12B-4E4F-891B-3CC89DE18430}" destId="{3E25CF36-95A5-4892-A13E-62B13EB2759B}" srcOrd="0" destOrd="0" presId="urn:microsoft.com/office/officeart/2005/8/layout/bProcess4"/>
    <dgm:cxn modelId="{CE3C89D4-77EE-4904-90E9-868C9435D2DA}" type="presParOf" srcId="{52BEBEC4-B12B-4E4F-891B-3CC89DE18430}" destId="{DCF83A0A-27EB-4ADF-AC1B-451D2C76DBD3}" srcOrd="1" destOrd="0" presId="urn:microsoft.com/office/officeart/2005/8/layout/bProcess4"/>
    <dgm:cxn modelId="{292FBA83-B7BB-48D7-B184-A632FBFA00C2}" type="presParOf" srcId="{CFE339C0-9B60-4F9B-B626-8E201D0983FE}" destId="{435B6317-CCF3-4525-9A79-2E9B25FAB20C}" srcOrd="15" destOrd="0" presId="urn:microsoft.com/office/officeart/2005/8/layout/bProcess4"/>
    <dgm:cxn modelId="{517E1C38-BE96-476D-B9EC-69AC6C7643A8}" type="presParOf" srcId="{CFE339C0-9B60-4F9B-B626-8E201D0983FE}" destId="{314BB250-E620-4032-B953-9BDFB09B8C05}" srcOrd="16" destOrd="0" presId="urn:microsoft.com/office/officeart/2005/8/layout/bProcess4"/>
    <dgm:cxn modelId="{74892189-D302-4969-973B-40804E551860}" type="presParOf" srcId="{314BB250-E620-4032-B953-9BDFB09B8C05}" destId="{A0445B54-4CD8-4130-B6DB-82FD9977F55E}" srcOrd="0" destOrd="0" presId="urn:microsoft.com/office/officeart/2005/8/layout/bProcess4"/>
    <dgm:cxn modelId="{5148A9FE-0195-4F48-B8F1-7164A2BDB7E1}" type="presParOf" srcId="{314BB250-E620-4032-B953-9BDFB09B8C05}" destId="{2B26EE16-AFF6-4522-B1ED-2D3CB9594B28}"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FA689-CCBB-44AE-96E4-48BD84B25D6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5856425-E28B-4AE0-BD4B-D3DED14A5627}">
      <dgm:prSet/>
      <dgm:spPr/>
      <dgm:t>
        <a:bodyPr/>
        <a:lstStyle/>
        <a:p>
          <a:r>
            <a:rPr lang="en-US"/>
            <a:t>Contains Digits</a:t>
          </a:r>
        </a:p>
      </dgm:t>
    </dgm:pt>
    <dgm:pt modelId="{B1D5E440-AA00-4DEB-BFE4-48C8A3541E42}" type="parTrans" cxnId="{80D93328-81E7-4799-B99B-EAE160C34736}">
      <dgm:prSet/>
      <dgm:spPr/>
      <dgm:t>
        <a:bodyPr/>
        <a:lstStyle/>
        <a:p>
          <a:endParaRPr lang="en-US"/>
        </a:p>
      </dgm:t>
    </dgm:pt>
    <dgm:pt modelId="{8425C4C5-D023-4213-8ADD-9AAC791AEE86}" type="sibTrans" cxnId="{80D93328-81E7-4799-B99B-EAE160C34736}">
      <dgm:prSet/>
      <dgm:spPr/>
      <dgm:t>
        <a:bodyPr/>
        <a:lstStyle/>
        <a:p>
          <a:endParaRPr lang="en-US"/>
        </a:p>
      </dgm:t>
    </dgm:pt>
    <dgm:pt modelId="{609B3BDC-2599-4058-B4B2-358342CD1D2C}">
      <dgm:prSet/>
      <dgm:spPr/>
      <dgm:t>
        <a:bodyPr/>
        <a:lstStyle/>
        <a:p>
          <a:r>
            <a:rPr lang="en-US"/>
            <a:t>Vowel Ratio</a:t>
          </a:r>
        </a:p>
      </dgm:t>
    </dgm:pt>
    <dgm:pt modelId="{13B7BBEB-8D63-4F36-B5F9-6E10869BBE11}" type="parTrans" cxnId="{33C8082A-4FDE-4DEB-84F9-1BCA7164757E}">
      <dgm:prSet/>
      <dgm:spPr/>
      <dgm:t>
        <a:bodyPr/>
        <a:lstStyle/>
        <a:p>
          <a:endParaRPr lang="en-US"/>
        </a:p>
      </dgm:t>
    </dgm:pt>
    <dgm:pt modelId="{6F455F48-17AF-405A-BBCD-90E1F59BE0B3}" type="sibTrans" cxnId="{33C8082A-4FDE-4DEB-84F9-1BCA7164757E}">
      <dgm:prSet/>
      <dgm:spPr/>
      <dgm:t>
        <a:bodyPr/>
        <a:lstStyle/>
        <a:p>
          <a:endParaRPr lang="en-US"/>
        </a:p>
      </dgm:t>
    </dgm:pt>
    <dgm:pt modelId="{E5988B06-8703-4EBB-933A-8E1CD9065DF8}">
      <dgm:prSet/>
      <dgm:spPr/>
      <dgm:t>
        <a:bodyPr/>
        <a:lstStyle/>
        <a:p>
          <a:r>
            <a:rPr lang="en-US"/>
            <a:t>Digit Ratio</a:t>
          </a:r>
        </a:p>
      </dgm:t>
    </dgm:pt>
    <dgm:pt modelId="{B79A9268-4AA6-4196-8D2F-F102B8B5BBA2}" type="parTrans" cxnId="{0503434C-597D-40D0-96F8-528CDB3BE6AA}">
      <dgm:prSet/>
      <dgm:spPr/>
      <dgm:t>
        <a:bodyPr/>
        <a:lstStyle/>
        <a:p>
          <a:endParaRPr lang="en-US"/>
        </a:p>
      </dgm:t>
    </dgm:pt>
    <dgm:pt modelId="{484660A6-CD2B-4395-8E3E-51397C639F46}" type="sibTrans" cxnId="{0503434C-597D-40D0-96F8-528CDB3BE6AA}">
      <dgm:prSet/>
      <dgm:spPr/>
      <dgm:t>
        <a:bodyPr/>
        <a:lstStyle/>
        <a:p>
          <a:endParaRPr lang="en-US"/>
        </a:p>
      </dgm:t>
    </dgm:pt>
    <dgm:pt modelId="{A0258BBE-2F30-431F-A1BE-C2DCAD3AC712}">
      <dgm:prSet/>
      <dgm:spPr/>
      <dgm:t>
        <a:bodyPr/>
        <a:lstStyle/>
        <a:p>
          <a:r>
            <a:rPr lang="en-US"/>
            <a:t>Ratio of Repeated Characters </a:t>
          </a:r>
        </a:p>
      </dgm:t>
    </dgm:pt>
    <dgm:pt modelId="{3C0D9532-B178-4930-9E6F-1F9CA5C2B8F9}" type="parTrans" cxnId="{14736164-7D0F-4993-BC1C-7D7BD35D62A7}">
      <dgm:prSet/>
      <dgm:spPr/>
      <dgm:t>
        <a:bodyPr/>
        <a:lstStyle/>
        <a:p>
          <a:endParaRPr lang="en-US"/>
        </a:p>
      </dgm:t>
    </dgm:pt>
    <dgm:pt modelId="{BEC09C99-2078-4BB6-B50A-32ED5C2D36FC}" type="sibTrans" cxnId="{14736164-7D0F-4993-BC1C-7D7BD35D62A7}">
      <dgm:prSet/>
      <dgm:spPr/>
      <dgm:t>
        <a:bodyPr/>
        <a:lstStyle/>
        <a:p>
          <a:endParaRPr lang="en-US"/>
        </a:p>
      </dgm:t>
    </dgm:pt>
    <dgm:pt modelId="{2CC71136-406F-4179-B56C-43FF4E25D965}">
      <dgm:prSet/>
      <dgm:spPr/>
      <dgm:t>
        <a:bodyPr/>
        <a:lstStyle/>
        <a:p>
          <a:r>
            <a:rPr lang="en-US"/>
            <a:t>Ratio of Consecutive Consonants</a:t>
          </a:r>
        </a:p>
      </dgm:t>
    </dgm:pt>
    <dgm:pt modelId="{C5B6ECA4-456E-4B52-A49D-E4556A048049}" type="parTrans" cxnId="{1A406C6C-FC66-46AD-A012-4E3AEA63A6F4}">
      <dgm:prSet/>
      <dgm:spPr/>
      <dgm:t>
        <a:bodyPr/>
        <a:lstStyle/>
        <a:p>
          <a:endParaRPr lang="en-US"/>
        </a:p>
      </dgm:t>
    </dgm:pt>
    <dgm:pt modelId="{8731055D-72D3-439A-9355-BB05D60EC671}" type="sibTrans" cxnId="{1A406C6C-FC66-46AD-A012-4E3AEA63A6F4}">
      <dgm:prSet/>
      <dgm:spPr/>
      <dgm:t>
        <a:bodyPr/>
        <a:lstStyle/>
        <a:p>
          <a:endParaRPr lang="en-US"/>
        </a:p>
      </dgm:t>
    </dgm:pt>
    <dgm:pt modelId="{0E247063-BEE9-4F8F-BB23-DC63305AE875}">
      <dgm:prSet/>
      <dgm:spPr/>
      <dgm:t>
        <a:bodyPr/>
        <a:lstStyle/>
        <a:p>
          <a:r>
            <a:rPr lang="en-US"/>
            <a:t>Ratio of Consecutive Digits</a:t>
          </a:r>
        </a:p>
      </dgm:t>
    </dgm:pt>
    <dgm:pt modelId="{143B1288-B774-4F4A-A54F-42F947E669C3}" type="parTrans" cxnId="{8105E4CD-B0EE-40D8-B162-C2BC7DE2B997}">
      <dgm:prSet/>
      <dgm:spPr/>
      <dgm:t>
        <a:bodyPr/>
        <a:lstStyle/>
        <a:p>
          <a:endParaRPr lang="en-US"/>
        </a:p>
      </dgm:t>
    </dgm:pt>
    <dgm:pt modelId="{8768C3AA-472F-4AA9-876C-F9DD02ECD45A}" type="sibTrans" cxnId="{8105E4CD-B0EE-40D8-B162-C2BC7DE2B997}">
      <dgm:prSet/>
      <dgm:spPr/>
      <dgm:t>
        <a:bodyPr/>
        <a:lstStyle/>
        <a:p>
          <a:endParaRPr lang="en-US"/>
        </a:p>
      </dgm:t>
    </dgm:pt>
    <dgm:pt modelId="{D2802A14-33B2-4E0E-92F9-500E9E18069F}" type="pres">
      <dgm:prSet presAssocID="{6C8FA689-CCBB-44AE-96E4-48BD84B25D69}" presName="diagram" presStyleCnt="0">
        <dgm:presLayoutVars>
          <dgm:dir/>
          <dgm:resizeHandles val="exact"/>
        </dgm:presLayoutVars>
      </dgm:prSet>
      <dgm:spPr/>
    </dgm:pt>
    <dgm:pt modelId="{DA493425-BD9A-4FB9-BFB2-941CB01CAB27}" type="pres">
      <dgm:prSet presAssocID="{F5856425-E28B-4AE0-BD4B-D3DED14A5627}" presName="node" presStyleLbl="node1" presStyleIdx="0" presStyleCnt="6">
        <dgm:presLayoutVars>
          <dgm:bulletEnabled val="1"/>
        </dgm:presLayoutVars>
      </dgm:prSet>
      <dgm:spPr/>
    </dgm:pt>
    <dgm:pt modelId="{BA30DA77-3409-44EA-8BB4-C7BFA6B49C8A}" type="pres">
      <dgm:prSet presAssocID="{8425C4C5-D023-4213-8ADD-9AAC791AEE86}" presName="sibTrans" presStyleCnt="0"/>
      <dgm:spPr/>
    </dgm:pt>
    <dgm:pt modelId="{E8E66175-6E44-4B14-BF25-5713F4D6A8D8}" type="pres">
      <dgm:prSet presAssocID="{609B3BDC-2599-4058-B4B2-358342CD1D2C}" presName="node" presStyleLbl="node1" presStyleIdx="1" presStyleCnt="6">
        <dgm:presLayoutVars>
          <dgm:bulletEnabled val="1"/>
        </dgm:presLayoutVars>
      </dgm:prSet>
      <dgm:spPr/>
    </dgm:pt>
    <dgm:pt modelId="{6578A061-FE6E-4C55-BDC1-0A5124B7FDB6}" type="pres">
      <dgm:prSet presAssocID="{6F455F48-17AF-405A-BBCD-90E1F59BE0B3}" presName="sibTrans" presStyleCnt="0"/>
      <dgm:spPr/>
    </dgm:pt>
    <dgm:pt modelId="{13D26F62-5E86-4AB5-A9CE-EEB80BE9E4DC}" type="pres">
      <dgm:prSet presAssocID="{E5988B06-8703-4EBB-933A-8E1CD9065DF8}" presName="node" presStyleLbl="node1" presStyleIdx="2" presStyleCnt="6">
        <dgm:presLayoutVars>
          <dgm:bulletEnabled val="1"/>
        </dgm:presLayoutVars>
      </dgm:prSet>
      <dgm:spPr/>
    </dgm:pt>
    <dgm:pt modelId="{B806CCC2-048E-4651-9DE7-DEF97A439DE4}" type="pres">
      <dgm:prSet presAssocID="{484660A6-CD2B-4395-8E3E-51397C639F46}" presName="sibTrans" presStyleCnt="0"/>
      <dgm:spPr/>
    </dgm:pt>
    <dgm:pt modelId="{B1BEC6C5-1931-4D1D-B71D-952461A2643A}" type="pres">
      <dgm:prSet presAssocID="{A0258BBE-2F30-431F-A1BE-C2DCAD3AC712}" presName="node" presStyleLbl="node1" presStyleIdx="3" presStyleCnt="6">
        <dgm:presLayoutVars>
          <dgm:bulletEnabled val="1"/>
        </dgm:presLayoutVars>
      </dgm:prSet>
      <dgm:spPr/>
    </dgm:pt>
    <dgm:pt modelId="{C6AF97F7-6E54-40C8-953C-FD640648F1A2}" type="pres">
      <dgm:prSet presAssocID="{BEC09C99-2078-4BB6-B50A-32ED5C2D36FC}" presName="sibTrans" presStyleCnt="0"/>
      <dgm:spPr/>
    </dgm:pt>
    <dgm:pt modelId="{B4B6B6C0-8CF3-4A33-BACE-3F975D46F0EE}" type="pres">
      <dgm:prSet presAssocID="{2CC71136-406F-4179-B56C-43FF4E25D965}" presName="node" presStyleLbl="node1" presStyleIdx="4" presStyleCnt="6">
        <dgm:presLayoutVars>
          <dgm:bulletEnabled val="1"/>
        </dgm:presLayoutVars>
      </dgm:prSet>
      <dgm:spPr/>
    </dgm:pt>
    <dgm:pt modelId="{6ED67D48-FBD2-4C72-AF76-C0B0ED064486}" type="pres">
      <dgm:prSet presAssocID="{8731055D-72D3-439A-9355-BB05D60EC671}" presName="sibTrans" presStyleCnt="0"/>
      <dgm:spPr/>
    </dgm:pt>
    <dgm:pt modelId="{9C80B853-9C8C-4B06-9E67-3BA511349BDA}" type="pres">
      <dgm:prSet presAssocID="{0E247063-BEE9-4F8F-BB23-DC63305AE875}" presName="node" presStyleLbl="node1" presStyleIdx="5" presStyleCnt="6">
        <dgm:presLayoutVars>
          <dgm:bulletEnabled val="1"/>
        </dgm:presLayoutVars>
      </dgm:prSet>
      <dgm:spPr/>
    </dgm:pt>
  </dgm:ptLst>
  <dgm:cxnLst>
    <dgm:cxn modelId="{80D93328-81E7-4799-B99B-EAE160C34736}" srcId="{6C8FA689-CCBB-44AE-96E4-48BD84B25D69}" destId="{F5856425-E28B-4AE0-BD4B-D3DED14A5627}" srcOrd="0" destOrd="0" parTransId="{B1D5E440-AA00-4DEB-BFE4-48C8A3541E42}" sibTransId="{8425C4C5-D023-4213-8ADD-9AAC791AEE86}"/>
    <dgm:cxn modelId="{33C8082A-4FDE-4DEB-84F9-1BCA7164757E}" srcId="{6C8FA689-CCBB-44AE-96E4-48BD84B25D69}" destId="{609B3BDC-2599-4058-B4B2-358342CD1D2C}" srcOrd="1" destOrd="0" parTransId="{13B7BBEB-8D63-4F36-B5F9-6E10869BBE11}" sibTransId="{6F455F48-17AF-405A-BBCD-90E1F59BE0B3}"/>
    <dgm:cxn modelId="{619C3A2F-4D13-4F02-92DE-93CD6CED3FCC}" type="presOf" srcId="{6C8FA689-CCBB-44AE-96E4-48BD84B25D69}" destId="{D2802A14-33B2-4E0E-92F9-500E9E18069F}" srcOrd="0" destOrd="0" presId="urn:microsoft.com/office/officeart/2005/8/layout/default"/>
    <dgm:cxn modelId="{C0E15A32-6E19-4FBD-83BD-16983A5A0CC0}" type="presOf" srcId="{F5856425-E28B-4AE0-BD4B-D3DED14A5627}" destId="{DA493425-BD9A-4FB9-BFB2-941CB01CAB27}" srcOrd="0" destOrd="0" presId="urn:microsoft.com/office/officeart/2005/8/layout/default"/>
    <dgm:cxn modelId="{14736164-7D0F-4993-BC1C-7D7BD35D62A7}" srcId="{6C8FA689-CCBB-44AE-96E4-48BD84B25D69}" destId="{A0258BBE-2F30-431F-A1BE-C2DCAD3AC712}" srcOrd="3" destOrd="0" parTransId="{3C0D9532-B178-4930-9E6F-1F9CA5C2B8F9}" sibTransId="{BEC09C99-2078-4BB6-B50A-32ED5C2D36FC}"/>
    <dgm:cxn modelId="{0503434C-597D-40D0-96F8-528CDB3BE6AA}" srcId="{6C8FA689-CCBB-44AE-96E4-48BD84B25D69}" destId="{E5988B06-8703-4EBB-933A-8E1CD9065DF8}" srcOrd="2" destOrd="0" parTransId="{B79A9268-4AA6-4196-8D2F-F102B8B5BBA2}" sibTransId="{484660A6-CD2B-4395-8E3E-51397C639F46}"/>
    <dgm:cxn modelId="{1A406C6C-FC66-46AD-A012-4E3AEA63A6F4}" srcId="{6C8FA689-CCBB-44AE-96E4-48BD84B25D69}" destId="{2CC71136-406F-4179-B56C-43FF4E25D965}" srcOrd="4" destOrd="0" parTransId="{C5B6ECA4-456E-4B52-A49D-E4556A048049}" sibTransId="{8731055D-72D3-439A-9355-BB05D60EC671}"/>
    <dgm:cxn modelId="{81DA1186-EC1F-45CD-B412-F7D6A8828F2E}" type="presOf" srcId="{A0258BBE-2F30-431F-A1BE-C2DCAD3AC712}" destId="{B1BEC6C5-1931-4D1D-B71D-952461A2643A}" srcOrd="0" destOrd="0" presId="urn:microsoft.com/office/officeart/2005/8/layout/default"/>
    <dgm:cxn modelId="{2174C4B7-02F8-49E5-B0F5-EB4AAD9D0108}" type="presOf" srcId="{2CC71136-406F-4179-B56C-43FF4E25D965}" destId="{B4B6B6C0-8CF3-4A33-BACE-3F975D46F0EE}" srcOrd="0" destOrd="0" presId="urn:microsoft.com/office/officeart/2005/8/layout/default"/>
    <dgm:cxn modelId="{8105E4CD-B0EE-40D8-B162-C2BC7DE2B997}" srcId="{6C8FA689-CCBB-44AE-96E4-48BD84B25D69}" destId="{0E247063-BEE9-4F8F-BB23-DC63305AE875}" srcOrd="5" destOrd="0" parTransId="{143B1288-B774-4F4A-A54F-42F947E669C3}" sibTransId="{8768C3AA-472F-4AA9-876C-F9DD02ECD45A}"/>
    <dgm:cxn modelId="{CC709FD0-8A24-4199-AEA5-83F7F0D8505F}" type="presOf" srcId="{0E247063-BEE9-4F8F-BB23-DC63305AE875}" destId="{9C80B853-9C8C-4B06-9E67-3BA511349BDA}" srcOrd="0" destOrd="0" presId="urn:microsoft.com/office/officeart/2005/8/layout/default"/>
    <dgm:cxn modelId="{79880BD6-810A-42DB-9D22-967803066F16}" type="presOf" srcId="{E5988B06-8703-4EBB-933A-8E1CD9065DF8}" destId="{13D26F62-5E86-4AB5-A9CE-EEB80BE9E4DC}" srcOrd="0" destOrd="0" presId="urn:microsoft.com/office/officeart/2005/8/layout/default"/>
    <dgm:cxn modelId="{DFF280DC-5A56-42AD-8C51-C56666A4AF6C}" type="presOf" srcId="{609B3BDC-2599-4058-B4B2-358342CD1D2C}" destId="{E8E66175-6E44-4B14-BF25-5713F4D6A8D8}" srcOrd="0" destOrd="0" presId="urn:microsoft.com/office/officeart/2005/8/layout/default"/>
    <dgm:cxn modelId="{75477703-EB5A-4055-995C-92C05C91E5B7}" type="presParOf" srcId="{D2802A14-33B2-4E0E-92F9-500E9E18069F}" destId="{DA493425-BD9A-4FB9-BFB2-941CB01CAB27}" srcOrd="0" destOrd="0" presId="urn:microsoft.com/office/officeart/2005/8/layout/default"/>
    <dgm:cxn modelId="{E5F0BCAC-B91D-4DE9-9797-C6C5FF16F9A3}" type="presParOf" srcId="{D2802A14-33B2-4E0E-92F9-500E9E18069F}" destId="{BA30DA77-3409-44EA-8BB4-C7BFA6B49C8A}" srcOrd="1" destOrd="0" presId="urn:microsoft.com/office/officeart/2005/8/layout/default"/>
    <dgm:cxn modelId="{EFCBF95D-A6D6-481E-A6FE-F1FA9A6AD45C}" type="presParOf" srcId="{D2802A14-33B2-4E0E-92F9-500E9E18069F}" destId="{E8E66175-6E44-4B14-BF25-5713F4D6A8D8}" srcOrd="2" destOrd="0" presId="urn:microsoft.com/office/officeart/2005/8/layout/default"/>
    <dgm:cxn modelId="{45EC74A9-A37F-493A-9D3F-E537D77F2398}" type="presParOf" srcId="{D2802A14-33B2-4E0E-92F9-500E9E18069F}" destId="{6578A061-FE6E-4C55-BDC1-0A5124B7FDB6}" srcOrd="3" destOrd="0" presId="urn:microsoft.com/office/officeart/2005/8/layout/default"/>
    <dgm:cxn modelId="{BA3DCA2A-156D-4DEF-B190-01C5CB731EBB}" type="presParOf" srcId="{D2802A14-33B2-4E0E-92F9-500E9E18069F}" destId="{13D26F62-5E86-4AB5-A9CE-EEB80BE9E4DC}" srcOrd="4" destOrd="0" presId="urn:microsoft.com/office/officeart/2005/8/layout/default"/>
    <dgm:cxn modelId="{275C3761-C0D1-4CAC-82E6-FAB86242A3C7}" type="presParOf" srcId="{D2802A14-33B2-4E0E-92F9-500E9E18069F}" destId="{B806CCC2-048E-4651-9DE7-DEF97A439DE4}" srcOrd="5" destOrd="0" presId="urn:microsoft.com/office/officeart/2005/8/layout/default"/>
    <dgm:cxn modelId="{F180D023-5475-4923-862C-2B4D6648BAF6}" type="presParOf" srcId="{D2802A14-33B2-4E0E-92F9-500E9E18069F}" destId="{B1BEC6C5-1931-4D1D-B71D-952461A2643A}" srcOrd="6" destOrd="0" presId="urn:microsoft.com/office/officeart/2005/8/layout/default"/>
    <dgm:cxn modelId="{E54CCE66-E6E5-4730-A50A-F132077EE93B}" type="presParOf" srcId="{D2802A14-33B2-4E0E-92F9-500E9E18069F}" destId="{C6AF97F7-6E54-40C8-953C-FD640648F1A2}" srcOrd="7" destOrd="0" presId="urn:microsoft.com/office/officeart/2005/8/layout/default"/>
    <dgm:cxn modelId="{BBAD0E87-034B-4BE3-A657-19979336A54D}" type="presParOf" srcId="{D2802A14-33B2-4E0E-92F9-500E9E18069F}" destId="{B4B6B6C0-8CF3-4A33-BACE-3F975D46F0EE}" srcOrd="8" destOrd="0" presId="urn:microsoft.com/office/officeart/2005/8/layout/default"/>
    <dgm:cxn modelId="{A4424C05-88E8-47C8-BBDC-333DE3C6F48E}" type="presParOf" srcId="{D2802A14-33B2-4E0E-92F9-500E9E18069F}" destId="{6ED67D48-FBD2-4C72-AF76-C0B0ED064486}" srcOrd="9" destOrd="0" presId="urn:microsoft.com/office/officeart/2005/8/layout/default"/>
    <dgm:cxn modelId="{96F8F31C-101A-4EBD-A0B0-B2E13C430D9E}" type="presParOf" srcId="{D2802A14-33B2-4E0E-92F9-500E9E18069F}" destId="{9C80B853-9C8C-4B06-9E67-3BA511349BD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13A8FA-20AD-4B84-8EFB-1FAC2F23EAF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DADEE86-A457-4944-BED6-CC592B518807}">
      <dgm:prSet/>
      <dgm:spPr/>
      <dgm:t>
        <a:bodyPr/>
        <a:lstStyle/>
        <a:p>
          <a:r>
            <a:rPr lang="en-US"/>
            <a:t>Entropy</a:t>
          </a:r>
        </a:p>
      </dgm:t>
    </dgm:pt>
    <dgm:pt modelId="{1813030F-275B-4B92-8339-A18FD6B82578}" type="parTrans" cxnId="{E8A84956-D0F5-4016-B396-E494BE6D6438}">
      <dgm:prSet/>
      <dgm:spPr/>
      <dgm:t>
        <a:bodyPr/>
        <a:lstStyle/>
        <a:p>
          <a:endParaRPr lang="en-US"/>
        </a:p>
      </dgm:t>
    </dgm:pt>
    <dgm:pt modelId="{E2D7EFAD-6E7D-4A79-9D77-1551A67D2B89}" type="sibTrans" cxnId="{E8A84956-D0F5-4016-B396-E494BE6D6438}">
      <dgm:prSet/>
      <dgm:spPr/>
      <dgm:t>
        <a:bodyPr/>
        <a:lstStyle/>
        <a:p>
          <a:endParaRPr lang="en-US"/>
        </a:p>
      </dgm:t>
    </dgm:pt>
    <dgm:pt modelId="{F9F34373-F5BD-4E30-BABD-327CA521FBEF}">
      <dgm:prSet/>
      <dgm:spPr/>
      <dgm:t>
        <a:bodyPr/>
        <a:lstStyle/>
        <a:p>
          <a:r>
            <a:rPr lang="en-US"/>
            <a:t>words gram</a:t>
          </a:r>
        </a:p>
      </dgm:t>
    </dgm:pt>
    <dgm:pt modelId="{80BC7B4E-EF80-45CF-BAA9-EDDA58A0C61E}" type="parTrans" cxnId="{52E2D31E-CF38-4B39-8020-A8BB352BEBB6}">
      <dgm:prSet/>
      <dgm:spPr/>
      <dgm:t>
        <a:bodyPr/>
        <a:lstStyle/>
        <a:p>
          <a:endParaRPr lang="en-US"/>
        </a:p>
      </dgm:t>
    </dgm:pt>
    <dgm:pt modelId="{3EC41D13-D189-4150-B3AA-5F5C9AADCAB1}" type="sibTrans" cxnId="{52E2D31E-CF38-4B39-8020-A8BB352BEBB6}">
      <dgm:prSet/>
      <dgm:spPr/>
      <dgm:t>
        <a:bodyPr/>
        <a:lstStyle/>
        <a:p>
          <a:endParaRPr lang="en-US"/>
        </a:p>
      </dgm:t>
    </dgm:pt>
    <dgm:pt modelId="{985CC0AB-DE2C-4126-868D-A50583D3A24D}">
      <dgm:prSet/>
      <dgm:spPr/>
      <dgm:t>
        <a:bodyPr/>
        <a:lstStyle/>
        <a:p>
          <a:r>
            <a:rPr lang="en-US"/>
            <a:t>alexia gram</a:t>
          </a:r>
        </a:p>
      </dgm:t>
    </dgm:pt>
    <dgm:pt modelId="{246BD0D1-B0BD-4D83-BB87-5791770BA698}" type="parTrans" cxnId="{AAE485A3-98E9-43D6-99BF-81067E3D4B15}">
      <dgm:prSet/>
      <dgm:spPr/>
      <dgm:t>
        <a:bodyPr/>
        <a:lstStyle/>
        <a:p>
          <a:endParaRPr lang="en-US"/>
        </a:p>
      </dgm:t>
    </dgm:pt>
    <dgm:pt modelId="{DDF2CF29-016A-4F40-B4AB-611AC7D66153}" type="sibTrans" cxnId="{AAE485A3-98E9-43D6-99BF-81067E3D4B15}">
      <dgm:prSet/>
      <dgm:spPr/>
      <dgm:t>
        <a:bodyPr/>
        <a:lstStyle/>
        <a:p>
          <a:endParaRPr lang="en-US"/>
        </a:p>
      </dgm:t>
    </dgm:pt>
    <dgm:pt modelId="{3B4C8A33-6F97-4B33-A1B3-359B6947B3F8}" type="pres">
      <dgm:prSet presAssocID="{4413A8FA-20AD-4B84-8EFB-1FAC2F23EAF0}" presName="linear" presStyleCnt="0">
        <dgm:presLayoutVars>
          <dgm:dir/>
          <dgm:animLvl val="lvl"/>
          <dgm:resizeHandles val="exact"/>
        </dgm:presLayoutVars>
      </dgm:prSet>
      <dgm:spPr/>
    </dgm:pt>
    <dgm:pt modelId="{13865078-5105-4A4A-9513-FFFBD6521587}" type="pres">
      <dgm:prSet presAssocID="{FDADEE86-A457-4944-BED6-CC592B518807}" presName="parentLin" presStyleCnt="0"/>
      <dgm:spPr/>
    </dgm:pt>
    <dgm:pt modelId="{A65AC6AF-18EF-4178-B757-48F7B3F06FC5}" type="pres">
      <dgm:prSet presAssocID="{FDADEE86-A457-4944-BED6-CC592B518807}" presName="parentLeftMargin" presStyleLbl="node1" presStyleIdx="0" presStyleCnt="3"/>
      <dgm:spPr/>
    </dgm:pt>
    <dgm:pt modelId="{E5EF97BF-1CEF-49C4-9E24-93CAF7DADC45}" type="pres">
      <dgm:prSet presAssocID="{FDADEE86-A457-4944-BED6-CC592B518807}" presName="parentText" presStyleLbl="node1" presStyleIdx="0" presStyleCnt="3">
        <dgm:presLayoutVars>
          <dgm:chMax val="0"/>
          <dgm:bulletEnabled val="1"/>
        </dgm:presLayoutVars>
      </dgm:prSet>
      <dgm:spPr/>
    </dgm:pt>
    <dgm:pt modelId="{F6678A07-EAFE-4B49-9B59-596D57DE4A4B}" type="pres">
      <dgm:prSet presAssocID="{FDADEE86-A457-4944-BED6-CC592B518807}" presName="negativeSpace" presStyleCnt="0"/>
      <dgm:spPr/>
    </dgm:pt>
    <dgm:pt modelId="{A2ACAEB9-4768-4846-BAEE-857C04E18CCE}" type="pres">
      <dgm:prSet presAssocID="{FDADEE86-A457-4944-BED6-CC592B518807}" presName="childText" presStyleLbl="conFgAcc1" presStyleIdx="0" presStyleCnt="3">
        <dgm:presLayoutVars>
          <dgm:bulletEnabled val="1"/>
        </dgm:presLayoutVars>
      </dgm:prSet>
      <dgm:spPr/>
    </dgm:pt>
    <dgm:pt modelId="{4A10623A-4617-45C7-8E77-C94C2FFD0A53}" type="pres">
      <dgm:prSet presAssocID="{E2D7EFAD-6E7D-4A79-9D77-1551A67D2B89}" presName="spaceBetweenRectangles" presStyleCnt="0"/>
      <dgm:spPr/>
    </dgm:pt>
    <dgm:pt modelId="{B5E90406-6753-4C65-B58D-DDA4DD520B34}" type="pres">
      <dgm:prSet presAssocID="{F9F34373-F5BD-4E30-BABD-327CA521FBEF}" presName="parentLin" presStyleCnt="0"/>
      <dgm:spPr/>
    </dgm:pt>
    <dgm:pt modelId="{C0975721-B895-4EA7-9784-EC4AB33A4E4F}" type="pres">
      <dgm:prSet presAssocID="{F9F34373-F5BD-4E30-BABD-327CA521FBEF}" presName="parentLeftMargin" presStyleLbl="node1" presStyleIdx="0" presStyleCnt="3"/>
      <dgm:spPr/>
    </dgm:pt>
    <dgm:pt modelId="{6D5D74B4-A79A-43DE-A42D-D4954F779067}" type="pres">
      <dgm:prSet presAssocID="{F9F34373-F5BD-4E30-BABD-327CA521FBEF}" presName="parentText" presStyleLbl="node1" presStyleIdx="1" presStyleCnt="3">
        <dgm:presLayoutVars>
          <dgm:chMax val="0"/>
          <dgm:bulletEnabled val="1"/>
        </dgm:presLayoutVars>
      </dgm:prSet>
      <dgm:spPr/>
    </dgm:pt>
    <dgm:pt modelId="{39CE53C3-FF49-4904-8B02-8B3FBE6D5D11}" type="pres">
      <dgm:prSet presAssocID="{F9F34373-F5BD-4E30-BABD-327CA521FBEF}" presName="negativeSpace" presStyleCnt="0"/>
      <dgm:spPr/>
    </dgm:pt>
    <dgm:pt modelId="{7DDF95E3-1A39-477D-9BA6-B2176866B9A9}" type="pres">
      <dgm:prSet presAssocID="{F9F34373-F5BD-4E30-BABD-327CA521FBEF}" presName="childText" presStyleLbl="conFgAcc1" presStyleIdx="1" presStyleCnt="3">
        <dgm:presLayoutVars>
          <dgm:bulletEnabled val="1"/>
        </dgm:presLayoutVars>
      </dgm:prSet>
      <dgm:spPr/>
    </dgm:pt>
    <dgm:pt modelId="{CBE0EB8F-6E42-4E53-87BA-E81CAA5CD831}" type="pres">
      <dgm:prSet presAssocID="{3EC41D13-D189-4150-B3AA-5F5C9AADCAB1}" presName="spaceBetweenRectangles" presStyleCnt="0"/>
      <dgm:spPr/>
    </dgm:pt>
    <dgm:pt modelId="{A57178BA-2208-484A-8669-747F0FA1C60B}" type="pres">
      <dgm:prSet presAssocID="{985CC0AB-DE2C-4126-868D-A50583D3A24D}" presName="parentLin" presStyleCnt="0"/>
      <dgm:spPr/>
    </dgm:pt>
    <dgm:pt modelId="{5EDD2078-07F5-4BFA-9C5E-1D11F29D0C97}" type="pres">
      <dgm:prSet presAssocID="{985CC0AB-DE2C-4126-868D-A50583D3A24D}" presName="parentLeftMargin" presStyleLbl="node1" presStyleIdx="1" presStyleCnt="3"/>
      <dgm:spPr/>
    </dgm:pt>
    <dgm:pt modelId="{18BE6F80-ADB8-40E1-A941-BA2CA2288ED8}" type="pres">
      <dgm:prSet presAssocID="{985CC0AB-DE2C-4126-868D-A50583D3A24D}" presName="parentText" presStyleLbl="node1" presStyleIdx="2" presStyleCnt="3">
        <dgm:presLayoutVars>
          <dgm:chMax val="0"/>
          <dgm:bulletEnabled val="1"/>
        </dgm:presLayoutVars>
      </dgm:prSet>
      <dgm:spPr/>
    </dgm:pt>
    <dgm:pt modelId="{955C0084-3A81-4054-8EFA-03B2658068EB}" type="pres">
      <dgm:prSet presAssocID="{985CC0AB-DE2C-4126-868D-A50583D3A24D}" presName="negativeSpace" presStyleCnt="0"/>
      <dgm:spPr/>
    </dgm:pt>
    <dgm:pt modelId="{5639D48D-7CF9-4295-B075-CC669FD27ADA}" type="pres">
      <dgm:prSet presAssocID="{985CC0AB-DE2C-4126-868D-A50583D3A24D}" presName="childText" presStyleLbl="conFgAcc1" presStyleIdx="2" presStyleCnt="3">
        <dgm:presLayoutVars>
          <dgm:bulletEnabled val="1"/>
        </dgm:presLayoutVars>
      </dgm:prSet>
      <dgm:spPr/>
    </dgm:pt>
  </dgm:ptLst>
  <dgm:cxnLst>
    <dgm:cxn modelId="{616C980E-C129-41BD-8507-581D72C0977D}" type="presOf" srcId="{985CC0AB-DE2C-4126-868D-A50583D3A24D}" destId="{5EDD2078-07F5-4BFA-9C5E-1D11F29D0C97}" srcOrd="0" destOrd="0" presId="urn:microsoft.com/office/officeart/2005/8/layout/list1"/>
    <dgm:cxn modelId="{52E2D31E-CF38-4B39-8020-A8BB352BEBB6}" srcId="{4413A8FA-20AD-4B84-8EFB-1FAC2F23EAF0}" destId="{F9F34373-F5BD-4E30-BABD-327CA521FBEF}" srcOrd="1" destOrd="0" parTransId="{80BC7B4E-EF80-45CF-BAA9-EDDA58A0C61E}" sibTransId="{3EC41D13-D189-4150-B3AA-5F5C9AADCAB1}"/>
    <dgm:cxn modelId="{DBF4BD33-EB14-4183-AFFB-AC735539AA41}" type="presOf" srcId="{F9F34373-F5BD-4E30-BABD-327CA521FBEF}" destId="{C0975721-B895-4EA7-9784-EC4AB33A4E4F}" srcOrd="0" destOrd="0" presId="urn:microsoft.com/office/officeart/2005/8/layout/list1"/>
    <dgm:cxn modelId="{BC49883C-B4AE-4F76-A0CC-123FD5B80E7E}" type="presOf" srcId="{4413A8FA-20AD-4B84-8EFB-1FAC2F23EAF0}" destId="{3B4C8A33-6F97-4B33-A1B3-359B6947B3F8}" srcOrd="0" destOrd="0" presId="urn:microsoft.com/office/officeart/2005/8/layout/list1"/>
    <dgm:cxn modelId="{E8A84956-D0F5-4016-B396-E494BE6D6438}" srcId="{4413A8FA-20AD-4B84-8EFB-1FAC2F23EAF0}" destId="{FDADEE86-A457-4944-BED6-CC592B518807}" srcOrd="0" destOrd="0" parTransId="{1813030F-275B-4B92-8339-A18FD6B82578}" sibTransId="{E2D7EFAD-6E7D-4A79-9D77-1551A67D2B89}"/>
    <dgm:cxn modelId="{11B7B985-D907-49FD-AAAB-AB7BED7934F6}" type="presOf" srcId="{FDADEE86-A457-4944-BED6-CC592B518807}" destId="{E5EF97BF-1CEF-49C4-9E24-93CAF7DADC45}" srcOrd="1" destOrd="0" presId="urn:microsoft.com/office/officeart/2005/8/layout/list1"/>
    <dgm:cxn modelId="{AAE485A3-98E9-43D6-99BF-81067E3D4B15}" srcId="{4413A8FA-20AD-4B84-8EFB-1FAC2F23EAF0}" destId="{985CC0AB-DE2C-4126-868D-A50583D3A24D}" srcOrd="2" destOrd="0" parTransId="{246BD0D1-B0BD-4D83-BB87-5791770BA698}" sibTransId="{DDF2CF29-016A-4F40-B4AB-611AC7D66153}"/>
    <dgm:cxn modelId="{961FD7C3-FEAA-43F2-B5C5-68B419CF48DA}" type="presOf" srcId="{FDADEE86-A457-4944-BED6-CC592B518807}" destId="{A65AC6AF-18EF-4178-B757-48F7B3F06FC5}" srcOrd="0" destOrd="0" presId="urn:microsoft.com/office/officeart/2005/8/layout/list1"/>
    <dgm:cxn modelId="{7DBBF8E2-6AAF-43C7-905A-FBB4C250616C}" type="presOf" srcId="{F9F34373-F5BD-4E30-BABD-327CA521FBEF}" destId="{6D5D74B4-A79A-43DE-A42D-D4954F779067}" srcOrd="1" destOrd="0" presId="urn:microsoft.com/office/officeart/2005/8/layout/list1"/>
    <dgm:cxn modelId="{5C300DFD-9D5C-4F6A-AC99-72B1F4B72436}" type="presOf" srcId="{985CC0AB-DE2C-4126-868D-A50583D3A24D}" destId="{18BE6F80-ADB8-40E1-A941-BA2CA2288ED8}" srcOrd="1" destOrd="0" presId="urn:microsoft.com/office/officeart/2005/8/layout/list1"/>
    <dgm:cxn modelId="{5AC08FCD-FFB6-46D3-BB76-A8596249078C}" type="presParOf" srcId="{3B4C8A33-6F97-4B33-A1B3-359B6947B3F8}" destId="{13865078-5105-4A4A-9513-FFFBD6521587}" srcOrd="0" destOrd="0" presId="urn:microsoft.com/office/officeart/2005/8/layout/list1"/>
    <dgm:cxn modelId="{A6FB57F1-E42C-41D4-8CB6-72A96CDB0CE3}" type="presParOf" srcId="{13865078-5105-4A4A-9513-FFFBD6521587}" destId="{A65AC6AF-18EF-4178-B757-48F7B3F06FC5}" srcOrd="0" destOrd="0" presId="urn:microsoft.com/office/officeart/2005/8/layout/list1"/>
    <dgm:cxn modelId="{935A3DC5-96B4-413E-BE1B-5E13784C2FCA}" type="presParOf" srcId="{13865078-5105-4A4A-9513-FFFBD6521587}" destId="{E5EF97BF-1CEF-49C4-9E24-93CAF7DADC45}" srcOrd="1" destOrd="0" presId="urn:microsoft.com/office/officeart/2005/8/layout/list1"/>
    <dgm:cxn modelId="{6E653B7F-1CD3-4CBE-A666-ACA02EFB97C2}" type="presParOf" srcId="{3B4C8A33-6F97-4B33-A1B3-359B6947B3F8}" destId="{F6678A07-EAFE-4B49-9B59-596D57DE4A4B}" srcOrd="1" destOrd="0" presId="urn:microsoft.com/office/officeart/2005/8/layout/list1"/>
    <dgm:cxn modelId="{FCFA1BCF-4E76-4E51-B269-D359FEE89F71}" type="presParOf" srcId="{3B4C8A33-6F97-4B33-A1B3-359B6947B3F8}" destId="{A2ACAEB9-4768-4846-BAEE-857C04E18CCE}" srcOrd="2" destOrd="0" presId="urn:microsoft.com/office/officeart/2005/8/layout/list1"/>
    <dgm:cxn modelId="{FE8747CF-AB2C-4D73-A20E-361F402828F6}" type="presParOf" srcId="{3B4C8A33-6F97-4B33-A1B3-359B6947B3F8}" destId="{4A10623A-4617-45C7-8E77-C94C2FFD0A53}" srcOrd="3" destOrd="0" presId="urn:microsoft.com/office/officeart/2005/8/layout/list1"/>
    <dgm:cxn modelId="{0C5D3199-B8BA-4932-B14B-E94822D37B51}" type="presParOf" srcId="{3B4C8A33-6F97-4B33-A1B3-359B6947B3F8}" destId="{B5E90406-6753-4C65-B58D-DDA4DD520B34}" srcOrd="4" destOrd="0" presId="urn:microsoft.com/office/officeart/2005/8/layout/list1"/>
    <dgm:cxn modelId="{9EAF99A5-BCCE-4B00-ABE9-10804D479727}" type="presParOf" srcId="{B5E90406-6753-4C65-B58D-DDA4DD520B34}" destId="{C0975721-B895-4EA7-9784-EC4AB33A4E4F}" srcOrd="0" destOrd="0" presId="urn:microsoft.com/office/officeart/2005/8/layout/list1"/>
    <dgm:cxn modelId="{22A9E6C4-2507-4375-AAD2-7610CD71D9EF}" type="presParOf" srcId="{B5E90406-6753-4C65-B58D-DDA4DD520B34}" destId="{6D5D74B4-A79A-43DE-A42D-D4954F779067}" srcOrd="1" destOrd="0" presId="urn:microsoft.com/office/officeart/2005/8/layout/list1"/>
    <dgm:cxn modelId="{15AADFCD-72D0-4F47-9E89-64C0BFD0A8C0}" type="presParOf" srcId="{3B4C8A33-6F97-4B33-A1B3-359B6947B3F8}" destId="{39CE53C3-FF49-4904-8B02-8B3FBE6D5D11}" srcOrd="5" destOrd="0" presId="urn:microsoft.com/office/officeart/2005/8/layout/list1"/>
    <dgm:cxn modelId="{AA83FB11-0604-4CBB-87B7-00F62BF69E1E}" type="presParOf" srcId="{3B4C8A33-6F97-4B33-A1B3-359B6947B3F8}" destId="{7DDF95E3-1A39-477D-9BA6-B2176866B9A9}" srcOrd="6" destOrd="0" presId="urn:microsoft.com/office/officeart/2005/8/layout/list1"/>
    <dgm:cxn modelId="{B05B07C5-42EE-4D8C-B458-FE6CDF864A23}" type="presParOf" srcId="{3B4C8A33-6F97-4B33-A1B3-359B6947B3F8}" destId="{CBE0EB8F-6E42-4E53-87BA-E81CAA5CD831}" srcOrd="7" destOrd="0" presId="urn:microsoft.com/office/officeart/2005/8/layout/list1"/>
    <dgm:cxn modelId="{36D21C12-CC36-4AC5-8766-AFA47A576FAE}" type="presParOf" srcId="{3B4C8A33-6F97-4B33-A1B3-359B6947B3F8}" destId="{A57178BA-2208-484A-8669-747F0FA1C60B}" srcOrd="8" destOrd="0" presId="urn:microsoft.com/office/officeart/2005/8/layout/list1"/>
    <dgm:cxn modelId="{F8595B59-84AE-49F7-9D7B-9FBF5C7241A3}" type="presParOf" srcId="{A57178BA-2208-484A-8669-747F0FA1C60B}" destId="{5EDD2078-07F5-4BFA-9C5E-1D11F29D0C97}" srcOrd="0" destOrd="0" presId="urn:microsoft.com/office/officeart/2005/8/layout/list1"/>
    <dgm:cxn modelId="{513F9453-625D-4DFD-AE30-4A0B544F5EFD}" type="presParOf" srcId="{A57178BA-2208-484A-8669-747F0FA1C60B}" destId="{18BE6F80-ADB8-40E1-A941-BA2CA2288ED8}" srcOrd="1" destOrd="0" presId="urn:microsoft.com/office/officeart/2005/8/layout/list1"/>
    <dgm:cxn modelId="{E4F61344-3C00-44A7-B6A7-61707859DC6A}" type="presParOf" srcId="{3B4C8A33-6F97-4B33-A1B3-359B6947B3F8}" destId="{955C0084-3A81-4054-8EFA-03B2658068EB}" srcOrd="9" destOrd="0" presId="urn:microsoft.com/office/officeart/2005/8/layout/list1"/>
    <dgm:cxn modelId="{0A7DEA27-2753-4C9B-80EE-DFD4EDA8ABDA}" type="presParOf" srcId="{3B4C8A33-6F97-4B33-A1B3-359B6947B3F8}" destId="{5639D48D-7CF9-4295-B075-CC669FD27AD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56EB86-96C7-493F-B9DE-7D7AA760D6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1B23D7-A4D0-4965-850E-7E9330866C84}">
      <dgm:prSet/>
      <dgm:spPr>
        <a:solidFill>
          <a:schemeClr val="accent2"/>
        </a:solidFill>
        <a:ln>
          <a:solidFill>
            <a:srgbClr val="FFC000"/>
          </a:solidFill>
        </a:ln>
      </dgm:spPr>
      <dgm:t>
        <a:bodyPr/>
        <a:lstStyle/>
        <a:p>
          <a:r>
            <a:rPr lang="en-US" dirty="0"/>
            <a:t>During the project we trained 4 models:</a:t>
          </a:r>
        </a:p>
      </dgm:t>
    </dgm:pt>
    <dgm:pt modelId="{17B7D003-AB67-42AE-A46E-3CD5B7AE08F0}" type="parTrans" cxnId="{091877A2-E41B-4F85-8B95-64305B164D1A}">
      <dgm:prSet/>
      <dgm:spPr/>
      <dgm:t>
        <a:bodyPr/>
        <a:lstStyle/>
        <a:p>
          <a:endParaRPr lang="en-US"/>
        </a:p>
      </dgm:t>
    </dgm:pt>
    <dgm:pt modelId="{1D5EBBEB-230F-4816-BC29-4DC7B2F26977}" type="sibTrans" cxnId="{091877A2-E41B-4F85-8B95-64305B164D1A}">
      <dgm:prSet/>
      <dgm:spPr/>
      <dgm:t>
        <a:bodyPr/>
        <a:lstStyle/>
        <a:p>
          <a:endParaRPr lang="en-US"/>
        </a:p>
      </dgm:t>
    </dgm:pt>
    <dgm:pt modelId="{B2AD846C-F18E-4A7A-BBC5-49EE64B980BA}">
      <dgm:prSet/>
      <dgm:spPr/>
      <dgm:t>
        <a:bodyPr/>
        <a:lstStyle/>
        <a:p>
          <a:r>
            <a:rPr lang="en-US"/>
            <a:t>Logistic Regression: 99.49% accuracy and 99% F1-score.</a:t>
          </a:r>
        </a:p>
      </dgm:t>
    </dgm:pt>
    <dgm:pt modelId="{2D8A1A4D-6D99-4CD6-BD5F-D08AB1660523}" type="parTrans" cxnId="{50B7E03C-3108-4056-9132-096EACEE025D}">
      <dgm:prSet/>
      <dgm:spPr/>
      <dgm:t>
        <a:bodyPr/>
        <a:lstStyle/>
        <a:p>
          <a:endParaRPr lang="en-US"/>
        </a:p>
      </dgm:t>
    </dgm:pt>
    <dgm:pt modelId="{E1C719B7-1826-4424-9B13-FD8D2CDF8A70}" type="sibTrans" cxnId="{50B7E03C-3108-4056-9132-096EACEE025D}">
      <dgm:prSet/>
      <dgm:spPr/>
      <dgm:t>
        <a:bodyPr/>
        <a:lstStyle/>
        <a:p>
          <a:endParaRPr lang="en-US"/>
        </a:p>
      </dgm:t>
    </dgm:pt>
    <dgm:pt modelId="{9C00D982-573D-47C1-A66A-F9DEF0171986}">
      <dgm:prSet/>
      <dgm:spPr/>
      <dgm:t>
        <a:bodyPr/>
        <a:lstStyle/>
        <a:p>
          <a:r>
            <a:rPr lang="en-US"/>
            <a:t>Random Forest: 99.64% accuracy and 100% F1-score.</a:t>
          </a:r>
        </a:p>
      </dgm:t>
    </dgm:pt>
    <dgm:pt modelId="{7793D08A-1AF5-48AC-8132-93F0B8D34D4F}" type="parTrans" cxnId="{8F66BA5B-995B-4283-A798-0183308B61BA}">
      <dgm:prSet/>
      <dgm:spPr/>
      <dgm:t>
        <a:bodyPr/>
        <a:lstStyle/>
        <a:p>
          <a:endParaRPr lang="en-US"/>
        </a:p>
      </dgm:t>
    </dgm:pt>
    <dgm:pt modelId="{19EC992B-7820-443A-A318-7B8A5DEAC86A}" type="sibTrans" cxnId="{8F66BA5B-995B-4283-A798-0183308B61BA}">
      <dgm:prSet/>
      <dgm:spPr/>
      <dgm:t>
        <a:bodyPr/>
        <a:lstStyle/>
        <a:p>
          <a:endParaRPr lang="en-US"/>
        </a:p>
      </dgm:t>
    </dgm:pt>
    <dgm:pt modelId="{E25B4598-3843-457C-AB9D-7964C34F1928}">
      <dgm:prSet/>
      <dgm:spPr/>
      <dgm:t>
        <a:bodyPr/>
        <a:lstStyle/>
        <a:p>
          <a:r>
            <a:rPr lang="en-US"/>
            <a:t>Decision Tree: 99.45% accuracy and 99% F1-score.</a:t>
          </a:r>
        </a:p>
      </dgm:t>
    </dgm:pt>
    <dgm:pt modelId="{D20FDE37-0FF9-478D-9E1A-D4134ADE4A3B}" type="parTrans" cxnId="{2BDF62DE-C005-468E-B7A6-8B3D1EAC3BB4}">
      <dgm:prSet/>
      <dgm:spPr/>
      <dgm:t>
        <a:bodyPr/>
        <a:lstStyle/>
        <a:p>
          <a:endParaRPr lang="en-US"/>
        </a:p>
      </dgm:t>
    </dgm:pt>
    <dgm:pt modelId="{7D3E1CEB-54CF-48AA-BF21-38138238A88B}" type="sibTrans" cxnId="{2BDF62DE-C005-468E-B7A6-8B3D1EAC3BB4}">
      <dgm:prSet/>
      <dgm:spPr/>
      <dgm:t>
        <a:bodyPr/>
        <a:lstStyle/>
        <a:p>
          <a:endParaRPr lang="en-US"/>
        </a:p>
      </dgm:t>
    </dgm:pt>
    <dgm:pt modelId="{4F30B2F8-C1AA-4085-888F-5AC823686260}">
      <dgm:prSet/>
      <dgm:spPr/>
      <dgm:t>
        <a:bodyPr/>
        <a:lstStyle/>
        <a:p>
          <a:r>
            <a:rPr lang="en-US"/>
            <a:t>XGBoost : 99.64% accuracy and 100% F1-score.</a:t>
          </a:r>
        </a:p>
      </dgm:t>
    </dgm:pt>
    <dgm:pt modelId="{647066F9-50B5-45B2-92B3-BC13160A7D74}" type="parTrans" cxnId="{B3FAED9F-5EE2-48F6-8FAE-1F4C44759231}">
      <dgm:prSet/>
      <dgm:spPr/>
      <dgm:t>
        <a:bodyPr/>
        <a:lstStyle/>
        <a:p>
          <a:endParaRPr lang="en-US"/>
        </a:p>
      </dgm:t>
    </dgm:pt>
    <dgm:pt modelId="{BCF8E6CE-C766-4C87-874F-3FE6AA15E9EF}" type="sibTrans" cxnId="{B3FAED9F-5EE2-48F6-8FAE-1F4C44759231}">
      <dgm:prSet/>
      <dgm:spPr/>
      <dgm:t>
        <a:bodyPr/>
        <a:lstStyle/>
        <a:p>
          <a:endParaRPr lang="en-US"/>
        </a:p>
      </dgm:t>
    </dgm:pt>
    <dgm:pt modelId="{6996A9BC-F2DC-4BB4-8D60-A9A1E0FE2E37}" type="pres">
      <dgm:prSet presAssocID="{2456EB86-96C7-493F-B9DE-7D7AA760D686}" presName="linear" presStyleCnt="0">
        <dgm:presLayoutVars>
          <dgm:animLvl val="lvl"/>
          <dgm:resizeHandles val="exact"/>
        </dgm:presLayoutVars>
      </dgm:prSet>
      <dgm:spPr/>
    </dgm:pt>
    <dgm:pt modelId="{F9DDF862-8882-4736-99D6-2BEA939DB801}" type="pres">
      <dgm:prSet presAssocID="{491B23D7-A4D0-4965-850E-7E9330866C84}" presName="parentText" presStyleLbl="node1" presStyleIdx="0" presStyleCnt="1">
        <dgm:presLayoutVars>
          <dgm:chMax val="0"/>
          <dgm:bulletEnabled val="1"/>
        </dgm:presLayoutVars>
      </dgm:prSet>
      <dgm:spPr/>
    </dgm:pt>
    <dgm:pt modelId="{3B855D77-274E-4C3D-9264-192B5DA94906}" type="pres">
      <dgm:prSet presAssocID="{491B23D7-A4D0-4965-850E-7E9330866C84}" presName="childText" presStyleLbl="revTx" presStyleIdx="0" presStyleCnt="1">
        <dgm:presLayoutVars>
          <dgm:bulletEnabled val="1"/>
        </dgm:presLayoutVars>
      </dgm:prSet>
      <dgm:spPr/>
    </dgm:pt>
  </dgm:ptLst>
  <dgm:cxnLst>
    <dgm:cxn modelId="{1E97F91B-D098-40F2-A713-1EB5A55FA988}" type="presOf" srcId="{9C00D982-573D-47C1-A66A-F9DEF0171986}" destId="{3B855D77-274E-4C3D-9264-192B5DA94906}" srcOrd="0" destOrd="1" presId="urn:microsoft.com/office/officeart/2005/8/layout/vList2"/>
    <dgm:cxn modelId="{6ED3BE32-2B2A-4FD1-9F27-769C900E0355}" type="presOf" srcId="{E25B4598-3843-457C-AB9D-7964C34F1928}" destId="{3B855D77-274E-4C3D-9264-192B5DA94906}" srcOrd="0" destOrd="2" presId="urn:microsoft.com/office/officeart/2005/8/layout/vList2"/>
    <dgm:cxn modelId="{50B7E03C-3108-4056-9132-096EACEE025D}" srcId="{491B23D7-A4D0-4965-850E-7E9330866C84}" destId="{B2AD846C-F18E-4A7A-BBC5-49EE64B980BA}" srcOrd="0" destOrd="0" parTransId="{2D8A1A4D-6D99-4CD6-BD5F-D08AB1660523}" sibTransId="{E1C719B7-1826-4424-9B13-FD8D2CDF8A70}"/>
    <dgm:cxn modelId="{8F66BA5B-995B-4283-A798-0183308B61BA}" srcId="{491B23D7-A4D0-4965-850E-7E9330866C84}" destId="{9C00D982-573D-47C1-A66A-F9DEF0171986}" srcOrd="1" destOrd="0" parTransId="{7793D08A-1AF5-48AC-8132-93F0B8D34D4F}" sibTransId="{19EC992B-7820-443A-A318-7B8A5DEAC86A}"/>
    <dgm:cxn modelId="{91149763-76C8-4626-B5C2-51731A21FDCD}" type="presOf" srcId="{491B23D7-A4D0-4965-850E-7E9330866C84}" destId="{F9DDF862-8882-4736-99D6-2BEA939DB801}" srcOrd="0" destOrd="0" presId="urn:microsoft.com/office/officeart/2005/8/layout/vList2"/>
    <dgm:cxn modelId="{7055EF85-6B60-454B-B4C0-B067D9ADCB07}" type="presOf" srcId="{4F30B2F8-C1AA-4085-888F-5AC823686260}" destId="{3B855D77-274E-4C3D-9264-192B5DA94906}" srcOrd="0" destOrd="3" presId="urn:microsoft.com/office/officeart/2005/8/layout/vList2"/>
    <dgm:cxn modelId="{B3FAED9F-5EE2-48F6-8FAE-1F4C44759231}" srcId="{491B23D7-A4D0-4965-850E-7E9330866C84}" destId="{4F30B2F8-C1AA-4085-888F-5AC823686260}" srcOrd="3" destOrd="0" parTransId="{647066F9-50B5-45B2-92B3-BC13160A7D74}" sibTransId="{BCF8E6CE-C766-4C87-874F-3FE6AA15E9EF}"/>
    <dgm:cxn modelId="{D8231BA0-F41C-4F0B-9057-64A0F57E968D}" type="presOf" srcId="{2456EB86-96C7-493F-B9DE-7D7AA760D686}" destId="{6996A9BC-F2DC-4BB4-8D60-A9A1E0FE2E37}" srcOrd="0" destOrd="0" presId="urn:microsoft.com/office/officeart/2005/8/layout/vList2"/>
    <dgm:cxn modelId="{091877A2-E41B-4F85-8B95-64305B164D1A}" srcId="{2456EB86-96C7-493F-B9DE-7D7AA760D686}" destId="{491B23D7-A4D0-4965-850E-7E9330866C84}" srcOrd="0" destOrd="0" parTransId="{17B7D003-AB67-42AE-A46E-3CD5B7AE08F0}" sibTransId="{1D5EBBEB-230F-4816-BC29-4DC7B2F26977}"/>
    <dgm:cxn modelId="{2BDF62DE-C005-468E-B7A6-8B3D1EAC3BB4}" srcId="{491B23D7-A4D0-4965-850E-7E9330866C84}" destId="{E25B4598-3843-457C-AB9D-7964C34F1928}" srcOrd="2" destOrd="0" parTransId="{D20FDE37-0FF9-478D-9E1A-D4134ADE4A3B}" sibTransId="{7D3E1CEB-54CF-48AA-BF21-38138238A88B}"/>
    <dgm:cxn modelId="{355A85FC-D9E8-442C-B0C5-3B85D89A408B}" type="presOf" srcId="{B2AD846C-F18E-4A7A-BBC5-49EE64B980BA}" destId="{3B855D77-274E-4C3D-9264-192B5DA94906}" srcOrd="0" destOrd="0" presId="urn:microsoft.com/office/officeart/2005/8/layout/vList2"/>
    <dgm:cxn modelId="{BC97DD6F-52A4-464B-9E79-B61939B11839}" type="presParOf" srcId="{6996A9BC-F2DC-4BB4-8D60-A9A1E0FE2E37}" destId="{F9DDF862-8882-4736-99D6-2BEA939DB801}" srcOrd="0" destOrd="0" presId="urn:microsoft.com/office/officeart/2005/8/layout/vList2"/>
    <dgm:cxn modelId="{4A93EE18-3C90-437A-AAC1-01181531ACC4}" type="presParOf" srcId="{6996A9BC-F2DC-4BB4-8D60-A9A1E0FE2E37}" destId="{3B855D77-274E-4C3D-9264-192B5DA9490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CD448B-84D6-454E-A8D4-716E7F5E990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A191B4B8-EA22-4933-ADAF-7FE9A2E14E04}">
      <dgm:prSet/>
      <dgm:spPr/>
      <dgm:t>
        <a:bodyPr/>
        <a:lstStyle/>
        <a:p>
          <a:r>
            <a:rPr lang="en-US" dirty="0"/>
            <a:t>During the project we trained 4 models :</a:t>
          </a:r>
        </a:p>
      </dgm:t>
    </dgm:pt>
    <dgm:pt modelId="{D50FCA99-ABBB-4770-98D7-657484CAA7F5}" type="parTrans" cxnId="{393E9F8F-8F14-4185-AA52-31BFB1EDEAEC}">
      <dgm:prSet/>
      <dgm:spPr/>
      <dgm:t>
        <a:bodyPr/>
        <a:lstStyle/>
        <a:p>
          <a:endParaRPr lang="en-US"/>
        </a:p>
      </dgm:t>
    </dgm:pt>
    <dgm:pt modelId="{CF64CD6D-9F46-4967-B736-93876B63A055}" type="sibTrans" cxnId="{393E9F8F-8F14-4185-AA52-31BFB1EDEAEC}">
      <dgm:prSet/>
      <dgm:spPr/>
      <dgm:t>
        <a:bodyPr/>
        <a:lstStyle/>
        <a:p>
          <a:endParaRPr lang="en-US"/>
        </a:p>
      </dgm:t>
    </dgm:pt>
    <dgm:pt modelId="{D13F90E0-402E-43C0-8975-3C448943440C}">
      <dgm:prSet/>
      <dgm:spPr/>
      <dgm:t>
        <a:bodyPr/>
        <a:lstStyle/>
        <a:p>
          <a:r>
            <a:rPr lang="en-US"/>
            <a:t>LightGBM: 98.54% accuracy.</a:t>
          </a:r>
        </a:p>
      </dgm:t>
    </dgm:pt>
    <dgm:pt modelId="{F2933E61-A523-4673-A6FF-0A2BA02415B7}" type="parTrans" cxnId="{964976B5-49CD-4631-870A-5A669321E990}">
      <dgm:prSet/>
      <dgm:spPr/>
      <dgm:t>
        <a:bodyPr/>
        <a:lstStyle/>
        <a:p>
          <a:endParaRPr lang="en-US"/>
        </a:p>
      </dgm:t>
    </dgm:pt>
    <dgm:pt modelId="{E71284C8-BB08-4DAB-A705-6CA60E6BFE58}" type="sibTrans" cxnId="{964976B5-49CD-4631-870A-5A669321E990}">
      <dgm:prSet/>
      <dgm:spPr/>
      <dgm:t>
        <a:bodyPr/>
        <a:lstStyle/>
        <a:p>
          <a:endParaRPr lang="en-US"/>
        </a:p>
      </dgm:t>
    </dgm:pt>
    <dgm:pt modelId="{737D5C0A-5F65-4387-8C7F-4CFBD55DB877}">
      <dgm:prSet/>
      <dgm:spPr/>
      <dgm:t>
        <a:bodyPr/>
        <a:lstStyle/>
        <a:p>
          <a:r>
            <a:rPr lang="en-US"/>
            <a:t>Random Forest: 98.71% accuracy. </a:t>
          </a:r>
        </a:p>
      </dgm:t>
    </dgm:pt>
    <dgm:pt modelId="{B06C5F9E-443E-4CE0-B6F3-C49BE19C3FF1}" type="parTrans" cxnId="{333EA1C9-0FFE-4819-A7BB-BCB26B2B9935}">
      <dgm:prSet/>
      <dgm:spPr/>
      <dgm:t>
        <a:bodyPr/>
        <a:lstStyle/>
        <a:p>
          <a:endParaRPr lang="en-US"/>
        </a:p>
      </dgm:t>
    </dgm:pt>
    <dgm:pt modelId="{CFE540F1-E3AB-43E4-BC1D-AB3092163167}" type="sibTrans" cxnId="{333EA1C9-0FFE-4819-A7BB-BCB26B2B9935}">
      <dgm:prSet/>
      <dgm:spPr/>
      <dgm:t>
        <a:bodyPr/>
        <a:lstStyle/>
        <a:p>
          <a:endParaRPr lang="en-US"/>
        </a:p>
      </dgm:t>
    </dgm:pt>
    <dgm:pt modelId="{00C193DA-6670-4A09-85A4-BF1D8EC2B175}">
      <dgm:prSet/>
      <dgm:spPr/>
      <dgm:t>
        <a:bodyPr/>
        <a:lstStyle/>
        <a:p>
          <a:r>
            <a:rPr lang="en-US"/>
            <a:t>XGBoost: 98.68% accuracy.</a:t>
          </a:r>
        </a:p>
      </dgm:t>
    </dgm:pt>
    <dgm:pt modelId="{94CA2CB2-CFAB-4BCA-BDBF-0B1C240DFE96}" type="parTrans" cxnId="{BE0249C0-4A34-4FE2-8C38-3266DCEBFCAE}">
      <dgm:prSet/>
      <dgm:spPr/>
      <dgm:t>
        <a:bodyPr/>
        <a:lstStyle/>
        <a:p>
          <a:endParaRPr lang="en-US"/>
        </a:p>
      </dgm:t>
    </dgm:pt>
    <dgm:pt modelId="{8776CDBF-0D4F-475E-8C4B-B0864A992AC5}" type="sibTrans" cxnId="{BE0249C0-4A34-4FE2-8C38-3266DCEBFCAE}">
      <dgm:prSet/>
      <dgm:spPr/>
      <dgm:t>
        <a:bodyPr/>
        <a:lstStyle/>
        <a:p>
          <a:endParaRPr lang="en-US"/>
        </a:p>
      </dgm:t>
    </dgm:pt>
    <dgm:pt modelId="{340CF1B6-9F39-41A0-B9AA-8B50B057B504}">
      <dgm:prSet/>
      <dgm:spPr/>
      <dgm:t>
        <a:bodyPr/>
        <a:lstStyle/>
        <a:p>
          <a:r>
            <a:rPr lang="en-US"/>
            <a:t>Gradient-boosted: 97.64% accuracy.</a:t>
          </a:r>
        </a:p>
      </dgm:t>
    </dgm:pt>
    <dgm:pt modelId="{B002352B-9C14-494A-9394-40D8A74B4919}" type="parTrans" cxnId="{7F684336-7F6B-4575-8FB1-9F15D10A315B}">
      <dgm:prSet/>
      <dgm:spPr/>
      <dgm:t>
        <a:bodyPr/>
        <a:lstStyle/>
        <a:p>
          <a:endParaRPr lang="en-US"/>
        </a:p>
      </dgm:t>
    </dgm:pt>
    <dgm:pt modelId="{E64FA74A-5E56-408D-BDEC-656C4DBD1BC5}" type="sibTrans" cxnId="{7F684336-7F6B-4575-8FB1-9F15D10A315B}">
      <dgm:prSet/>
      <dgm:spPr/>
      <dgm:t>
        <a:bodyPr/>
        <a:lstStyle/>
        <a:p>
          <a:endParaRPr lang="en-US"/>
        </a:p>
      </dgm:t>
    </dgm:pt>
    <dgm:pt modelId="{63C799DA-29FC-4B9B-88AD-B860618750A7}" type="pres">
      <dgm:prSet presAssocID="{BCCD448B-84D6-454E-A8D4-716E7F5E990B}" presName="linear" presStyleCnt="0">
        <dgm:presLayoutVars>
          <dgm:animLvl val="lvl"/>
          <dgm:resizeHandles val="exact"/>
        </dgm:presLayoutVars>
      </dgm:prSet>
      <dgm:spPr/>
    </dgm:pt>
    <dgm:pt modelId="{D9F1CD57-795F-4873-8480-2286A38CE752}" type="pres">
      <dgm:prSet presAssocID="{A191B4B8-EA22-4933-ADAF-7FE9A2E14E04}" presName="parentText" presStyleLbl="node1" presStyleIdx="0" presStyleCnt="1">
        <dgm:presLayoutVars>
          <dgm:chMax val="0"/>
          <dgm:bulletEnabled val="1"/>
        </dgm:presLayoutVars>
      </dgm:prSet>
      <dgm:spPr/>
    </dgm:pt>
    <dgm:pt modelId="{35D61940-FAD9-4718-AF1E-400AC20FF92C}" type="pres">
      <dgm:prSet presAssocID="{A191B4B8-EA22-4933-ADAF-7FE9A2E14E04}" presName="childText" presStyleLbl="revTx" presStyleIdx="0" presStyleCnt="1">
        <dgm:presLayoutVars>
          <dgm:bulletEnabled val="1"/>
        </dgm:presLayoutVars>
      </dgm:prSet>
      <dgm:spPr/>
    </dgm:pt>
  </dgm:ptLst>
  <dgm:cxnLst>
    <dgm:cxn modelId="{50133F31-F399-4067-9B9F-2A6018A45C53}" type="presOf" srcId="{340CF1B6-9F39-41A0-B9AA-8B50B057B504}" destId="{35D61940-FAD9-4718-AF1E-400AC20FF92C}" srcOrd="0" destOrd="3" presId="urn:microsoft.com/office/officeart/2005/8/layout/vList2"/>
    <dgm:cxn modelId="{7F684336-7F6B-4575-8FB1-9F15D10A315B}" srcId="{A191B4B8-EA22-4933-ADAF-7FE9A2E14E04}" destId="{340CF1B6-9F39-41A0-B9AA-8B50B057B504}" srcOrd="3" destOrd="0" parTransId="{B002352B-9C14-494A-9394-40D8A74B4919}" sibTransId="{E64FA74A-5E56-408D-BDEC-656C4DBD1BC5}"/>
    <dgm:cxn modelId="{393E9F8F-8F14-4185-AA52-31BFB1EDEAEC}" srcId="{BCCD448B-84D6-454E-A8D4-716E7F5E990B}" destId="{A191B4B8-EA22-4933-ADAF-7FE9A2E14E04}" srcOrd="0" destOrd="0" parTransId="{D50FCA99-ABBB-4770-98D7-657484CAA7F5}" sibTransId="{CF64CD6D-9F46-4967-B736-93876B63A055}"/>
    <dgm:cxn modelId="{5C0FDB90-E462-4732-A1EA-FF13D844F378}" type="presOf" srcId="{BCCD448B-84D6-454E-A8D4-716E7F5E990B}" destId="{63C799DA-29FC-4B9B-88AD-B860618750A7}" srcOrd="0" destOrd="0" presId="urn:microsoft.com/office/officeart/2005/8/layout/vList2"/>
    <dgm:cxn modelId="{FD40669A-1B22-4718-9F41-AF3A6D764B13}" type="presOf" srcId="{00C193DA-6670-4A09-85A4-BF1D8EC2B175}" destId="{35D61940-FAD9-4718-AF1E-400AC20FF92C}" srcOrd="0" destOrd="2" presId="urn:microsoft.com/office/officeart/2005/8/layout/vList2"/>
    <dgm:cxn modelId="{964976B5-49CD-4631-870A-5A669321E990}" srcId="{A191B4B8-EA22-4933-ADAF-7FE9A2E14E04}" destId="{D13F90E0-402E-43C0-8975-3C448943440C}" srcOrd="0" destOrd="0" parTransId="{F2933E61-A523-4673-A6FF-0A2BA02415B7}" sibTransId="{E71284C8-BB08-4DAB-A705-6CA60E6BFE58}"/>
    <dgm:cxn modelId="{BE0249C0-4A34-4FE2-8C38-3266DCEBFCAE}" srcId="{A191B4B8-EA22-4933-ADAF-7FE9A2E14E04}" destId="{00C193DA-6670-4A09-85A4-BF1D8EC2B175}" srcOrd="2" destOrd="0" parTransId="{94CA2CB2-CFAB-4BCA-BDBF-0B1C240DFE96}" sibTransId="{8776CDBF-0D4F-475E-8C4B-B0864A992AC5}"/>
    <dgm:cxn modelId="{333EA1C9-0FFE-4819-A7BB-BCB26B2B9935}" srcId="{A191B4B8-EA22-4933-ADAF-7FE9A2E14E04}" destId="{737D5C0A-5F65-4387-8C7F-4CFBD55DB877}" srcOrd="1" destOrd="0" parTransId="{B06C5F9E-443E-4CE0-B6F3-C49BE19C3FF1}" sibTransId="{CFE540F1-E3AB-43E4-BC1D-AB3092163167}"/>
    <dgm:cxn modelId="{22DB5FDE-4E44-4D4E-9589-3704E380B3B5}" type="presOf" srcId="{A191B4B8-EA22-4933-ADAF-7FE9A2E14E04}" destId="{D9F1CD57-795F-4873-8480-2286A38CE752}" srcOrd="0" destOrd="0" presId="urn:microsoft.com/office/officeart/2005/8/layout/vList2"/>
    <dgm:cxn modelId="{F93956F1-2C6E-4347-9E32-32C65726A8AE}" type="presOf" srcId="{D13F90E0-402E-43C0-8975-3C448943440C}" destId="{35D61940-FAD9-4718-AF1E-400AC20FF92C}" srcOrd="0" destOrd="0" presId="urn:microsoft.com/office/officeart/2005/8/layout/vList2"/>
    <dgm:cxn modelId="{791295F9-8D03-44CF-B610-5ED4D93D0557}" type="presOf" srcId="{737D5C0A-5F65-4387-8C7F-4CFBD55DB877}" destId="{35D61940-FAD9-4718-AF1E-400AC20FF92C}" srcOrd="0" destOrd="1" presId="urn:microsoft.com/office/officeart/2005/8/layout/vList2"/>
    <dgm:cxn modelId="{F7AB08DE-4208-4516-AE5E-4B64DEAA98F8}" type="presParOf" srcId="{63C799DA-29FC-4B9B-88AD-B860618750A7}" destId="{D9F1CD57-795F-4873-8480-2286A38CE752}" srcOrd="0" destOrd="0" presId="urn:microsoft.com/office/officeart/2005/8/layout/vList2"/>
    <dgm:cxn modelId="{D27C7569-5194-4220-8DE4-F7B521AB7777}" type="presParOf" srcId="{63C799DA-29FC-4B9B-88AD-B860618750A7}" destId="{35D61940-FAD9-4718-AF1E-400AC20FF92C}"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3B082-A255-4322-9D4C-F4349C18FBC6}">
      <dsp:nvSpPr>
        <dsp:cNvPr id="0" name=""/>
        <dsp:cNvSpPr/>
      </dsp:nvSpPr>
      <dsp:spPr>
        <a:xfrm rot="5400000">
          <a:off x="-293014" y="1838387"/>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FB8022-63E9-4ACB-84A8-734790AA9469}">
      <dsp:nvSpPr>
        <dsp:cNvPr id="0" name=""/>
        <dsp:cNvSpPr/>
      </dsp:nvSpPr>
      <dsp:spPr>
        <a:xfrm>
          <a:off x="3222" y="1002732"/>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Domain Name Length</a:t>
          </a:r>
        </a:p>
      </dsp:txBody>
      <dsp:txXfrm>
        <a:off x="33957" y="1033467"/>
        <a:ext cx="1687460" cy="987888"/>
      </dsp:txXfrm>
    </dsp:sp>
    <dsp:sp modelId="{5BAD7B0A-CAD0-4DF7-AB5E-457D5B098CFF}">
      <dsp:nvSpPr>
        <dsp:cNvPr id="0" name=""/>
        <dsp:cNvSpPr/>
      </dsp:nvSpPr>
      <dsp:spPr>
        <a:xfrm rot="5400000">
          <a:off x="-293014" y="3150085"/>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FEE3C1-190A-4C6A-A342-8B7A28C38B78}">
      <dsp:nvSpPr>
        <dsp:cNvPr id="0" name=""/>
        <dsp:cNvSpPr/>
      </dsp:nvSpPr>
      <dsp:spPr>
        <a:xfrm>
          <a:off x="3222" y="2314430"/>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Number of Subdomains</a:t>
          </a:r>
        </a:p>
      </dsp:txBody>
      <dsp:txXfrm>
        <a:off x="33957" y="2345165"/>
        <a:ext cx="1687460" cy="987888"/>
      </dsp:txXfrm>
    </dsp:sp>
    <dsp:sp modelId="{9266E6AE-0BC8-4873-9BC2-51F11D1243DF}">
      <dsp:nvSpPr>
        <dsp:cNvPr id="0" name=""/>
        <dsp:cNvSpPr/>
      </dsp:nvSpPr>
      <dsp:spPr>
        <a:xfrm>
          <a:off x="362834" y="3805934"/>
          <a:ext cx="2316250"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723129-E7E0-40AE-BFE9-772C2F8BFFE2}">
      <dsp:nvSpPr>
        <dsp:cNvPr id="0" name=""/>
        <dsp:cNvSpPr/>
      </dsp:nvSpPr>
      <dsp:spPr>
        <a:xfrm>
          <a:off x="3222" y="3626128"/>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Subdomain Length Mean</a:t>
          </a:r>
        </a:p>
      </dsp:txBody>
      <dsp:txXfrm>
        <a:off x="33957" y="3656863"/>
        <a:ext cx="1687460" cy="987888"/>
      </dsp:txXfrm>
    </dsp:sp>
    <dsp:sp modelId="{03792AE9-6662-47A6-B7C3-E293E22AEF30}">
      <dsp:nvSpPr>
        <dsp:cNvPr id="0" name=""/>
        <dsp:cNvSpPr/>
      </dsp:nvSpPr>
      <dsp:spPr>
        <a:xfrm rot="16200000">
          <a:off x="2033062" y="3150085"/>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419E19-0E85-4C23-823E-52BC01D59D9F}">
      <dsp:nvSpPr>
        <dsp:cNvPr id="0" name=""/>
        <dsp:cNvSpPr/>
      </dsp:nvSpPr>
      <dsp:spPr>
        <a:xfrm>
          <a:off x="2329299" y="3626128"/>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Has www Prefix</a:t>
          </a:r>
        </a:p>
      </dsp:txBody>
      <dsp:txXfrm>
        <a:off x="2360034" y="3656863"/>
        <a:ext cx="1687460" cy="987888"/>
      </dsp:txXfrm>
    </dsp:sp>
    <dsp:sp modelId="{54E56DE3-4F8F-4BE6-B8BE-A28DD5CC0EEB}">
      <dsp:nvSpPr>
        <dsp:cNvPr id="0" name=""/>
        <dsp:cNvSpPr/>
      </dsp:nvSpPr>
      <dsp:spPr>
        <a:xfrm rot="16200000">
          <a:off x="2033062" y="1838387"/>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8CE9FF-47DF-4E42-AD55-E1EC0A96C28E}">
      <dsp:nvSpPr>
        <dsp:cNvPr id="0" name=""/>
        <dsp:cNvSpPr/>
      </dsp:nvSpPr>
      <dsp:spPr>
        <a:xfrm>
          <a:off x="2329299" y="2314430"/>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Has valid TLD</a:t>
          </a:r>
        </a:p>
      </dsp:txBody>
      <dsp:txXfrm>
        <a:off x="2360034" y="2345165"/>
        <a:ext cx="1687460" cy="987888"/>
      </dsp:txXfrm>
    </dsp:sp>
    <dsp:sp modelId="{31A1D623-5C18-49B7-ABCC-CAA567CCAF42}">
      <dsp:nvSpPr>
        <dsp:cNvPr id="0" name=""/>
        <dsp:cNvSpPr/>
      </dsp:nvSpPr>
      <dsp:spPr>
        <a:xfrm>
          <a:off x="2688911" y="1182539"/>
          <a:ext cx="2316250"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2AB2DA-BB58-48A9-AD19-C4C0075DE374}">
      <dsp:nvSpPr>
        <dsp:cNvPr id="0" name=""/>
        <dsp:cNvSpPr/>
      </dsp:nvSpPr>
      <dsp:spPr>
        <a:xfrm>
          <a:off x="2329299" y="1002732"/>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Contains Single-Character Subdomain</a:t>
          </a:r>
        </a:p>
      </dsp:txBody>
      <dsp:txXfrm>
        <a:off x="2360034" y="1033467"/>
        <a:ext cx="1687460" cy="987888"/>
      </dsp:txXfrm>
    </dsp:sp>
    <dsp:sp modelId="{18F1AE02-2870-4D41-B3DD-69D24086F8F4}">
      <dsp:nvSpPr>
        <dsp:cNvPr id="0" name=""/>
        <dsp:cNvSpPr/>
      </dsp:nvSpPr>
      <dsp:spPr>
        <a:xfrm rot="5400000">
          <a:off x="4359139" y="1838387"/>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0EBA04-5C9F-4F2D-B353-89DE9D8BF45F}">
      <dsp:nvSpPr>
        <dsp:cNvPr id="0" name=""/>
        <dsp:cNvSpPr/>
      </dsp:nvSpPr>
      <dsp:spPr>
        <a:xfrm>
          <a:off x="4655376" y="1002732"/>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Contains TLD as Subdomain  </a:t>
          </a:r>
        </a:p>
      </dsp:txBody>
      <dsp:txXfrm>
        <a:off x="4686111" y="1033467"/>
        <a:ext cx="1687460" cy="987888"/>
      </dsp:txXfrm>
    </dsp:sp>
    <dsp:sp modelId="{435B6317-CCF3-4525-9A79-2E9B25FAB20C}">
      <dsp:nvSpPr>
        <dsp:cNvPr id="0" name=""/>
        <dsp:cNvSpPr/>
      </dsp:nvSpPr>
      <dsp:spPr>
        <a:xfrm rot="5400000">
          <a:off x="4359139" y="3150085"/>
          <a:ext cx="1301871" cy="15740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F83A0A-27EB-4ADF-AC1B-451D2C76DBD3}">
      <dsp:nvSpPr>
        <dsp:cNvPr id="0" name=""/>
        <dsp:cNvSpPr/>
      </dsp:nvSpPr>
      <dsp:spPr>
        <a:xfrm>
          <a:off x="4655376" y="2314430"/>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Underscore Ratio </a:t>
          </a:r>
        </a:p>
      </dsp:txBody>
      <dsp:txXfrm>
        <a:off x="4686111" y="2345165"/>
        <a:ext cx="1687460" cy="987888"/>
      </dsp:txXfrm>
    </dsp:sp>
    <dsp:sp modelId="{2B26EE16-AFF6-4522-B1ED-2D3CB9594B28}">
      <dsp:nvSpPr>
        <dsp:cNvPr id="0" name=""/>
        <dsp:cNvSpPr/>
      </dsp:nvSpPr>
      <dsp:spPr>
        <a:xfrm>
          <a:off x="4655376" y="3626128"/>
          <a:ext cx="1748930" cy="1049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Contains IP Address</a:t>
          </a:r>
        </a:p>
      </dsp:txBody>
      <dsp:txXfrm>
        <a:off x="4686111" y="3656863"/>
        <a:ext cx="1687460" cy="987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93425-BD9A-4FB9-BFB2-941CB01CAB27}">
      <dsp:nvSpPr>
        <dsp:cNvPr id="0" name=""/>
        <dsp:cNvSpPr/>
      </dsp:nvSpPr>
      <dsp:spPr>
        <a:xfrm>
          <a:off x="641" y="145670"/>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Contains Digits</a:t>
          </a:r>
        </a:p>
      </dsp:txBody>
      <dsp:txXfrm>
        <a:off x="641" y="145670"/>
        <a:ext cx="2501652" cy="1500991"/>
      </dsp:txXfrm>
    </dsp:sp>
    <dsp:sp modelId="{E8E66175-6E44-4B14-BF25-5713F4D6A8D8}">
      <dsp:nvSpPr>
        <dsp:cNvPr id="0" name=""/>
        <dsp:cNvSpPr/>
      </dsp:nvSpPr>
      <dsp:spPr>
        <a:xfrm>
          <a:off x="2752459" y="145670"/>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Vowel Ratio</a:t>
          </a:r>
        </a:p>
      </dsp:txBody>
      <dsp:txXfrm>
        <a:off x="2752459" y="145670"/>
        <a:ext cx="2501652" cy="1500991"/>
      </dsp:txXfrm>
    </dsp:sp>
    <dsp:sp modelId="{13D26F62-5E86-4AB5-A9CE-EEB80BE9E4DC}">
      <dsp:nvSpPr>
        <dsp:cNvPr id="0" name=""/>
        <dsp:cNvSpPr/>
      </dsp:nvSpPr>
      <dsp:spPr>
        <a:xfrm>
          <a:off x="641" y="1896827"/>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Digit Ratio</a:t>
          </a:r>
        </a:p>
      </dsp:txBody>
      <dsp:txXfrm>
        <a:off x="641" y="1896827"/>
        <a:ext cx="2501652" cy="1500991"/>
      </dsp:txXfrm>
    </dsp:sp>
    <dsp:sp modelId="{B1BEC6C5-1931-4D1D-B71D-952461A2643A}">
      <dsp:nvSpPr>
        <dsp:cNvPr id="0" name=""/>
        <dsp:cNvSpPr/>
      </dsp:nvSpPr>
      <dsp:spPr>
        <a:xfrm>
          <a:off x="2752459" y="1896827"/>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Ratio of Repeated Characters </a:t>
          </a:r>
        </a:p>
      </dsp:txBody>
      <dsp:txXfrm>
        <a:off x="2752459" y="1896827"/>
        <a:ext cx="2501652" cy="1500991"/>
      </dsp:txXfrm>
    </dsp:sp>
    <dsp:sp modelId="{B4B6B6C0-8CF3-4A33-BACE-3F975D46F0EE}">
      <dsp:nvSpPr>
        <dsp:cNvPr id="0" name=""/>
        <dsp:cNvSpPr/>
      </dsp:nvSpPr>
      <dsp:spPr>
        <a:xfrm>
          <a:off x="641" y="3647984"/>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Ratio of Consecutive Consonants</a:t>
          </a:r>
        </a:p>
      </dsp:txBody>
      <dsp:txXfrm>
        <a:off x="641" y="3647984"/>
        <a:ext cx="2501652" cy="1500991"/>
      </dsp:txXfrm>
    </dsp:sp>
    <dsp:sp modelId="{9C80B853-9C8C-4B06-9E67-3BA511349BDA}">
      <dsp:nvSpPr>
        <dsp:cNvPr id="0" name=""/>
        <dsp:cNvSpPr/>
      </dsp:nvSpPr>
      <dsp:spPr>
        <a:xfrm>
          <a:off x="2752459" y="3647984"/>
          <a:ext cx="2501652" cy="1500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Ratio of Consecutive Digits</a:t>
          </a:r>
        </a:p>
      </dsp:txBody>
      <dsp:txXfrm>
        <a:off x="2752459" y="3647984"/>
        <a:ext cx="2501652" cy="1500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CAEB9-4768-4846-BAEE-857C04E18CCE}">
      <dsp:nvSpPr>
        <dsp:cNvPr id="0" name=""/>
        <dsp:cNvSpPr/>
      </dsp:nvSpPr>
      <dsp:spPr>
        <a:xfrm>
          <a:off x="0" y="624123"/>
          <a:ext cx="5254754" cy="100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F97BF-1CEF-49C4-9E24-93CAF7DADC45}">
      <dsp:nvSpPr>
        <dsp:cNvPr id="0" name=""/>
        <dsp:cNvSpPr/>
      </dsp:nvSpPr>
      <dsp:spPr>
        <a:xfrm>
          <a:off x="262737" y="33723"/>
          <a:ext cx="3678327" cy="1180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32" tIns="0" rIns="139032" bIns="0" numCol="1" spcCol="1270" anchor="ctr" anchorCtr="0">
          <a:noAutofit/>
        </a:bodyPr>
        <a:lstStyle/>
        <a:p>
          <a:pPr marL="0" lvl="0" indent="0" algn="l" defTabSz="1778000">
            <a:lnSpc>
              <a:spcPct val="90000"/>
            </a:lnSpc>
            <a:spcBef>
              <a:spcPct val="0"/>
            </a:spcBef>
            <a:spcAft>
              <a:spcPct val="35000"/>
            </a:spcAft>
            <a:buNone/>
          </a:pPr>
          <a:r>
            <a:rPr lang="en-US" sz="4000" kern="1200"/>
            <a:t>Entropy</a:t>
          </a:r>
        </a:p>
      </dsp:txBody>
      <dsp:txXfrm>
        <a:off x="320379" y="91365"/>
        <a:ext cx="3563043" cy="1065516"/>
      </dsp:txXfrm>
    </dsp:sp>
    <dsp:sp modelId="{7DDF95E3-1A39-477D-9BA6-B2176866B9A9}">
      <dsp:nvSpPr>
        <dsp:cNvPr id="0" name=""/>
        <dsp:cNvSpPr/>
      </dsp:nvSpPr>
      <dsp:spPr>
        <a:xfrm>
          <a:off x="0" y="2438523"/>
          <a:ext cx="5254754" cy="100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5D74B4-A79A-43DE-A42D-D4954F779067}">
      <dsp:nvSpPr>
        <dsp:cNvPr id="0" name=""/>
        <dsp:cNvSpPr/>
      </dsp:nvSpPr>
      <dsp:spPr>
        <a:xfrm>
          <a:off x="262737" y="1848123"/>
          <a:ext cx="3678327" cy="1180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32" tIns="0" rIns="139032" bIns="0" numCol="1" spcCol="1270" anchor="ctr" anchorCtr="0">
          <a:noAutofit/>
        </a:bodyPr>
        <a:lstStyle/>
        <a:p>
          <a:pPr marL="0" lvl="0" indent="0" algn="l" defTabSz="1778000">
            <a:lnSpc>
              <a:spcPct val="90000"/>
            </a:lnSpc>
            <a:spcBef>
              <a:spcPct val="0"/>
            </a:spcBef>
            <a:spcAft>
              <a:spcPct val="35000"/>
            </a:spcAft>
            <a:buNone/>
          </a:pPr>
          <a:r>
            <a:rPr lang="en-US" sz="4000" kern="1200"/>
            <a:t>words gram</a:t>
          </a:r>
        </a:p>
      </dsp:txBody>
      <dsp:txXfrm>
        <a:off x="320379" y="1905765"/>
        <a:ext cx="3563043" cy="1065516"/>
      </dsp:txXfrm>
    </dsp:sp>
    <dsp:sp modelId="{5639D48D-7CF9-4295-B075-CC669FD27ADA}">
      <dsp:nvSpPr>
        <dsp:cNvPr id="0" name=""/>
        <dsp:cNvSpPr/>
      </dsp:nvSpPr>
      <dsp:spPr>
        <a:xfrm>
          <a:off x="0" y="4252923"/>
          <a:ext cx="5254754" cy="1008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BE6F80-ADB8-40E1-A941-BA2CA2288ED8}">
      <dsp:nvSpPr>
        <dsp:cNvPr id="0" name=""/>
        <dsp:cNvSpPr/>
      </dsp:nvSpPr>
      <dsp:spPr>
        <a:xfrm>
          <a:off x="262737" y="3662523"/>
          <a:ext cx="3678327" cy="1180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032" tIns="0" rIns="139032" bIns="0" numCol="1" spcCol="1270" anchor="ctr" anchorCtr="0">
          <a:noAutofit/>
        </a:bodyPr>
        <a:lstStyle/>
        <a:p>
          <a:pPr marL="0" lvl="0" indent="0" algn="l" defTabSz="1778000">
            <a:lnSpc>
              <a:spcPct val="90000"/>
            </a:lnSpc>
            <a:spcBef>
              <a:spcPct val="0"/>
            </a:spcBef>
            <a:spcAft>
              <a:spcPct val="35000"/>
            </a:spcAft>
            <a:buNone/>
          </a:pPr>
          <a:r>
            <a:rPr lang="en-US" sz="4000" kern="1200"/>
            <a:t>alexia gram</a:t>
          </a:r>
        </a:p>
      </dsp:txBody>
      <dsp:txXfrm>
        <a:off x="320379" y="3720165"/>
        <a:ext cx="3563043" cy="1065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F862-8882-4736-99D6-2BEA939DB801}">
      <dsp:nvSpPr>
        <dsp:cNvPr id="0" name=""/>
        <dsp:cNvSpPr/>
      </dsp:nvSpPr>
      <dsp:spPr>
        <a:xfrm>
          <a:off x="0" y="51084"/>
          <a:ext cx="5393361" cy="1233179"/>
        </a:xfrm>
        <a:prstGeom prst="roundRect">
          <a:avLst/>
        </a:prstGeom>
        <a:solidFill>
          <a:schemeClr val="accent2"/>
        </a:solidFill>
        <a:ln w="190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During the project we trained 4 models:</a:t>
          </a:r>
        </a:p>
      </dsp:txBody>
      <dsp:txXfrm>
        <a:off x="60199" y="111283"/>
        <a:ext cx="5272963" cy="1112781"/>
      </dsp:txXfrm>
    </dsp:sp>
    <dsp:sp modelId="{3B855D77-274E-4C3D-9264-192B5DA94906}">
      <dsp:nvSpPr>
        <dsp:cNvPr id="0" name=""/>
        <dsp:cNvSpPr/>
      </dsp:nvSpPr>
      <dsp:spPr>
        <a:xfrm>
          <a:off x="0" y="1284264"/>
          <a:ext cx="5393361" cy="3015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Logistic Regression: 99.49% accuracy and 99% F1-score.</a:t>
          </a:r>
        </a:p>
        <a:p>
          <a:pPr marL="228600" lvl="1" indent="-228600" algn="l" defTabSz="1066800">
            <a:lnSpc>
              <a:spcPct val="90000"/>
            </a:lnSpc>
            <a:spcBef>
              <a:spcPct val="0"/>
            </a:spcBef>
            <a:spcAft>
              <a:spcPct val="20000"/>
            </a:spcAft>
            <a:buChar char="•"/>
          </a:pPr>
          <a:r>
            <a:rPr lang="en-US" sz="2400" kern="1200"/>
            <a:t>Random Forest: 99.64% accuracy and 100% F1-score.</a:t>
          </a:r>
        </a:p>
        <a:p>
          <a:pPr marL="228600" lvl="1" indent="-228600" algn="l" defTabSz="1066800">
            <a:lnSpc>
              <a:spcPct val="90000"/>
            </a:lnSpc>
            <a:spcBef>
              <a:spcPct val="0"/>
            </a:spcBef>
            <a:spcAft>
              <a:spcPct val="20000"/>
            </a:spcAft>
            <a:buChar char="•"/>
          </a:pPr>
          <a:r>
            <a:rPr lang="en-US" sz="2400" kern="1200"/>
            <a:t>Decision Tree: 99.45% accuracy and 99% F1-score.</a:t>
          </a:r>
        </a:p>
        <a:p>
          <a:pPr marL="228600" lvl="1" indent="-228600" algn="l" defTabSz="1066800">
            <a:lnSpc>
              <a:spcPct val="90000"/>
            </a:lnSpc>
            <a:spcBef>
              <a:spcPct val="0"/>
            </a:spcBef>
            <a:spcAft>
              <a:spcPct val="20000"/>
            </a:spcAft>
            <a:buChar char="•"/>
          </a:pPr>
          <a:r>
            <a:rPr lang="en-US" sz="2400" kern="1200"/>
            <a:t>XGBoost : 99.64% accuracy and 100% F1-score.</a:t>
          </a:r>
        </a:p>
      </dsp:txBody>
      <dsp:txXfrm>
        <a:off x="0" y="1284264"/>
        <a:ext cx="5393361" cy="3015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1CD57-795F-4873-8480-2286A38CE752}">
      <dsp:nvSpPr>
        <dsp:cNvPr id="0" name=""/>
        <dsp:cNvSpPr/>
      </dsp:nvSpPr>
      <dsp:spPr>
        <a:xfrm>
          <a:off x="0" y="22824"/>
          <a:ext cx="5393361" cy="14718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During the project we trained 4 models :</a:t>
          </a:r>
        </a:p>
      </dsp:txBody>
      <dsp:txXfrm>
        <a:off x="71850" y="94674"/>
        <a:ext cx="5249661" cy="1328160"/>
      </dsp:txXfrm>
    </dsp:sp>
    <dsp:sp modelId="{35D61940-FAD9-4718-AF1E-400AC20FF92C}">
      <dsp:nvSpPr>
        <dsp:cNvPr id="0" name=""/>
        <dsp:cNvSpPr/>
      </dsp:nvSpPr>
      <dsp:spPr>
        <a:xfrm>
          <a:off x="0" y="1494684"/>
          <a:ext cx="5393361" cy="283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LightGBM: 98.54% accuracy.</a:t>
          </a:r>
        </a:p>
        <a:p>
          <a:pPr marL="285750" lvl="1" indent="-285750" algn="l" defTabSz="1289050">
            <a:lnSpc>
              <a:spcPct val="90000"/>
            </a:lnSpc>
            <a:spcBef>
              <a:spcPct val="0"/>
            </a:spcBef>
            <a:spcAft>
              <a:spcPct val="20000"/>
            </a:spcAft>
            <a:buChar char="•"/>
          </a:pPr>
          <a:r>
            <a:rPr lang="en-US" sz="2900" kern="1200"/>
            <a:t>Random Forest: 98.71% accuracy. </a:t>
          </a:r>
        </a:p>
        <a:p>
          <a:pPr marL="285750" lvl="1" indent="-285750" algn="l" defTabSz="1289050">
            <a:lnSpc>
              <a:spcPct val="90000"/>
            </a:lnSpc>
            <a:spcBef>
              <a:spcPct val="0"/>
            </a:spcBef>
            <a:spcAft>
              <a:spcPct val="20000"/>
            </a:spcAft>
            <a:buChar char="•"/>
          </a:pPr>
          <a:r>
            <a:rPr lang="en-US" sz="2900" kern="1200"/>
            <a:t>XGBoost: 98.68% accuracy.</a:t>
          </a:r>
        </a:p>
        <a:p>
          <a:pPr marL="285750" lvl="1" indent="-285750" algn="l" defTabSz="1289050">
            <a:lnSpc>
              <a:spcPct val="90000"/>
            </a:lnSpc>
            <a:spcBef>
              <a:spcPct val="0"/>
            </a:spcBef>
            <a:spcAft>
              <a:spcPct val="20000"/>
            </a:spcAft>
            <a:buChar char="•"/>
          </a:pPr>
          <a:r>
            <a:rPr lang="en-US" sz="2900" kern="1200"/>
            <a:t>Gradient-boosted: 97.64% accuracy.</a:t>
          </a:r>
        </a:p>
      </dsp:txBody>
      <dsp:txXfrm>
        <a:off x="0" y="1494684"/>
        <a:ext cx="5393361" cy="28338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8AC1-EA1F-C749-782D-69FDA26B2B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D9DDD6-E41F-0E27-E235-4B136DDF0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C68A76B-D602-5F86-0026-2405DA87078C}"/>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A53E226B-F4BD-E73C-8E83-DBB5FF7ABFE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BA5ED9F-6738-75C9-A979-E073762514CF}"/>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27760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B0BC-348C-8814-E44A-E14738107D9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5FA9720-8EA9-3D91-0093-CC1450E08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5682156-64E9-8E34-AB77-F281A1622812}"/>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CB24F884-8E34-AE00-C7CA-B266AE6DA6C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37192C6-F10D-8900-907F-C70842DADBE7}"/>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89505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6E7A4-5887-6304-3A5F-D6AB041D0C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36E82CF-E67D-4C72-1892-E5459E94D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2935790-6EC8-7A22-22F2-3DE756871D07}"/>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8967A3C1-5E4C-0ABD-3F22-E084887AC8D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A152F51-6D9E-CB90-AAB3-EBD2E861B000}"/>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27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4E93-330D-25E1-FA47-C4E5CEA7390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7F01961-5C62-7342-99F0-0D85D5311E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92D39F5-7CF3-D3C1-D75A-E63595D80C79}"/>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3178FA6D-F661-0C79-8CB7-DB12E67D44C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8005943-8F33-3BC6-11B4-BE9CE7E768D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32056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F99A-92C0-2813-DB24-4FF1A60D3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AD7A35DD-C212-D4B9-B3B9-EDFF52E78E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47A0A-8713-1AF3-A7DD-8DDFD4F1FAAA}"/>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9A578ABA-C495-0780-016D-BF3BF4CECC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82B1F1D-9372-2D65-7783-8094E94672D1}"/>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3041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51BA-5F46-9EA6-AB8E-7E1E75D057C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E352B9B-29AA-2A54-6667-A989D573B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8F48918-0EC9-5DEA-788F-F7509EB58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69B41815-17BB-8CA7-B858-5D1FC75500F2}"/>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6" name="Footer Placeholder 5">
            <a:extLst>
              <a:ext uri="{FF2B5EF4-FFF2-40B4-BE49-F238E27FC236}">
                <a16:creationId xmlns:a16="http://schemas.microsoft.com/office/drawing/2014/main" id="{ED6CACC1-D0C6-9CF8-C7C4-69A02148223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08FE13A-2E47-5912-CF3D-635F022B8537}"/>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6970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2EA5-CFD5-076C-C65E-7D3617AAD16A}"/>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0D576EB-7E77-49FC-8367-D64A36808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ADD54C-6DC2-4133-3331-63A927E19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C830CF35-2D61-C5D5-D262-1E685A312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6CD20-BC32-F053-8026-AEA7ADD99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2365BC9-E6CA-4596-6538-B98B5BE965B5}"/>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8" name="Footer Placeholder 7">
            <a:extLst>
              <a:ext uri="{FF2B5EF4-FFF2-40B4-BE49-F238E27FC236}">
                <a16:creationId xmlns:a16="http://schemas.microsoft.com/office/drawing/2014/main" id="{DE0DB7E5-83BC-C4AD-436C-2B51ECCA3A2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E84A989-365C-DD7C-5A9F-C3FB814EEA1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0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D801-B276-A688-44A1-E97DB8FCABD1}"/>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4FC9853-CD38-4A8C-65E0-59D6568A4314}"/>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4" name="Footer Placeholder 3">
            <a:extLst>
              <a:ext uri="{FF2B5EF4-FFF2-40B4-BE49-F238E27FC236}">
                <a16:creationId xmlns:a16="http://schemas.microsoft.com/office/drawing/2014/main" id="{A4E0FCE2-A268-A0A1-28B3-E664F233F78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28CACED1-C0AE-5024-A059-0A67550EACB2}"/>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96135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D203A-9D71-5B0A-0E1A-E24CD2D7354D}"/>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3" name="Footer Placeholder 2">
            <a:extLst>
              <a:ext uri="{FF2B5EF4-FFF2-40B4-BE49-F238E27FC236}">
                <a16:creationId xmlns:a16="http://schemas.microsoft.com/office/drawing/2014/main" id="{A3DF1883-7DAA-806D-419F-BFDF24322D7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BD3FD9B-37DF-CFE3-ADBD-BFCD94669A32}"/>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69965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9B5D-B0B3-7C9E-284F-BCFC23BC1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554C1C3-8D83-1431-3DDA-698ABFACD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9FBB3BC-DDB8-D037-9E37-B2EE319E1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60492-B01C-B3B5-8FAA-37533CE80A52}"/>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6" name="Footer Placeholder 5">
            <a:extLst>
              <a:ext uri="{FF2B5EF4-FFF2-40B4-BE49-F238E27FC236}">
                <a16:creationId xmlns:a16="http://schemas.microsoft.com/office/drawing/2014/main" id="{1223EA9D-B5C4-82AD-B3F4-BDF6A4A21C5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D253ADB-4069-2673-9D12-5B0AAFCB75B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294581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1EF0-0B29-0FF4-6C0E-4AE713918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6F485E6-667B-45FB-0506-2E2501F01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09041250-239E-9627-AE26-1FDFB6DE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BE6B-402B-DFDB-F7E9-8A6860698DB9}"/>
              </a:ext>
            </a:extLst>
          </p:cNvPr>
          <p:cNvSpPr>
            <a:spLocks noGrp="1"/>
          </p:cNvSpPr>
          <p:nvPr>
            <p:ph type="dt" sz="half" idx="10"/>
          </p:nvPr>
        </p:nvSpPr>
        <p:spPr/>
        <p:txBody>
          <a:bodyPr/>
          <a:lstStyle/>
          <a:p>
            <a:fld id="{46E26843-6A39-4A6D-9498-EB1F88002DBC}" type="datetimeFigureOut">
              <a:rPr lang="LID4096" smtClean="0"/>
              <a:t>03/01/2024</a:t>
            </a:fld>
            <a:endParaRPr lang="LID4096"/>
          </a:p>
        </p:txBody>
      </p:sp>
      <p:sp>
        <p:nvSpPr>
          <p:cNvPr id="6" name="Footer Placeholder 5">
            <a:extLst>
              <a:ext uri="{FF2B5EF4-FFF2-40B4-BE49-F238E27FC236}">
                <a16:creationId xmlns:a16="http://schemas.microsoft.com/office/drawing/2014/main" id="{E5562D5F-EDD2-966C-7C39-AD0EA631767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514ACD7-856C-1B8D-9AB6-BE3FBACC0B3F}"/>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1661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E4D27-284B-7ECC-A328-359E96477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351173E-CC16-961B-FA0E-3DA2EB021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90D89E9-4156-6D67-3230-1E7D32CE0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26843-6A39-4A6D-9498-EB1F88002DBC}" type="datetimeFigureOut">
              <a:rPr lang="LID4096" smtClean="0"/>
              <a:t>03/01/2024</a:t>
            </a:fld>
            <a:endParaRPr lang="LID4096"/>
          </a:p>
        </p:txBody>
      </p:sp>
      <p:sp>
        <p:nvSpPr>
          <p:cNvPr id="5" name="Footer Placeholder 4">
            <a:extLst>
              <a:ext uri="{FF2B5EF4-FFF2-40B4-BE49-F238E27FC236}">
                <a16:creationId xmlns:a16="http://schemas.microsoft.com/office/drawing/2014/main" id="{E3BF6CE8-015B-2275-DD7C-65F2A5191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F0A6D33-CF63-D8CF-5272-7CFA3AEA3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198265-8143-42B2-9968-21146BF23084}" type="slidenum">
              <a:rPr lang="LID4096" smtClean="0"/>
              <a:t>‹#›</a:t>
            </a:fld>
            <a:endParaRPr lang="LID4096"/>
          </a:p>
        </p:txBody>
      </p:sp>
    </p:spTree>
    <p:extLst>
      <p:ext uri="{BB962C8B-B14F-4D97-AF65-F5344CB8AC3E}">
        <p14:creationId xmlns:p14="http://schemas.microsoft.com/office/powerpoint/2010/main" val="44387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7.svg"/><Relationship Id="rId7" Type="http://schemas.openxmlformats.org/officeDocument/2006/relationships/diagramColors" Target="../diagrams/colors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11165-93C9-7543-3F94-14320F4F758A}"/>
              </a:ext>
            </a:extLst>
          </p:cNvPr>
          <p:cNvSpPr>
            <a:spLocks noGrp="1"/>
          </p:cNvSpPr>
          <p:nvPr>
            <p:ph type="ctrTitle"/>
          </p:nvPr>
        </p:nvSpPr>
        <p:spPr>
          <a:xfrm>
            <a:off x="4654296" y="640080"/>
            <a:ext cx="6894576" cy="3566160"/>
          </a:xfrm>
        </p:spPr>
        <p:txBody>
          <a:bodyPr anchor="b">
            <a:normAutofit/>
          </a:bodyPr>
          <a:lstStyle/>
          <a:p>
            <a:pPr algn="l"/>
            <a:r>
              <a:rPr lang="en-US" sz="6600" b="1" dirty="0"/>
              <a:t>Malicious URL Detection</a:t>
            </a:r>
            <a:endParaRPr lang="LID4096" sz="6600" b="1" dirty="0"/>
          </a:p>
        </p:txBody>
      </p:sp>
      <p:sp>
        <p:nvSpPr>
          <p:cNvPr id="3" name="Subtitle 2">
            <a:extLst>
              <a:ext uri="{FF2B5EF4-FFF2-40B4-BE49-F238E27FC236}">
                <a16:creationId xmlns:a16="http://schemas.microsoft.com/office/drawing/2014/main" id="{56CC68E0-E0F3-8EC7-86DC-BD95BBB4162C}"/>
              </a:ext>
            </a:extLst>
          </p:cNvPr>
          <p:cNvSpPr>
            <a:spLocks noGrp="1"/>
          </p:cNvSpPr>
          <p:nvPr>
            <p:ph type="subTitle" idx="1"/>
          </p:nvPr>
        </p:nvSpPr>
        <p:spPr>
          <a:xfrm>
            <a:off x="4654296" y="4636008"/>
            <a:ext cx="6894576" cy="1572768"/>
          </a:xfrm>
        </p:spPr>
        <p:txBody>
          <a:bodyPr>
            <a:normAutofit/>
          </a:bodyPr>
          <a:lstStyle/>
          <a:p>
            <a:pPr algn="l"/>
            <a:r>
              <a:rPr lang="en-US" dirty="0"/>
              <a:t>Written by:</a:t>
            </a:r>
          </a:p>
          <a:p>
            <a:pPr algn="l"/>
            <a:r>
              <a:rPr lang="en-US" dirty="0"/>
              <a:t>Adnan </a:t>
            </a:r>
            <a:r>
              <a:rPr lang="en-US" dirty="0" err="1"/>
              <a:t>Azem</a:t>
            </a:r>
            <a:r>
              <a:rPr lang="en-US" dirty="0"/>
              <a:t> - 212068597</a:t>
            </a:r>
          </a:p>
          <a:p>
            <a:pPr algn="l"/>
            <a:r>
              <a:rPr lang="en-US" dirty="0"/>
              <a:t>Jode Shibli - 322309295</a:t>
            </a:r>
            <a:endParaRPr lang="LID4096" dirty="0"/>
          </a:p>
        </p:txBody>
      </p:sp>
      <p:pic>
        <p:nvPicPr>
          <p:cNvPr id="5" name="Picture 4">
            <a:extLst>
              <a:ext uri="{FF2B5EF4-FFF2-40B4-BE49-F238E27FC236}">
                <a16:creationId xmlns:a16="http://schemas.microsoft.com/office/drawing/2014/main" id="{19CA0497-3639-E91D-7237-8851FA1F5379}"/>
              </a:ext>
            </a:extLst>
          </p:cNvPr>
          <p:cNvPicPr>
            <a:picLocks noChangeAspect="1"/>
          </p:cNvPicPr>
          <p:nvPr/>
        </p:nvPicPr>
        <p:blipFill rotWithShape="1">
          <a:blip r:embed="rId2"/>
          <a:srcRect l="40210" r="-2" b="-2"/>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7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B1C6C-F0C3-5E4A-4402-C0DD364ECC0D}"/>
              </a:ext>
            </a:extLst>
          </p:cNvPr>
          <p:cNvSpPr>
            <a:spLocks noGrp="1"/>
          </p:cNvSpPr>
          <p:nvPr>
            <p:ph type="title"/>
          </p:nvPr>
        </p:nvSpPr>
        <p:spPr>
          <a:xfrm>
            <a:off x="630936" y="1088136"/>
            <a:ext cx="3429000" cy="1270456"/>
          </a:xfrm>
        </p:spPr>
        <p:txBody>
          <a:bodyPr anchor="b">
            <a:normAutofit fontScale="90000"/>
          </a:bodyPr>
          <a:lstStyle/>
          <a:p>
            <a:r>
              <a:rPr lang="en" sz="4200" b="1" dirty="0">
                <a:effectLst/>
                <a:latin typeface="Segoe UI Web (West European)"/>
              </a:rPr>
              <a:t>Dataset Investigation</a:t>
            </a:r>
            <a:endParaRPr lang="LID4096" sz="4200" b="1" dirty="0"/>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D17144-78A0-BD00-9325-1E66F12F1E2E}"/>
              </a:ext>
            </a:extLst>
          </p:cNvPr>
          <p:cNvSpPr>
            <a:spLocks noGrp="1"/>
          </p:cNvSpPr>
          <p:nvPr>
            <p:ph idx="1"/>
          </p:nvPr>
        </p:nvSpPr>
        <p:spPr>
          <a:xfrm>
            <a:off x="630936" y="2807208"/>
            <a:ext cx="3429000" cy="3410712"/>
          </a:xfrm>
        </p:spPr>
        <p:txBody>
          <a:bodyPr anchor="t">
            <a:normAutofit/>
          </a:bodyPr>
          <a:lstStyle/>
          <a:p>
            <a:pPr marL="0" indent="0">
              <a:buNone/>
            </a:pPr>
            <a:r>
              <a:rPr lang="en-US" sz="2200" b="0" dirty="0"/>
              <a:t>Distribution features  </a:t>
            </a:r>
            <a:endParaRPr lang="en-IL" sz="2200" b="0" dirty="0"/>
          </a:p>
          <a:p>
            <a:endParaRPr lang="en" sz="2200" dirty="0">
              <a:effectLst/>
              <a:latin typeface="Segoe UI Web (West European)"/>
            </a:endParaRPr>
          </a:p>
          <a:p>
            <a:pPr marL="0" indent="0">
              <a:buNone/>
            </a:pPr>
            <a:r>
              <a:rPr lang="en" sz="2200" dirty="0">
                <a:effectLst/>
                <a:latin typeface="Segoe UI Web (West European)"/>
              </a:rPr>
              <a:t>In the image you can see the distribution of values between all the different features</a:t>
            </a:r>
          </a:p>
          <a:p>
            <a:endParaRPr lang="LID4096" sz="2200" dirty="0"/>
          </a:p>
        </p:txBody>
      </p:sp>
      <p:pic>
        <p:nvPicPr>
          <p:cNvPr id="2050" name="Picture 2">
            <a:extLst>
              <a:ext uri="{FF2B5EF4-FFF2-40B4-BE49-F238E27FC236}">
                <a16:creationId xmlns:a16="http://schemas.microsoft.com/office/drawing/2014/main" id="{FFB76971-5E67-D8BE-BDD5-8CC947A0F9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5725" y="491375"/>
            <a:ext cx="5873379" cy="572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84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9FAE5-509C-61B6-E010-719807A88DB4}"/>
              </a:ext>
            </a:extLst>
          </p:cNvPr>
          <p:cNvSpPr>
            <a:spLocks noGrp="1"/>
          </p:cNvSpPr>
          <p:nvPr>
            <p:ph type="title"/>
          </p:nvPr>
        </p:nvSpPr>
        <p:spPr>
          <a:xfrm>
            <a:off x="630936" y="1088136"/>
            <a:ext cx="3429000" cy="1270456"/>
          </a:xfrm>
        </p:spPr>
        <p:txBody>
          <a:bodyPr vert="horz" lIns="91440" tIns="45720" rIns="91440" bIns="45720" rtlCol="0" anchor="b">
            <a:normAutofit fontScale="90000"/>
          </a:bodyPr>
          <a:lstStyle/>
          <a:p>
            <a:r>
              <a:rPr lang="en-US" b="1" kern="1200" dirty="0">
                <a:solidFill>
                  <a:schemeClr val="tx1"/>
                </a:solidFill>
                <a:effectLst/>
                <a:latin typeface="+mj-lt"/>
                <a:ea typeface="+mj-ea"/>
                <a:cs typeface="+mj-cs"/>
              </a:rPr>
              <a:t>Dataset Investigation</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1662CB-03C7-7B8F-DBB4-4B3566DAC5F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dirty="0"/>
              <a:t>Correlation heatmap</a:t>
            </a:r>
          </a:p>
        </p:txBody>
      </p:sp>
      <p:pic>
        <p:nvPicPr>
          <p:cNvPr id="1026" name="Picture 2">
            <a:extLst>
              <a:ext uri="{FF2B5EF4-FFF2-40B4-BE49-F238E27FC236}">
                <a16:creationId xmlns:a16="http://schemas.microsoft.com/office/drawing/2014/main" id="{1935DE0C-B637-3248-3A99-C507F24472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14340" y="640080"/>
            <a:ext cx="6652065" cy="5870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92483-91D3-7F5C-C259-B41D97FC3FDA}"/>
              </a:ext>
            </a:extLst>
          </p:cNvPr>
          <p:cNvSpPr>
            <a:spLocks noGrp="1"/>
          </p:cNvSpPr>
          <p:nvPr>
            <p:ph type="title"/>
          </p:nvPr>
        </p:nvSpPr>
        <p:spPr>
          <a:xfrm>
            <a:off x="630936" y="1490414"/>
            <a:ext cx="3685032" cy="868178"/>
          </a:xfrm>
        </p:spPr>
        <p:txBody>
          <a:bodyPr anchor="b">
            <a:normAutofit/>
          </a:bodyPr>
          <a:lstStyle/>
          <a:p>
            <a:r>
              <a:rPr lang="en" sz="2600" b="1" dirty="0">
                <a:effectLst/>
                <a:latin typeface="Segoe UI Web (West European)"/>
              </a:rPr>
              <a:t>Strong characteristics for the basic model</a:t>
            </a:r>
            <a:endParaRPr lang="LID4096" sz="2600" b="1" dirty="0"/>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E99C1E-5B69-2C8C-F6EF-1E5A11D2A7F9}"/>
              </a:ext>
            </a:extLst>
          </p:cNvPr>
          <p:cNvSpPr>
            <a:spLocks noGrp="1"/>
          </p:cNvSpPr>
          <p:nvPr>
            <p:ph idx="1"/>
          </p:nvPr>
        </p:nvSpPr>
        <p:spPr>
          <a:xfrm>
            <a:off x="630936" y="2807208"/>
            <a:ext cx="3429000" cy="3410712"/>
          </a:xfrm>
        </p:spPr>
        <p:txBody>
          <a:bodyPr anchor="t">
            <a:normAutofit/>
          </a:bodyPr>
          <a:lstStyle/>
          <a:p>
            <a:pPr marL="0" indent="0">
              <a:buNone/>
            </a:pPr>
            <a:r>
              <a:rPr lang="en" sz="1700" dirty="0">
                <a:effectLst/>
                <a:latin typeface="Segoe UI Web (West European)"/>
              </a:rPr>
              <a:t>Within each data set there were some strong characteristics by which we could almost accurately identify whether the domain was malicious or not, the same characteristics were:</a:t>
            </a:r>
          </a:p>
          <a:p>
            <a:r>
              <a:rPr lang="en-US" sz="1700" dirty="0"/>
              <a:t>count – ‘https’</a:t>
            </a:r>
            <a:endParaRPr lang="he-IL" sz="1700" dirty="0"/>
          </a:p>
          <a:p>
            <a:r>
              <a:rPr lang="en-US" sz="1700" dirty="0"/>
              <a:t> count – ‘www’</a:t>
            </a:r>
            <a:endParaRPr lang="he-IL" sz="1700" dirty="0"/>
          </a:p>
          <a:p>
            <a:r>
              <a:rPr lang="en-US" sz="1700" dirty="0"/>
              <a:t>count – ‘http’</a:t>
            </a:r>
            <a:endParaRPr lang="he-IL" sz="1700" dirty="0"/>
          </a:p>
          <a:p>
            <a:r>
              <a:rPr lang="en-US" sz="1700" b="0" i="0" dirty="0">
                <a:effectLst/>
                <a:latin typeface="Helvetica Neue"/>
              </a:rPr>
              <a:t>Length of Hostname</a:t>
            </a:r>
          </a:p>
          <a:p>
            <a:endParaRPr lang="LID4096" sz="1700" dirty="0"/>
          </a:p>
        </p:txBody>
      </p:sp>
      <p:pic>
        <p:nvPicPr>
          <p:cNvPr id="3074" name="Picture 2">
            <a:extLst>
              <a:ext uri="{FF2B5EF4-FFF2-40B4-BE49-F238E27FC236}">
                <a16:creationId xmlns:a16="http://schemas.microsoft.com/office/drawing/2014/main" id="{7E883AB8-46E6-F770-271F-02DE0958A1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96902" y="1435550"/>
            <a:ext cx="7161114" cy="413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7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D8403-510E-4EF8-4D84-2097DBD9955A}"/>
              </a:ext>
            </a:extLst>
          </p:cNvPr>
          <p:cNvSpPr>
            <a:spLocks noGrp="1"/>
          </p:cNvSpPr>
          <p:nvPr>
            <p:ph type="title"/>
          </p:nvPr>
        </p:nvSpPr>
        <p:spPr>
          <a:xfrm>
            <a:off x="630936" y="1508760"/>
            <a:ext cx="4777643" cy="849832"/>
          </a:xfrm>
        </p:spPr>
        <p:txBody>
          <a:bodyPr anchor="b">
            <a:normAutofit/>
          </a:bodyPr>
          <a:lstStyle/>
          <a:p>
            <a:r>
              <a:rPr lang="en-US" b="1" dirty="0"/>
              <a:t>Feature Extraction</a:t>
            </a:r>
            <a:endParaRPr lang="LID4096" b="1"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E0F587-CA86-DE3E-1A9A-98F57ED4CF1E}"/>
              </a:ext>
            </a:extLst>
          </p:cNvPr>
          <p:cNvSpPr>
            <a:spLocks noGrp="1"/>
          </p:cNvSpPr>
          <p:nvPr>
            <p:ph idx="1"/>
          </p:nvPr>
        </p:nvSpPr>
        <p:spPr>
          <a:xfrm>
            <a:off x="630936" y="2807208"/>
            <a:ext cx="4972196" cy="3410712"/>
          </a:xfrm>
        </p:spPr>
        <p:txBody>
          <a:bodyPr anchor="t">
            <a:normAutofit/>
          </a:bodyPr>
          <a:lstStyle/>
          <a:p>
            <a:pPr marL="0" indent="0">
              <a:buNone/>
            </a:pPr>
            <a:r>
              <a:rPr lang="en" sz="2000" dirty="0">
                <a:effectLst/>
                <a:latin typeface="Segoe UI Web (West European)"/>
              </a:rPr>
              <a:t>For the second dataset, we exported a total of 18 features, and ended up using all of them. We divided the features into three categories:</a:t>
            </a:r>
          </a:p>
          <a:p>
            <a:r>
              <a:rPr lang="en-US" sz="1800" dirty="0">
                <a:effectLst/>
                <a:latin typeface="Aptos" panose="020B0004020202020204" pitchFamily="34" charset="0"/>
                <a:ea typeface="Times New Roman" panose="02020603050405020304" pitchFamily="18" charset="0"/>
                <a:cs typeface="Arial" panose="020B0604020202020204" pitchFamily="34" charset="0"/>
              </a:rPr>
              <a:t>Structural Features</a:t>
            </a:r>
          </a:p>
          <a:p>
            <a:r>
              <a:rPr lang="en-US" sz="1800" dirty="0">
                <a:effectLst/>
                <a:latin typeface="Aptos" panose="020B0004020202020204" pitchFamily="34" charset="0"/>
                <a:ea typeface="Times New Roman" panose="02020603050405020304" pitchFamily="18" charset="0"/>
                <a:cs typeface="Arial" panose="020B0604020202020204" pitchFamily="34" charset="0"/>
              </a:rPr>
              <a:t>Linguistic Features</a:t>
            </a:r>
          </a:p>
          <a:p>
            <a:r>
              <a:rPr lang="en-US" sz="1800" dirty="0">
                <a:effectLst/>
                <a:latin typeface="Aptos" panose="020B0004020202020204" pitchFamily="34" charset="0"/>
                <a:ea typeface="Times New Roman" panose="02020603050405020304" pitchFamily="18" charset="0"/>
                <a:cs typeface="Arial" panose="020B0604020202020204" pitchFamily="34" charset="0"/>
              </a:rPr>
              <a:t>Statistical Features</a:t>
            </a:r>
            <a:endParaRPr lang="en-US" sz="20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FE3E9E97-1CB2-DB8C-50BB-19D5F2243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151139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18FC74-DE78-B248-6DB9-353A1F4B9266}"/>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effectLst/>
                <a:latin typeface="Aptos" panose="020B0004020202020204" pitchFamily="34" charset="0"/>
                <a:ea typeface="Times New Roman" panose="02020603050405020304" pitchFamily="18" charset="0"/>
                <a:cs typeface="Arial" panose="020B0604020202020204" pitchFamily="34" charset="0"/>
              </a:rPr>
              <a:t>Structural Features</a:t>
            </a:r>
            <a:br>
              <a:rPr lang="en-US" sz="4600">
                <a:solidFill>
                  <a:srgbClr val="FFFFFF"/>
                </a:solidFill>
                <a:effectLst/>
                <a:latin typeface="Aptos" panose="020B0004020202020204" pitchFamily="34" charset="0"/>
                <a:ea typeface="Times New Roman" panose="02020603050405020304" pitchFamily="18" charset="0"/>
                <a:cs typeface="Arial" panose="020B0604020202020204" pitchFamily="34" charset="0"/>
              </a:rPr>
            </a:br>
            <a:endParaRPr lang="LID4096" sz="4600">
              <a:solidFill>
                <a:srgbClr val="FFFFFF"/>
              </a:solidFill>
            </a:endParaRPr>
          </a:p>
        </p:txBody>
      </p:sp>
      <p:graphicFrame>
        <p:nvGraphicFramePr>
          <p:cNvPr id="5" name="Content Placeholder 2">
            <a:extLst>
              <a:ext uri="{FF2B5EF4-FFF2-40B4-BE49-F238E27FC236}">
                <a16:creationId xmlns:a16="http://schemas.microsoft.com/office/drawing/2014/main" id="{1F9F5EA6-78BF-4BFE-1A63-32C291E1BFBE}"/>
              </a:ext>
            </a:extLst>
          </p:cNvPr>
          <p:cNvGraphicFramePr>
            <a:graphicFrameLocks noGrp="1"/>
          </p:cNvGraphicFramePr>
          <p:nvPr>
            <p:ph idx="1"/>
            <p:extLst>
              <p:ext uri="{D42A27DB-BD31-4B8C-83A1-F6EECF244321}">
                <p14:modId xmlns:p14="http://schemas.microsoft.com/office/powerpoint/2010/main" val="898930036"/>
              </p:ext>
            </p:extLst>
          </p:nvPr>
        </p:nvGraphicFramePr>
        <p:xfrm>
          <a:off x="5217023" y="541606"/>
          <a:ext cx="6407529"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63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5B5AC8D-C725-92D3-30BE-56ED6839B54A}"/>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effectLst/>
                <a:latin typeface="Aptos" panose="020B0004020202020204" pitchFamily="34" charset="0"/>
                <a:ea typeface="Times New Roman" panose="02020603050405020304" pitchFamily="18" charset="0"/>
                <a:cs typeface="Arial" panose="020B0604020202020204" pitchFamily="34" charset="0"/>
              </a:rPr>
              <a:t>Linguistic Features</a:t>
            </a:r>
            <a:br>
              <a:rPr lang="en-US" sz="5400">
                <a:solidFill>
                  <a:srgbClr val="FFFFFF"/>
                </a:solidFill>
                <a:effectLst/>
                <a:latin typeface="Aptos" panose="020B0004020202020204" pitchFamily="34" charset="0"/>
                <a:ea typeface="Times New Roman" panose="02020603050405020304" pitchFamily="18" charset="0"/>
                <a:cs typeface="Arial" panose="020B0604020202020204" pitchFamily="34" charset="0"/>
              </a:rPr>
            </a:br>
            <a:endParaRPr lang="LID4096" sz="5400">
              <a:solidFill>
                <a:srgbClr val="FFFFFF"/>
              </a:solidFill>
            </a:endParaRPr>
          </a:p>
        </p:txBody>
      </p:sp>
      <p:graphicFrame>
        <p:nvGraphicFramePr>
          <p:cNvPr id="12" name="Content Placeholder 2">
            <a:extLst>
              <a:ext uri="{FF2B5EF4-FFF2-40B4-BE49-F238E27FC236}">
                <a16:creationId xmlns:a16="http://schemas.microsoft.com/office/drawing/2014/main" id="{D82294D0-46E4-E98F-8528-9D6CC5AEBDFC}"/>
              </a:ext>
            </a:extLst>
          </p:cNvPr>
          <p:cNvGraphicFramePr>
            <a:graphicFrameLocks noGrp="1"/>
          </p:cNvGraphicFramePr>
          <p:nvPr>
            <p:ph idx="1"/>
          </p:nvPr>
        </p:nvGraphicFramePr>
        <p:xfrm>
          <a:off x="6095999" y="882315"/>
          <a:ext cx="5254754" cy="5294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2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6AE3A65-FA60-ECC9-F865-F5F9DBF746CB}"/>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effectLst/>
                <a:latin typeface="Aptos" panose="020B0004020202020204" pitchFamily="34" charset="0"/>
                <a:ea typeface="Times New Roman" panose="02020603050405020304" pitchFamily="18" charset="0"/>
                <a:cs typeface="Arial" panose="020B0604020202020204" pitchFamily="34" charset="0"/>
              </a:rPr>
              <a:t>Statistical Features</a:t>
            </a:r>
            <a:br>
              <a:rPr lang="en-US" sz="5400">
                <a:solidFill>
                  <a:srgbClr val="FFFFFF"/>
                </a:solidFill>
                <a:effectLst/>
                <a:latin typeface="Aptos" panose="020B0004020202020204" pitchFamily="34" charset="0"/>
                <a:ea typeface="Aptos" panose="020B0004020202020204" pitchFamily="34" charset="0"/>
                <a:cs typeface="Arial" panose="020B0604020202020204" pitchFamily="34" charset="0"/>
              </a:rPr>
            </a:br>
            <a:endParaRPr lang="LID4096" sz="5400">
              <a:solidFill>
                <a:srgbClr val="FFFFFF"/>
              </a:solidFill>
            </a:endParaRPr>
          </a:p>
        </p:txBody>
      </p:sp>
      <p:graphicFrame>
        <p:nvGraphicFramePr>
          <p:cNvPr id="12" name="Content Placeholder 2">
            <a:extLst>
              <a:ext uri="{FF2B5EF4-FFF2-40B4-BE49-F238E27FC236}">
                <a16:creationId xmlns:a16="http://schemas.microsoft.com/office/drawing/2014/main" id="{A6B35C89-4426-DD58-F05C-ABD6D2128A5D}"/>
              </a:ext>
            </a:extLst>
          </p:cNvPr>
          <p:cNvGraphicFramePr>
            <a:graphicFrameLocks noGrp="1"/>
          </p:cNvGraphicFramePr>
          <p:nvPr>
            <p:ph idx="1"/>
          </p:nvPr>
        </p:nvGraphicFramePr>
        <p:xfrm>
          <a:off x="6095999" y="882315"/>
          <a:ext cx="5254754" cy="5294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5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F9F03-CB0A-04F1-D005-9E694AE2282D}"/>
              </a:ext>
            </a:extLst>
          </p:cNvPr>
          <p:cNvSpPr>
            <a:spLocks noGrp="1"/>
          </p:cNvSpPr>
          <p:nvPr>
            <p:ph type="title"/>
          </p:nvPr>
        </p:nvSpPr>
        <p:spPr>
          <a:xfrm>
            <a:off x="630936" y="786498"/>
            <a:ext cx="3575304" cy="1334910"/>
          </a:xfrm>
        </p:spPr>
        <p:txBody>
          <a:bodyPr vert="horz" lIns="91440" tIns="45720" rIns="91440" bIns="45720" rtlCol="0" anchor="b">
            <a:normAutofit/>
          </a:bodyPr>
          <a:lstStyle/>
          <a:p>
            <a:r>
              <a:rPr lang="en-US" b="1" kern="1200" dirty="0">
                <a:solidFill>
                  <a:schemeClr val="tx1"/>
                </a:solidFill>
                <a:effectLst/>
                <a:latin typeface="+mj-lt"/>
                <a:ea typeface="+mj-ea"/>
                <a:cs typeface="+mj-cs"/>
              </a:rPr>
              <a:t>Dataset Investigation</a:t>
            </a:r>
            <a:endParaRPr lang="en-US" b="1" kern="1200" dirty="0">
              <a:solidFill>
                <a:schemeClr val="tx1"/>
              </a:solidFill>
              <a:latin typeface="+mj-lt"/>
              <a:ea typeface="+mj-ea"/>
              <a:cs typeface="+mj-cs"/>
            </a:endParaRPr>
          </a:p>
        </p:txBody>
      </p:sp>
      <p:sp>
        <p:nvSpPr>
          <p:cNvPr id="308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E0F01A-C8F9-E7A2-95B2-0760DFB56C23}"/>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0" indent="-228600">
              <a:lnSpc>
                <a:spcPct val="90000"/>
              </a:lnSpc>
              <a:spcAft>
                <a:spcPts val="600"/>
              </a:spcAft>
              <a:buFont typeface="Arial" panose="020B0604020202020204" pitchFamily="34" charset="0"/>
              <a:buChar char="•"/>
            </a:pPr>
            <a:r>
              <a:rPr lang="en-US" sz="2200" b="0" dirty="0"/>
              <a:t>Distribution features  </a:t>
            </a:r>
          </a:p>
          <a:p>
            <a:pPr indent="-228600">
              <a:lnSpc>
                <a:spcPct val="90000"/>
              </a:lnSpc>
              <a:spcAft>
                <a:spcPts val="600"/>
              </a:spcAft>
              <a:buFont typeface="Arial" panose="020B0604020202020204" pitchFamily="34" charset="0"/>
              <a:buChar char="•"/>
            </a:pPr>
            <a:endParaRPr lang="en-US" sz="2200" dirty="0">
              <a:effectLst/>
            </a:endParaRPr>
          </a:p>
          <a:p>
            <a:pPr marL="0" indent="-228600">
              <a:lnSpc>
                <a:spcPct val="90000"/>
              </a:lnSpc>
              <a:spcAft>
                <a:spcPts val="600"/>
              </a:spcAft>
              <a:buFont typeface="Arial" panose="020B0604020202020204" pitchFamily="34" charset="0"/>
              <a:buChar char="•"/>
            </a:pPr>
            <a:r>
              <a:rPr lang="en-US" sz="2200" dirty="0">
                <a:effectLst/>
              </a:rPr>
              <a:t>In the image you can see the distribution of values between all the different features</a:t>
            </a:r>
          </a:p>
        </p:txBody>
      </p:sp>
      <p:pic>
        <p:nvPicPr>
          <p:cNvPr id="3074" name="Picture 2">
            <a:extLst>
              <a:ext uri="{FF2B5EF4-FFF2-40B4-BE49-F238E27FC236}">
                <a16:creationId xmlns:a16="http://schemas.microsoft.com/office/drawing/2014/main" id="{D4D0910B-6AC1-10E8-90E0-CA68822757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80760" y="749922"/>
            <a:ext cx="5477256" cy="53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13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0517C-A94E-67A6-F990-CFAF8C98120B}"/>
              </a:ext>
            </a:extLst>
          </p:cNvPr>
          <p:cNvSpPr>
            <a:spLocks noGrp="1"/>
          </p:cNvSpPr>
          <p:nvPr>
            <p:ph type="title"/>
          </p:nvPr>
        </p:nvSpPr>
        <p:spPr>
          <a:xfrm>
            <a:off x="630936" y="640080"/>
            <a:ext cx="3718659" cy="1481328"/>
          </a:xfrm>
        </p:spPr>
        <p:txBody>
          <a:bodyPr anchor="b">
            <a:normAutofit/>
          </a:bodyPr>
          <a:lstStyle/>
          <a:p>
            <a:r>
              <a:rPr lang="en-US" b="1" kern="1200" dirty="0">
                <a:effectLst/>
                <a:latin typeface="+mj-lt"/>
                <a:ea typeface="+mj-ea"/>
                <a:cs typeface="+mj-cs"/>
              </a:rPr>
              <a:t>Dataset Investigation</a:t>
            </a:r>
            <a:endParaRPr lang="LID4096" b="1" dirty="0"/>
          </a:p>
        </p:txBody>
      </p:sp>
      <p:sp>
        <p:nvSpPr>
          <p:cNvPr id="410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F2E399-DEBA-754E-B03A-1B1435EA3CD9}"/>
              </a:ext>
            </a:extLst>
          </p:cNvPr>
          <p:cNvSpPr>
            <a:spLocks noGrp="1"/>
          </p:cNvSpPr>
          <p:nvPr>
            <p:ph idx="1"/>
          </p:nvPr>
        </p:nvSpPr>
        <p:spPr>
          <a:xfrm>
            <a:off x="630936" y="2660904"/>
            <a:ext cx="4818888" cy="3547872"/>
          </a:xfrm>
        </p:spPr>
        <p:txBody>
          <a:bodyPr anchor="t">
            <a:normAutofit/>
          </a:bodyPr>
          <a:lstStyle/>
          <a:p>
            <a:r>
              <a:rPr lang="en-US" sz="2200" b="0"/>
              <a:t>Correlation heatmap</a:t>
            </a:r>
          </a:p>
          <a:p>
            <a:endParaRPr lang="LID4096" sz="2200"/>
          </a:p>
        </p:txBody>
      </p:sp>
      <p:pic>
        <p:nvPicPr>
          <p:cNvPr id="4098" name="Picture 2">
            <a:extLst>
              <a:ext uri="{FF2B5EF4-FFF2-40B4-BE49-F238E27FC236}">
                <a16:creationId xmlns:a16="http://schemas.microsoft.com/office/drawing/2014/main" id="{36654C2B-184E-A490-35B1-B0D3C2BF5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3579" y="438844"/>
            <a:ext cx="6574437" cy="581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67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8C48BE-A5AB-6FE9-E0F9-900338C3CBA8}"/>
              </a:ext>
            </a:extLst>
          </p:cNvPr>
          <p:cNvSpPr>
            <a:spLocks noGrp="1"/>
          </p:cNvSpPr>
          <p:nvPr>
            <p:ph type="title"/>
          </p:nvPr>
        </p:nvSpPr>
        <p:spPr>
          <a:xfrm>
            <a:off x="838200" y="625028"/>
            <a:ext cx="5393361" cy="1065660"/>
          </a:xfrm>
        </p:spPr>
        <p:txBody>
          <a:bodyPr>
            <a:normAutofit/>
          </a:bodyPr>
          <a:lstStyle/>
          <a:p>
            <a:r>
              <a:rPr lang="en" sz="2800" b="1" dirty="0">
                <a:effectLst/>
                <a:latin typeface="Segoe UI Web (West European)"/>
              </a:rPr>
              <a:t>Training models for the first dataset</a:t>
            </a:r>
            <a:endParaRPr lang="LID4096" sz="2800" dirty="0"/>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9" name="Content Placeholder 2">
            <a:extLst>
              <a:ext uri="{FF2B5EF4-FFF2-40B4-BE49-F238E27FC236}">
                <a16:creationId xmlns:a16="http://schemas.microsoft.com/office/drawing/2014/main" id="{8C8C0E45-763A-33D7-50DB-D9FA1AFEE34A}"/>
              </a:ext>
            </a:extLst>
          </p:cNvPr>
          <p:cNvGraphicFramePr>
            <a:graphicFrameLocks noGrp="1"/>
          </p:cNvGraphicFramePr>
          <p:nvPr>
            <p:ph idx="1"/>
            <p:extLst>
              <p:ext uri="{D42A27DB-BD31-4B8C-83A1-F6EECF244321}">
                <p14:modId xmlns:p14="http://schemas.microsoft.com/office/powerpoint/2010/main" val="97420484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4F939DD5-530B-3542-93E0-1D7213E91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833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4314F-F264-8202-1BE1-A88AAA51A617}"/>
              </a:ext>
            </a:extLst>
          </p:cNvPr>
          <p:cNvSpPr>
            <a:spLocks noGrp="1"/>
          </p:cNvSpPr>
          <p:nvPr>
            <p:ph type="title"/>
          </p:nvPr>
        </p:nvSpPr>
        <p:spPr>
          <a:xfrm>
            <a:off x="630936" y="1107624"/>
            <a:ext cx="2944368" cy="1250968"/>
          </a:xfrm>
        </p:spPr>
        <p:txBody>
          <a:bodyPr vert="horz" lIns="91440" tIns="45720" rIns="91440" bIns="45720" rtlCol="0" anchor="b">
            <a:normAutofit/>
          </a:bodyPr>
          <a:lstStyle/>
          <a:p>
            <a:r>
              <a:rPr lang="en-US" sz="3600" b="1" kern="1200" dirty="0">
                <a:solidFill>
                  <a:schemeClr val="tx1"/>
                </a:solidFill>
                <a:latin typeface="+mj-lt"/>
                <a:ea typeface="+mj-ea"/>
                <a:cs typeface="+mj-cs"/>
              </a:rPr>
              <a:t>Project Description</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6D4D10-19CB-6778-BC8B-BF17A0D48C1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 part of our research, we created a model that allows you to perform a real-time check on any domain you want to access and determine whether it is malicious or valid.</a:t>
            </a:r>
          </a:p>
        </p:txBody>
      </p:sp>
      <p:pic>
        <p:nvPicPr>
          <p:cNvPr id="5" name="Content Placeholder 4">
            <a:extLst>
              <a:ext uri="{FF2B5EF4-FFF2-40B4-BE49-F238E27FC236}">
                <a16:creationId xmlns:a16="http://schemas.microsoft.com/office/drawing/2014/main" id="{71FD8B30-7602-1BD1-AC7C-021651545C82}"/>
              </a:ext>
            </a:extLst>
          </p:cNvPr>
          <p:cNvPicPr>
            <a:picLocks noGrp="1" noChangeAspect="1"/>
          </p:cNvPicPr>
          <p:nvPr>
            <p:ph idx="1"/>
          </p:nvPr>
        </p:nvPicPr>
        <p:blipFill>
          <a:blip r:embed="rId2"/>
          <a:stretch>
            <a:fillRect/>
          </a:stretch>
        </p:blipFill>
        <p:spPr>
          <a:xfrm>
            <a:off x="4654296" y="1107624"/>
            <a:ext cx="6903720" cy="4642752"/>
          </a:xfrm>
          <a:prstGeom prst="rect">
            <a:avLst/>
          </a:prstGeom>
        </p:spPr>
      </p:pic>
    </p:spTree>
    <p:extLst>
      <p:ext uri="{BB962C8B-B14F-4D97-AF65-F5344CB8AC3E}">
        <p14:creationId xmlns:p14="http://schemas.microsoft.com/office/powerpoint/2010/main" val="735368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7EEE4-BFD4-72D1-4611-65C84C57AD65}"/>
              </a:ext>
            </a:extLst>
          </p:cNvPr>
          <p:cNvSpPr>
            <a:spLocks noGrp="1"/>
          </p:cNvSpPr>
          <p:nvPr>
            <p:ph type="title"/>
          </p:nvPr>
        </p:nvSpPr>
        <p:spPr>
          <a:xfrm>
            <a:off x="638882" y="2231135"/>
            <a:ext cx="3692326" cy="1981574"/>
          </a:xfrm>
        </p:spPr>
        <p:txBody>
          <a:bodyPr vert="horz" lIns="91440" tIns="45720" rIns="91440" bIns="45720" rtlCol="0" anchor="b">
            <a:normAutofit/>
          </a:bodyPr>
          <a:lstStyle/>
          <a:p>
            <a:r>
              <a:rPr lang="en-US" b="1" kern="1200" dirty="0">
                <a:solidFill>
                  <a:schemeClr val="tx1"/>
                </a:solidFill>
                <a:effectLst/>
                <a:latin typeface="+mj-lt"/>
                <a:ea typeface="+mj-ea"/>
                <a:cs typeface="+mj-cs"/>
              </a:rPr>
              <a:t>Results of the Decision Tree Model</a:t>
            </a:r>
            <a:endParaRPr lang="en-US" b="1"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617B33-4776-35F7-56C6-A3DB8D0D607D}"/>
              </a:ext>
            </a:extLst>
          </p:cNvPr>
          <p:cNvPicPr>
            <a:picLocks noGrp="1" noChangeAspect="1"/>
          </p:cNvPicPr>
          <p:nvPr>
            <p:ph idx="1"/>
          </p:nvPr>
        </p:nvPicPr>
        <p:blipFill>
          <a:blip r:embed="rId2"/>
          <a:stretch>
            <a:fillRect/>
          </a:stretch>
        </p:blipFill>
        <p:spPr>
          <a:xfrm>
            <a:off x="4654296" y="1216747"/>
            <a:ext cx="7214616" cy="4397073"/>
          </a:xfrm>
          <a:prstGeom prst="rect">
            <a:avLst/>
          </a:prstGeom>
        </p:spPr>
      </p:pic>
    </p:spTree>
    <p:extLst>
      <p:ext uri="{BB962C8B-B14F-4D97-AF65-F5344CB8AC3E}">
        <p14:creationId xmlns:p14="http://schemas.microsoft.com/office/powerpoint/2010/main" val="2376387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E2A0A-62AF-A2E7-0845-BB5A422DD936}"/>
              </a:ext>
            </a:extLst>
          </p:cNvPr>
          <p:cNvSpPr>
            <a:spLocks noGrp="1"/>
          </p:cNvSpPr>
          <p:nvPr>
            <p:ph type="title"/>
          </p:nvPr>
        </p:nvSpPr>
        <p:spPr>
          <a:xfrm>
            <a:off x="638882" y="2088549"/>
            <a:ext cx="3795958" cy="2124160"/>
          </a:xfrm>
        </p:spPr>
        <p:txBody>
          <a:bodyPr vert="horz" lIns="91440" tIns="45720" rIns="91440" bIns="45720" rtlCol="0" anchor="b">
            <a:normAutofit/>
          </a:bodyPr>
          <a:lstStyle/>
          <a:p>
            <a:r>
              <a:rPr lang="en-US" b="1" kern="1200" dirty="0">
                <a:solidFill>
                  <a:schemeClr val="tx1"/>
                </a:solidFill>
                <a:effectLst/>
                <a:latin typeface="+mj-lt"/>
                <a:ea typeface="+mj-ea"/>
                <a:cs typeface="+mj-cs"/>
              </a:rPr>
              <a:t>Results of the Random Forest model</a:t>
            </a:r>
            <a:endParaRPr lang="en-US" b="1"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5F30DDB-D7A2-1FC4-AEFB-D7EE0DB39D5D}"/>
              </a:ext>
            </a:extLst>
          </p:cNvPr>
          <p:cNvPicPr>
            <a:picLocks noGrp="1" noChangeAspect="1"/>
          </p:cNvPicPr>
          <p:nvPr>
            <p:ph idx="1"/>
          </p:nvPr>
        </p:nvPicPr>
        <p:blipFill>
          <a:blip r:embed="rId2"/>
          <a:stretch>
            <a:fillRect/>
          </a:stretch>
        </p:blipFill>
        <p:spPr>
          <a:xfrm>
            <a:off x="4654296" y="1232862"/>
            <a:ext cx="7214616" cy="4364843"/>
          </a:xfrm>
          <a:prstGeom prst="rect">
            <a:avLst/>
          </a:prstGeom>
        </p:spPr>
      </p:pic>
    </p:spTree>
    <p:extLst>
      <p:ext uri="{BB962C8B-B14F-4D97-AF65-F5344CB8AC3E}">
        <p14:creationId xmlns:p14="http://schemas.microsoft.com/office/powerpoint/2010/main" val="36585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70E64-5ACD-FE81-CEED-2A60D1E4588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C34DD-97B6-87B4-21B9-7E5E89692010}"/>
              </a:ext>
            </a:extLst>
          </p:cNvPr>
          <p:cNvSpPr>
            <a:spLocks noGrp="1"/>
          </p:cNvSpPr>
          <p:nvPr>
            <p:ph type="title"/>
          </p:nvPr>
        </p:nvSpPr>
        <p:spPr>
          <a:xfrm>
            <a:off x="638882" y="1520185"/>
            <a:ext cx="3571810" cy="2692524"/>
          </a:xfrm>
        </p:spPr>
        <p:txBody>
          <a:bodyPr vert="horz" lIns="91440" tIns="45720" rIns="91440" bIns="45720" rtlCol="0" anchor="b">
            <a:normAutofit/>
          </a:bodyPr>
          <a:lstStyle/>
          <a:p>
            <a:r>
              <a:rPr lang="en-US" b="1" kern="1200" dirty="0">
                <a:solidFill>
                  <a:schemeClr val="tx1"/>
                </a:solidFill>
                <a:effectLst/>
                <a:latin typeface="+mj-lt"/>
                <a:ea typeface="+mj-ea"/>
                <a:cs typeface="+mj-cs"/>
              </a:rPr>
              <a:t>Results of the Logistic Regression model</a:t>
            </a:r>
            <a:endParaRPr lang="en-US" b="1"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22FC09E4-F71F-EF28-5076-42D8D7C14C00}"/>
              </a:ext>
            </a:extLst>
          </p:cNvPr>
          <p:cNvPicPr>
            <a:picLocks noGrp="1" noChangeAspect="1"/>
          </p:cNvPicPr>
          <p:nvPr>
            <p:ph idx="1"/>
          </p:nvPr>
        </p:nvPicPr>
        <p:blipFill rotWithShape="1">
          <a:blip r:embed="rId2"/>
          <a:srcRect b="71072"/>
          <a:stretch/>
        </p:blipFill>
        <p:spPr>
          <a:xfrm>
            <a:off x="4594038" y="1670411"/>
            <a:ext cx="7214616" cy="1772305"/>
          </a:xfrm>
          <a:prstGeom prst="rect">
            <a:avLst/>
          </a:prstGeom>
        </p:spPr>
      </p:pic>
      <p:pic>
        <p:nvPicPr>
          <p:cNvPr id="7" name="Content Placeholder 4">
            <a:extLst>
              <a:ext uri="{FF2B5EF4-FFF2-40B4-BE49-F238E27FC236}">
                <a16:creationId xmlns:a16="http://schemas.microsoft.com/office/drawing/2014/main" id="{CB5A69C5-B4B8-EB9C-C884-BD1E57AC385B}"/>
              </a:ext>
            </a:extLst>
          </p:cNvPr>
          <p:cNvPicPr>
            <a:picLocks noChangeAspect="1"/>
          </p:cNvPicPr>
          <p:nvPr/>
        </p:nvPicPr>
        <p:blipFill rotWithShape="1">
          <a:blip r:embed="rId2"/>
          <a:srcRect t="55753"/>
          <a:stretch/>
        </p:blipFill>
        <p:spPr>
          <a:xfrm>
            <a:off x="4594038" y="3428999"/>
            <a:ext cx="7214616" cy="2710811"/>
          </a:xfrm>
          <a:prstGeom prst="rect">
            <a:avLst/>
          </a:prstGeom>
        </p:spPr>
      </p:pic>
    </p:spTree>
    <p:extLst>
      <p:ext uri="{BB962C8B-B14F-4D97-AF65-F5344CB8AC3E}">
        <p14:creationId xmlns:p14="http://schemas.microsoft.com/office/powerpoint/2010/main" val="122253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A8FC2-F99F-7569-1458-0026B8A80332}"/>
              </a:ext>
            </a:extLst>
          </p:cNvPr>
          <p:cNvSpPr>
            <a:spLocks noGrp="1"/>
          </p:cNvSpPr>
          <p:nvPr>
            <p:ph type="title"/>
          </p:nvPr>
        </p:nvSpPr>
        <p:spPr>
          <a:xfrm>
            <a:off x="638882" y="2143414"/>
            <a:ext cx="3571810" cy="2069294"/>
          </a:xfrm>
        </p:spPr>
        <p:txBody>
          <a:bodyPr vert="horz" lIns="91440" tIns="45720" rIns="91440" bIns="45720" rtlCol="0" anchor="b">
            <a:normAutofit/>
          </a:bodyPr>
          <a:lstStyle/>
          <a:p>
            <a:r>
              <a:rPr lang="en-US" b="1" kern="1200" dirty="0">
                <a:solidFill>
                  <a:schemeClr val="tx1"/>
                </a:solidFill>
                <a:effectLst/>
                <a:latin typeface="+mj-lt"/>
                <a:ea typeface="+mj-ea"/>
                <a:cs typeface="+mj-cs"/>
              </a:rPr>
              <a:t>Results of the </a:t>
            </a:r>
            <a:r>
              <a:rPr lang="en-US" b="1" kern="1200" dirty="0" err="1">
                <a:solidFill>
                  <a:schemeClr val="tx1"/>
                </a:solidFill>
                <a:effectLst/>
                <a:latin typeface="+mj-lt"/>
                <a:ea typeface="+mj-ea"/>
                <a:cs typeface="+mj-cs"/>
              </a:rPr>
              <a:t>XGBoost</a:t>
            </a:r>
            <a:r>
              <a:rPr lang="en-US" b="1" kern="1200" dirty="0">
                <a:solidFill>
                  <a:schemeClr val="tx1"/>
                </a:solidFill>
                <a:effectLst/>
                <a:latin typeface="+mj-lt"/>
                <a:ea typeface="+mj-ea"/>
                <a:cs typeface="+mj-cs"/>
              </a:rPr>
              <a:t> model</a:t>
            </a:r>
            <a:endParaRPr lang="en-US" b="1"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28BF8E-7D4E-D4CA-0581-E8C7E160279C}"/>
              </a:ext>
            </a:extLst>
          </p:cNvPr>
          <p:cNvPicPr>
            <a:picLocks noGrp="1" noChangeAspect="1"/>
          </p:cNvPicPr>
          <p:nvPr>
            <p:ph idx="1"/>
          </p:nvPr>
        </p:nvPicPr>
        <p:blipFill>
          <a:blip r:embed="rId2"/>
          <a:stretch>
            <a:fillRect/>
          </a:stretch>
        </p:blipFill>
        <p:spPr>
          <a:xfrm>
            <a:off x="4654296" y="1369903"/>
            <a:ext cx="7214616" cy="4090761"/>
          </a:xfrm>
          <a:prstGeom prst="rect">
            <a:avLst/>
          </a:prstGeom>
        </p:spPr>
      </p:pic>
    </p:spTree>
    <p:extLst>
      <p:ext uri="{BB962C8B-B14F-4D97-AF65-F5344CB8AC3E}">
        <p14:creationId xmlns:p14="http://schemas.microsoft.com/office/powerpoint/2010/main" val="376435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48B3C6-392A-AC01-A5F3-40374DBB7E01}"/>
              </a:ext>
            </a:extLst>
          </p:cNvPr>
          <p:cNvSpPr>
            <a:spLocks noGrp="1"/>
          </p:cNvSpPr>
          <p:nvPr>
            <p:ph type="title"/>
          </p:nvPr>
        </p:nvSpPr>
        <p:spPr>
          <a:xfrm>
            <a:off x="838200" y="625028"/>
            <a:ext cx="5393361" cy="1065660"/>
          </a:xfrm>
        </p:spPr>
        <p:txBody>
          <a:bodyPr>
            <a:normAutofit fontScale="90000"/>
          </a:bodyPr>
          <a:lstStyle/>
          <a:p>
            <a:r>
              <a:rPr lang="en" sz="3200" b="1" dirty="0">
                <a:effectLst/>
                <a:latin typeface="Segoe UI Web (West European)"/>
              </a:rPr>
              <a:t>Training model for the second dataset</a:t>
            </a:r>
            <a:br>
              <a:rPr lang="en" sz="3200" dirty="0">
                <a:effectLst/>
                <a:latin typeface="Segoe UI Web (West European)"/>
              </a:rPr>
            </a:br>
            <a:endParaRPr lang="LID4096" sz="3200" dirty="0"/>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tatistics">
            <a:extLst>
              <a:ext uri="{FF2B5EF4-FFF2-40B4-BE49-F238E27FC236}">
                <a16:creationId xmlns:a16="http://schemas.microsoft.com/office/drawing/2014/main" id="{1075F0BC-C492-87EE-9C83-DFF78AB17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35" name="Content Placeholder 2">
            <a:extLst>
              <a:ext uri="{FF2B5EF4-FFF2-40B4-BE49-F238E27FC236}">
                <a16:creationId xmlns:a16="http://schemas.microsoft.com/office/drawing/2014/main" id="{2459B20C-5663-8581-63A3-1400E8EBFF35}"/>
              </a:ext>
            </a:extLst>
          </p:cNvPr>
          <p:cNvGraphicFramePr>
            <a:graphicFrameLocks noGrp="1"/>
          </p:cNvGraphicFramePr>
          <p:nvPr>
            <p:ph idx="1"/>
            <p:extLst>
              <p:ext uri="{D42A27DB-BD31-4B8C-83A1-F6EECF244321}">
                <p14:modId xmlns:p14="http://schemas.microsoft.com/office/powerpoint/2010/main" val="202630753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178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FA03B-3A9A-7628-1974-7099FAEC4576}"/>
              </a:ext>
            </a:extLst>
          </p:cNvPr>
          <p:cNvSpPr>
            <a:spLocks noGrp="1"/>
          </p:cNvSpPr>
          <p:nvPr>
            <p:ph type="title"/>
          </p:nvPr>
        </p:nvSpPr>
        <p:spPr>
          <a:xfrm>
            <a:off x="638882" y="2259541"/>
            <a:ext cx="3571810" cy="2020628"/>
          </a:xfrm>
        </p:spPr>
        <p:txBody>
          <a:bodyPr vert="horz" lIns="91440" tIns="45720" rIns="91440" bIns="45720" rtlCol="0" anchor="b">
            <a:normAutofit/>
          </a:bodyPr>
          <a:lstStyle/>
          <a:p>
            <a:r>
              <a:rPr lang="en-US" b="1" kern="1200" dirty="0">
                <a:solidFill>
                  <a:schemeClr val="tx1"/>
                </a:solidFill>
                <a:effectLst/>
                <a:latin typeface="+mj-lt"/>
                <a:ea typeface="+mj-ea"/>
                <a:cs typeface="+mj-cs"/>
              </a:rPr>
              <a:t>Results of the </a:t>
            </a:r>
            <a:r>
              <a:rPr lang="en-US" b="1" kern="1200" dirty="0" err="1">
                <a:solidFill>
                  <a:schemeClr val="tx1"/>
                </a:solidFill>
                <a:effectLst/>
                <a:latin typeface="+mj-lt"/>
                <a:ea typeface="+mj-ea"/>
                <a:cs typeface="+mj-cs"/>
              </a:rPr>
              <a:t>LightGBM</a:t>
            </a:r>
            <a:r>
              <a:rPr lang="en-US" b="1" kern="1200" dirty="0">
                <a:solidFill>
                  <a:schemeClr val="tx1"/>
                </a:solidFill>
                <a:effectLst/>
                <a:latin typeface="+mj-lt"/>
                <a:ea typeface="+mj-ea"/>
                <a:cs typeface="+mj-cs"/>
              </a:rPr>
              <a:t> Model</a:t>
            </a:r>
            <a:endParaRPr lang="en-US" b="1"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37EFC18-66F2-A288-5B2D-4CC09EF274BD}"/>
              </a:ext>
            </a:extLst>
          </p:cNvPr>
          <p:cNvPicPr>
            <a:picLocks noGrp="1" noChangeAspect="1"/>
          </p:cNvPicPr>
          <p:nvPr>
            <p:ph idx="1"/>
          </p:nvPr>
        </p:nvPicPr>
        <p:blipFill>
          <a:blip r:embed="rId2"/>
          <a:stretch>
            <a:fillRect/>
          </a:stretch>
        </p:blipFill>
        <p:spPr>
          <a:xfrm>
            <a:off x="4692209" y="640080"/>
            <a:ext cx="7138789" cy="5550408"/>
          </a:xfrm>
          <a:prstGeom prst="rect">
            <a:avLst/>
          </a:prstGeom>
        </p:spPr>
      </p:pic>
    </p:spTree>
    <p:extLst>
      <p:ext uri="{BB962C8B-B14F-4D97-AF65-F5344CB8AC3E}">
        <p14:creationId xmlns:p14="http://schemas.microsoft.com/office/powerpoint/2010/main" val="2717199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60ADE-1C0C-EE75-D5BE-9D6413E75822}"/>
              </a:ext>
            </a:extLst>
          </p:cNvPr>
          <p:cNvSpPr>
            <a:spLocks noGrp="1"/>
          </p:cNvSpPr>
          <p:nvPr>
            <p:ph type="title"/>
          </p:nvPr>
        </p:nvSpPr>
        <p:spPr>
          <a:xfrm>
            <a:off x="638881" y="1978821"/>
            <a:ext cx="3796931" cy="2233887"/>
          </a:xfrm>
        </p:spPr>
        <p:txBody>
          <a:bodyPr vert="horz" lIns="91440" tIns="45720" rIns="91440" bIns="45720" rtlCol="0" anchor="b">
            <a:normAutofit/>
          </a:bodyPr>
          <a:lstStyle/>
          <a:p>
            <a:r>
              <a:rPr lang="en-US" sz="4800" b="1" kern="1200" dirty="0">
                <a:solidFill>
                  <a:schemeClr val="tx1"/>
                </a:solidFill>
                <a:latin typeface="+mj-lt"/>
                <a:ea typeface="+mj-ea"/>
                <a:cs typeface="+mj-cs"/>
              </a:rPr>
              <a:t>Results of Random Forest Model</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7BF387B-680D-053A-6ABB-2FCA803435F4}"/>
              </a:ext>
            </a:extLst>
          </p:cNvPr>
          <p:cNvPicPr>
            <a:picLocks noGrp="1" noChangeAspect="1"/>
          </p:cNvPicPr>
          <p:nvPr>
            <p:ph idx="1"/>
          </p:nvPr>
        </p:nvPicPr>
        <p:blipFill>
          <a:blip r:embed="rId2"/>
          <a:stretch>
            <a:fillRect/>
          </a:stretch>
        </p:blipFill>
        <p:spPr>
          <a:xfrm>
            <a:off x="4654296" y="1079552"/>
            <a:ext cx="7214616" cy="4671464"/>
          </a:xfrm>
          <a:prstGeom prst="rect">
            <a:avLst/>
          </a:prstGeom>
        </p:spPr>
      </p:pic>
    </p:spTree>
    <p:extLst>
      <p:ext uri="{BB962C8B-B14F-4D97-AF65-F5344CB8AC3E}">
        <p14:creationId xmlns:p14="http://schemas.microsoft.com/office/powerpoint/2010/main" val="164514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25B17F-501D-1170-10C8-8A69A3BFA1D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B85B6-AB0A-89AE-8A89-FFC90E7035D2}"/>
              </a:ext>
            </a:extLst>
          </p:cNvPr>
          <p:cNvSpPr>
            <a:spLocks noGrp="1"/>
          </p:cNvSpPr>
          <p:nvPr>
            <p:ph type="title"/>
          </p:nvPr>
        </p:nvSpPr>
        <p:spPr>
          <a:xfrm>
            <a:off x="638882" y="2033685"/>
            <a:ext cx="3692326" cy="2179024"/>
          </a:xfrm>
        </p:spPr>
        <p:txBody>
          <a:bodyPr vert="horz" lIns="91440" tIns="45720" rIns="91440" bIns="45720" rtlCol="0" anchor="b">
            <a:normAutofit/>
          </a:bodyPr>
          <a:lstStyle/>
          <a:p>
            <a:r>
              <a:rPr lang="en-US" sz="4800" b="1" kern="1200" dirty="0">
                <a:solidFill>
                  <a:schemeClr val="tx1"/>
                </a:solidFill>
                <a:latin typeface="+mj-lt"/>
                <a:ea typeface="+mj-ea"/>
                <a:cs typeface="+mj-cs"/>
              </a:rPr>
              <a:t>Results of </a:t>
            </a:r>
            <a:r>
              <a:rPr lang="en-US" sz="4800" b="1" kern="1200" dirty="0" err="1">
                <a:solidFill>
                  <a:schemeClr val="tx1"/>
                </a:solidFill>
                <a:latin typeface="+mj-lt"/>
                <a:ea typeface="+mj-ea"/>
                <a:cs typeface="+mj-cs"/>
              </a:rPr>
              <a:t>XGBoost</a:t>
            </a:r>
            <a:r>
              <a:rPr lang="en-US" sz="4800" b="1" kern="1200" dirty="0">
                <a:solidFill>
                  <a:schemeClr val="tx1"/>
                </a:solidFill>
                <a:latin typeface="+mj-lt"/>
                <a:ea typeface="+mj-ea"/>
                <a:cs typeface="+mj-cs"/>
              </a:rPr>
              <a:t> Model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2E4546C-F73A-0959-0DD5-F64BBCD23BAA}"/>
              </a:ext>
            </a:extLst>
          </p:cNvPr>
          <p:cNvPicPr>
            <a:picLocks noGrp="1" noChangeAspect="1"/>
          </p:cNvPicPr>
          <p:nvPr>
            <p:ph idx="1"/>
          </p:nvPr>
        </p:nvPicPr>
        <p:blipFill>
          <a:blip r:embed="rId2"/>
          <a:stretch>
            <a:fillRect/>
          </a:stretch>
        </p:blipFill>
        <p:spPr>
          <a:xfrm>
            <a:off x="4654296" y="1097588"/>
            <a:ext cx="7214616" cy="4635391"/>
          </a:xfrm>
          <a:prstGeom prst="rect">
            <a:avLst/>
          </a:prstGeom>
        </p:spPr>
      </p:pic>
    </p:spTree>
    <p:extLst>
      <p:ext uri="{BB962C8B-B14F-4D97-AF65-F5344CB8AC3E}">
        <p14:creationId xmlns:p14="http://schemas.microsoft.com/office/powerpoint/2010/main" val="175362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91F49F-4F8C-18F2-A32A-014D4B7D0AE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41F09-4E04-DE53-F786-53C8B88E163D}"/>
              </a:ext>
            </a:extLst>
          </p:cNvPr>
          <p:cNvSpPr>
            <a:spLocks noGrp="1"/>
          </p:cNvSpPr>
          <p:nvPr>
            <p:ph type="title"/>
          </p:nvPr>
        </p:nvSpPr>
        <p:spPr>
          <a:xfrm>
            <a:off x="638881" y="1671989"/>
            <a:ext cx="3903935" cy="2540720"/>
          </a:xfrm>
        </p:spPr>
        <p:txBody>
          <a:bodyPr vert="horz" lIns="91440" tIns="45720" rIns="91440" bIns="45720" rtlCol="0" anchor="b">
            <a:normAutofit/>
          </a:bodyPr>
          <a:lstStyle/>
          <a:p>
            <a:r>
              <a:rPr lang="en-US" b="1" kern="1200" dirty="0">
                <a:solidFill>
                  <a:schemeClr val="tx1"/>
                </a:solidFill>
                <a:latin typeface="+mj-lt"/>
                <a:ea typeface="+mj-ea"/>
                <a:cs typeface="+mj-cs"/>
              </a:rPr>
              <a:t>Results of Gradient-boosted tree Model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DFD548F-B6ED-C236-9C12-DCF9A88DC178}"/>
              </a:ext>
            </a:extLst>
          </p:cNvPr>
          <p:cNvPicPr>
            <a:picLocks noGrp="1" noChangeAspect="1"/>
          </p:cNvPicPr>
          <p:nvPr>
            <p:ph idx="1"/>
          </p:nvPr>
        </p:nvPicPr>
        <p:blipFill>
          <a:blip r:embed="rId2"/>
          <a:stretch>
            <a:fillRect/>
          </a:stretch>
        </p:blipFill>
        <p:spPr>
          <a:xfrm>
            <a:off x="4654296" y="890168"/>
            <a:ext cx="7214616" cy="5050231"/>
          </a:xfrm>
          <a:prstGeom prst="rect">
            <a:avLst/>
          </a:prstGeom>
        </p:spPr>
      </p:pic>
    </p:spTree>
    <p:extLst>
      <p:ext uri="{BB962C8B-B14F-4D97-AF65-F5344CB8AC3E}">
        <p14:creationId xmlns:p14="http://schemas.microsoft.com/office/powerpoint/2010/main" val="32615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7DB32-8FE9-F6B4-66CA-8596C5F6075F}"/>
              </a:ext>
            </a:extLst>
          </p:cNvPr>
          <p:cNvSpPr>
            <a:spLocks noGrp="1"/>
          </p:cNvSpPr>
          <p:nvPr>
            <p:ph type="title"/>
          </p:nvPr>
        </p:nvSpPr>
        <p:spPr>
          <a:xfrm>
            <a:off x="640080" y="2382108"/>
            <a:ext cx="3566160" cy="1838302"/>
          </a:xfrm>
        </p:spPr>
        <p:txBody>
          <a:bodyPr vert="horz" lIns="91440" tIns="45720" rIns="91440" bIns="45720" rtlCol="0" anchor="b">
            <a:normAutofit fontScale="90000"/>
          </a:bodyPr>
          <a:lstStyle/>
          <a:p>
            <a:r>
              <a:rPr lang="en-US" sz="4000" b="1" dirty="0">
                <a:effectLst/>
              </a:rPr>
              <a:t>Strong characteristics for the 4 models</a:t>
            </a:r>
            <a:endParaRPr lang="en-US" sz="4000" b="1" dirty="0"/>
          </a:p>
        </p:txBody>
      </p:sp>
      <p:pic>
        <p:nvPicPr>
          <p:cNvPr id="2057" name="Picture 9">
            <a:extLst>
              <a:ext uri="{FF2B5EF4-FFF2-40B4-BE49-F238E27FC236}">
                <a16:creationId xmlns:a16="http://schemas.microsoft.com/office/drawing/2014/main" id="{FC8DF404-7E0D-E1D0-4CEE-50BAC0BC76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07257" y="843556"/>
            <a:ext cx="3742764" cy="244064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CF4AA0B-5D67-DFC9-91BF-9BE32D0093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4462" y="816856"/>
            <a:ext cx="3742763" cy="2440643"/>
          </a:xfrm>
          <a:prstGeom prst="rect">
            <a:avLst/>
          </a:prstGeom>
          <a:noFill/>
          <a:extLst>
            <a:ext uri="{909E8E84-426E-40DD-AFC4-6F175D3DCCD1}">
              <a14:hiddenFill xmlns:a14="http://schemas.microsoft.com/office/drawing/2010/main">
                <a:solidFill>
                  <a:srgbClr val="FFFFFF"/>
                </a:solidFill>
              </a14:hiddenFill>
            </a:ext>
          </a:extLst>
        </p:spPr>
      </p:pic>
      <p:sp>
        <p:nvSpPr>
          <p:cNvPr id="2064"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a:extLst>
              <a:ext uri="{FF2B5EF4-FFF2-40B4-BE49-F238E27FC236}">
                <a16:creationId xmlns:a16="http://schemas.microsoft.com/office/drawing/2014/main" id="{FB978E4C-05CF-B9E0-AFFC-7FD12814F3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47316" y="3786419"/>
            <a:ext cx="3742764" cy="24406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A28B882-4DBD-5CED-F750-7CEE20D0C05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8314462" y="3759716"/>
            <a:ext cx="3742763" cy="24673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E9F5C84-0FC9-B8DC-66EA-50E449071F6B}"/>
              </a:ext>
            </a:extLst>
          </p:cNvPr>
          <p:cNvSpPr/>
          <p:nvPr/>
        </p:nvSpPr>
        <p:spPr>
          <a:xfrm>
            <a:off x="6602657" y="1316736"/>
            <a:ext cx="132626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Gradient-boosted</a:t>
            </a:r>
            <a:endParaRPr lang="LID4096" dirty="0"/>
          </a:p>
        </p:txBody>
      </p:sp>
      <p:sp>
        <p:nvSpPr>
          <p:cNvPr id="6" name="Rectangle 5">
            <a:extLst>
              <a:ext uri="{FF2B5EF4-FFF2-40B4-BE49-F238E27FC236}">
                <a16:creationId xmlns:a16="http://schemas.microsoft.com/office/drawing/2014/main" id="{F598E563-0A48-34C0-0FA8-370D43C1925C}"/>
              </a:ext>
            </a:extLst>
          </p:cNvPr>
          <p:cNvSpPr/>
          <p:nvPr/>
        </p:nvSpPr>
        <p:spPr>
          <a:xfrm>
            <a:off x="10402674" y="1380744"/>
            <a:ext cx="1319784" cy="56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XGBoost</a:t>
            </a:r>
            <a:endParaRPr lang="LID4096" dirty="0"/>
          </a:p>
        </p:txBody>
      </p:sp>
      <p:sp>
        <p:nvSpPr>
          <p:cNvPr id="7" name="Rectangle 6">
            <a:extLst>
              <a:ext uri="{FF2B5EF4-FFF2-40B4-BE49-F238E27FC236}">
                <a16:creationId xmlns:a16="http://schemas.microsoft.com/office/drawing/2014/main" id="{493F9006-0033-9242-9832-BDFAFC38459B}"/>
              </a:ext>
            </a:extLst>
          </p:cNvPr>
          <p:cNvSpPr/>
          <p:nvPr/>
        </p:nvSpPr>
        <p:spPr>
          <a:xfrm>
            <a:off x="6809413" y="4427555"/>
            <a:ext cx="1335024" cy="740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endParaRPr lang="LID4096" dirty="0"/>
          </a:p>
        </p:txBody>
      </p:sp>
      <p:sp>
        <p:nvSpPr>
          <p:cNvPr id="8" name="Rectangle 7">
            <a:extLst>
              <a:ext uri="{FF2B5EF4-FFF2-40B4-BE49-F238E27FC236}">
                <a16:creationId xmlns:a16="http://schemas.microsoft.com/office/drawing/2014/main" id="{1D7B3AAF-AF33-52E3-AA59-1FFC63739CAF}"/>
              </a:ext>
            </a:extLst>
          </p:cNvPr>
          <p:cNvSpPr/>
          <p:nvPr/>
        </p:nvSpPr>
        <p:spPr>
          <a:xfrm>
            <a:off x="10555225" y="4549867"/>
            <a:ext cx="1307592" cy="496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LightGBM</a:t>
            </a:r>
            <a:endParaRPr lang="LID4096" dirty="0"/>
          </a:p>
        </p:txBody>
      </p:sp>
    </p:spTree>
    <p:extLst>
      <p:ext uri="{BB962C8B-B14F-4D97-AF65-F5344CB8AC3E}">
        <p14:creationId xmlns:p14="http://schemas.microsoft.com/office/powerpoint/2010/main" val="317610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4D532-2A89-5649-11BE-6362D91AC046}"/>
              </a:ext>
            </a:extLst>
          </p:cNvPr>
          <p:cNvSpPr>
            <a:spLocks noGrp="1"/>
          </p:cNvSpPr>
          <p:nvPr>
            <p:ph type="title"/>
          </p:nvPr>
        </p:nvSpPr>
        <p:spPr>
          <a:xfrm>
            <a:off x="630936" y="1609344"/>
            <a:ext cx="3721608" cy="749248"/>
          </a:xfrm>
        </p:spPr>
        <p:txBody>
          <a:bodyPr anchor="b">
            <a:normAutofit/>
          </a:bodyPr>
          <a:lstStyle/>
          <a:p>
            <a:r>
              <a:rPr lang="en-US" sz="4200" b="1" dirty="0"/>
              <a:t>Previous works</a:t>
            </a:r>
            <a:endParaRPr lang="LID4096" sz="4200" b="1"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5A86A9-0333-70B9-29DC-11346521E8D7}"/>
              </a:ext>
            </a:extLst>
          </p:cNvPr>
          <p:cNvSpPr>
            <a:spLocks noGrp="1"/>
          </p:cNvSpPr>
          <p:nvPr>
            <p:ph idx="1"/>
          </p:nvPr>
        </p:nvSpPr>
        <p:spPr>
          <a:xfrm>
            <a:off x="630936" y="2807208"/>
            <a:ext cx="3429000" cy="3410712"/>
          </a:xfrm>
        </p:spPr>
        <p:txBody>
          <a:bodyPr anchor="t">
            <a:normAutofit/>
          </a:bodyPr>
          <a:lstStyle/>
          <a:p>
            <a:pPr marL="0" indent="0">
              <a:buNone/>
            </a:pPr>
            <a:r>
              <a:rPr lang="en" sz="2200">
                <a:effectLst/>
                <a:latin typeface="Segoe UI Web (West European)"/>
              </a:rPr>
              <a:t>Although many anti-phishing techniques exist today, it is still challenging to achieve high-precision detection with a low negative detection ratio. The image shows the results of several different anti-phishing techniques.</a:t>
            </a:r>
          </a:p>
          <a:p>
            <a:endParaRPr lang="LID4096" sz="2200"/>
          </a:p>
        </p:txBody>
      </p:sp>
      <p:pic>
        <p:nvPicPr>
          <p:cNvPr id="5" name="Picture 4">
            <a:extLst>
              <a:ext uri="{FF2B5EF4-FFF2-40B4-BE49-F238E27FC236}">
                <a16:creationId xmlns:a16="http://schemas.microsoft.com/office/drawing/2014/main" id="{A943EC04-F50F-1865-35B4-D3B47139FF2F}"/>
              </a:ext>
            </a:extLst>
          </p:cNvPr>
          <p:cNvPicPr>
            <a:picLocks noChangeAspect="1"/>
          </p:cNvPicPr>
          <p:nvPr/>
        </p:nvPicPr>
        <p:blipFill>
          <a:blip r:embed="rId2"/>
          <a:stretch>
            <a:fillRect/>
          </a:stretch>
        </p:blipFill>
        <p:spPr>
          <a:xfrm>
            <a:off x="4654296" y="1844751"/>
            <a:ext cx="6903720" cy="3168497"/>
          </a:xfrm>
          <a:prstGeom prst="rect">
            <a:avLst/>
          </a:prstGeom>
        </p:spPr>
      </p:pic>
    </p:spTree>
    <p:extLst>
      <p:ext uri="{BB962C8B-B14F-4D97-AF65-F5344CB8AC3E}">
        <p14:creationId xmlns:p14="http://schemas.microsoft.com/office/powerpoint/2010/main" val="1794791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17DC9-05F2-569B-5ED0-35F962DB7D5C}"/>
              </a:ext>
            </a:extLst>
          </p:cNvPr>
          <p:cNvSpPr>
            <a:spLocks noGrp="1"/>
          </p:cNvSpPr>
          <p:nvPr>
            <p:ph type="title"/>
          </p:nvPr>
        </p:nvSpPr>
        <p:spPr>
          <a:xfrm>
            <a:off x="4980562" y="918290"/>
            <a:ext cx="6568310" cy="1193974"/>
          </a:xfrm>
        </p:spPr>
        <p:txBody>
          <a:bodyPr anchor="b">
            <a:normAutofit fontScale="90000"/>
          </a:bodyPr>
          <a:lstStyle/>
          <a:p>
            <a:r>
              <a:rPr lang="en" sz="3600" b="1" dirty="0">
                <a:effectLst/>
                <a:latin typeface="Segoe UI Web (West European)"/>
              </a:rPr>
              <a:t>Project summary and expansion</a:t>
            </a:r>
            <a:br>
              <a:rPr lang="en" sz="3600" dirty="0">
                <a:effectLst/>
                <a:latin typeface="Segoe UI Web (West European)"/>
              </a:rPr>
            </a:br>
            <a:endParaRPr lang="LID4096" sz="3600" dirty="0"/>
          </a:p>
        </p:txBody>
      </p:sp>
      <p:pic>
        <p:nvPicPr>
          <p:cNvPr id="5" name="Picture 4" descr="Rolls of blueprints">
            <a:extLst>
              <a:ext uri="{FF2B5EF4-FFF2-40B4-BE49-F238E27FC236}">
                <a16:creationId xmlns:a16="http://schemas.microsoft.com/office/drawing/2014/main" id="{6B48F8BC-2ABC-0C3D-A37C-26BB05BFDAF0}"/>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6C54F3-C4BC-2071-3E93-C2B5D7E8B475}"/>
              </a:ext>
            </a:extLst>
          </p:cNvPr>
          <p:cNvSpPr>
            <a:spLocks noGrp="1"/>
          </p:cNvSpPr>
          <p:nvPr>
            <p:ph idx="1"/>
          </p:nvPr>
        </p:nvSpPr>
        <p:spPr>
          <a:xfrm>
            <a:off x="4883285" y="2706624"/>
            <a:ext cx="6665587" cy="3483864"/>
          </a:xfrm>
        </p:spPr>
        <p:txBody>
          <a:bodyPr>
            <a:normAutofit fontScale="92500" lnSpcReduction="10000"/>
          </a:bodyPr>
          <a:lstStyle/>
          <a:p>
            <a:pPr marL="0" indent="0">
              <a:buNone/>
            </a:pPr>
            <a:r>
              <a:rPr lang="en" sz="1600" dirty="0">
                <a:effectLst/>
                <a:latin typeface="Segoe UI Web (West European)"/>
              </a:rPr>
              <a:t>During the project, we created an initial basic model that we trained on a data set containing 650,000 domains, half of which are malicious. The model worked fine and showed good detection accuracy results, but it covers a small amount of domain types.</a:t>
            </a:r>
          </a:p>
          <a:p>
            <a:endParaRPr lang="en" sz="1600" dirty="0">
              <a:effectLst/>
              <a:latin typeface="Segoe UI Web (West European)"/>
            </a:endParaRPr>
          </a:p>
          <a:p>
            <a:pPr marL="0" indent="0">
              <a:buNone/>
            </a:pPr>
            <a:r>
              <a:rPr lang="en" sz="1600" dirty="0">
                <a:effectLst/>
                <a:latin typeface="Segoe UI Web (West European)"/>
              </a:rPr>
              <a:t>In the new model, we chose to train on another type of data generated by DGA.</a:t>
            </a:r>
          </a:p>
          <a:p>
            <a:pPr marL="0" indent="0">
              <a:buNone/>
            </a:pPr>
            <a:r>
              <a:rPr lang="en" sz="1600" dirty="0">
                <a:effectLst/>
                <a:latin typeface="Segoe UI Web (West European)"/>
              </a:rPr>
              <a:t>DGA has many different types of algorithms that make up different families of domains, in our project we trained on more different families out of 50+ other known families.</a:t>
            </a:r>
          </a:p>
          <a:p>
            <a:pPr marL="0" indent="0">
              <a:buNone/>
            </a:pPr>
            <a:endParaRPr lang="en" sz="1600" dirty="0">
              <a:effectLst/>
              <a:latin typeface="Segoe UI Web (West European)"/>
            </a:endParaRPr>
          </a:p>
          <a:p>
            <a:pPr marL="0" indent="0">
              <a:buNone/>
            </a:pPr>
            <a:r>
              <a:rPr lang="en" sz="1600" dirty="0">
                <a:effectLst/>
                <a:latin typeface="Segoe UI Web (West European)"/>
              </a:rPr>
              <a:t>In terms of expanding the project, it is possible to train the model on additional algorithms that we did not use, and each time a new algorithm is discovered, train the model on it as well, thus covering a larger number of different types of domains.</a:t>
            </a:r>
          </a:p>
        </p:txBody>
      </p:sp>
    </p:spTree>
    <p:extLst>
      <p:ext uri="{BB962C8B-B14F-4D97-AF65-F5344CB8AC3E}">
        <p14:creationId xmlns:p14="http://schemas.microsoft.com/office/powerpoint/2010/main" val="366436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F537-BA6F-E64D-D23B-2117D25914E8}"/>
              </a:ext>
            </a:extLst>
          </p:cNvPr>
          <p:cNvSpPr>
            <a:spLocks noGrp="1"/>
          </p:cNvSpPr>
          <p:nvPr>
            <p:ph type="title"/>
          </p:nvPr>
        </p:nvSpPr>
        <p:spPr>
          <a:xfrm>
            <a:off x="5868557" y="1208535"/>
            <a:ext cx="5444382" cy="1077465"/>
          </a:xfrm>
        </p:spPr>
        <p:txBody>
          <a:bodyPr anchor="t">
            <a:normAutofit/>
          </a:bodyPr>
          <a:lstStyle/>
          <a:p>
            <a:r>
              <a:rPr lang="en" sz="3200" b="1" dirty="0">
                <a:effectLst/>
                <a:latin typeface="Segoe UI Web (West European)"/>
              </a:rPr>
              <a:t>Our innovation</a:t>
            </a:r>
            <a:endParaRPr lang="LID4096" sz="3200" b="1" dirty="0"/>
          </a:p>
        </p:txBody>
      </p:sp>
      <p:pic>
        <p:nvPicPr>
          <p:cNvPr id="5" name="Picture 4" descr="Light bulb on yellow background with sketched light beams and cord">
            <a:extLst>
              <a:ext uri="{FF2B5EF4-FFF2-40B4-BE49-F238E27FC236}">
                <a16:creationId xmlns:a16="http://schemas.microsoft.com/office/drawing/2014/main" id="{D9E14A3C-4677-951E-12EF-0BE81647ED3C}"/>
              </a:ext>
            </a:extLst>
          </p:cNvPr>
          <p:cNvPicPr>
            <a:picLocks noChangeAspect="1"/>
          </p:cNvPicPr>
          <p:nvPr/>
        </p:nvPicPr>
        <p:blipFill rotWithShape="1">
          <a:blip r:embed="rId2"/>
          <a:srcRect l="49032" r="477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44B2F4-1068-A3E8-F001-8E8DFC275969}"/>
              </a:ext>
            </a:extLst>
          </p:cNvPr>
          <p:cNvSpPr>
            <a:spLocks noGrp="1"/>
          </p:cNvSpPr>
          <p:nvPr>
            <p:ph idx="1"/>
          </p:nvPr>
        </p:nvSpPr>
        <p:spPr>
          <a:xfrm>
            <a:off x="5868557" y="2286000"/>
            <a:ext cx="5444382" cy="3856383"/>
          </a:xfrm>
        </p:spPr>
        <p:txBody>
          <a:bodyPr>
            <a:normAutofit/>
          </a:bodyPr>
          <a:lstStyle/>
          <a:p>
            <a:pPr marL="0" indent="0">
              <a:buNone/>
            </a:pPr>
            <a:r>
              <a:rPr lang="en" sz="2000" dirty="0">
                <a:effectLst/>
                <a:latin typeface="Segoe UI Web (West European)"/>
              </a:rPr>
              <a:t>There are many methods for creating malicious domains, In our project, we chose to delve into the types of domains created by DGA. DGA stands for Domain Generation Algorithm, an algorithm designed to generate a large number of unique domains automatically. This is a common tool for creating new domains for phishing attacks. That's why we expanded our models and trained them on DGA-generated data to cover as many domains as possible.</a:t>
            </a:r>
          </a:p>
          <a:p>
            <a:endParaRPr lang="LID4096" sz="2000" dirty="0"/>
          </a:p>
        </p:txBody>
      </p:sp>
    </p:spTree>
    <p:extLst>
      <p:ext uri="{BB962C8B-B14F-4D97-AF65-F5344CB8AC3E}">
        <p14:creationId xmlns:p14="http://schemas.microsoft.com/office/powerpoint/2010/main" val="8960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17BE4-1180-8173-72C3-1518C80F1F46}"/>
              </a:ext>
            </a:extLst>
          </p:cNvPr>
          <p:cNvSpPr>
            <a:spLocks noGrp="1"/>
          </p:cNvSpPr>
          <p:nvPr>
            <p:ph type="title"/>
          </p:nvPr>
        </p:nvSpPr>
        <p:spPr>
          <a:xfrm>
            <a:off x="630935" y="1517904"/>
            <a:ext cx="4315969" cy="840688"/>
          </a:xfrm>
        </p:spPr>
        <p:txBody>
          <a:bodyPr anchor="b">
            <a:normAutofit/>
          </a:bodyPr>
          <a:lstStyle/>
          <a:p>
            <a:r>
              <a:rPr lang="en-US" b="1" dirty="0"/>
              <a:t>Data Collection</a:t>
            </a:r>
            <a:endParaRPr lang="LID4096" b="1"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2B0E76-1C8F-5CE2-1EE5-F9C5AF601690}"/>
              </a:ext>
            </a:extLst>
          </p:cNvPr>
          <p:cNvSpPr>
            <a:spLocks noGrp="1"/>
          </p:cNvSpPr>
          <p:nvPr>
            <p:ph idx="1"/>
          </p:nvPr>
        </p:nvSpPr>
        <p:spPr>
          <a:xfrm>
            <a:off x="630935" y="2807208"/>
            <a:ext cx="5808775" cy="3693202"/>
          </a:xfrm>
        </p:spPr>
        <p:txBody>
          <a:bodyPr anchor="t">
            <a:normAutofit lnSpcReduction="10000"/>
          </a:bodyPr>
          <a:lstStyle/>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The first dataset we found at Kaggle website which is balanced dataset, because the creation of the dataset has involved 2 different datasets from Kaggle which are as follows:</a:t>
            </a:r>
          </a:p>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Dataset: 450,176 URLs,</a:t>
            </a:r>
            <a:r>
              <a:rPr lang="en-US" sz="1800" kern="100" dirty="0">
                <a:effectLst/>
                <a:latin typeface="Aptos" panose="020B0004020202020204" pitchFamily="34" charset="0"/>
                <a:ea typeface="Aptos" panose="020B0004020202020204" pitchFamily="34" charset="0"/>
                <a:cs typeface="Arial" panose="020B0604020202020204" pitchFamily="34" charset="0"/>
              </a:rPr>
              <a:t> out of which 77% benign and 23% malicious URLs.</a:t>
            </a:r>
          </a:p>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 Dataset:</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651,191 URLs</a:t>
            </a:r>
            <a:r>
              <a:rPr lang="en-US" sz="1800" kern="100" dirty="0">
                <a:effectLst/>
                <a:latin typeface="Aptos" panose="020B0004020202020204" pitchFamily="34" charset="0"/>
                <a:ea typeface="Aptos" panose="020B0004020202020204" pitchFamily="34" charset="0"/>
                <a:cs typeface="Arial" panose="020B0604020202020204" pitchFamily="34" charset="0"/>
              </a:rPr>
              <a:t>, out of which 428103 benign or safe URLs, 96457 defacement URLs, 94111 phishing URLs, and 32520 malware URLs.</a:t>
            </a:r>
          </a:p>
          <a:p>
            <a:endParaRPr lang="en-US" sz="1800" dirty="0"/>
          </a:p>
          <a:p>
            <a:pPr marL="0" marR="0" indent="0">
              <a:spcBef>
                <a:spcPts val="0"/>
              </a:spcBef>
              <a:spcAft>
                <a:spcPts val="0"/>
              </a:spcAft>
              <a:buNone/>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The second dataset we found at Kaggle website which has been collected from Alexa website ranking a blacklist of previous DGA domain names.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This dataset contains 4 files two DGA files, one </a:t>
            </a:r>
            <a:r>
              <a:rPr lang="en-US" sz="1800" kern="0" dirty="0" err="1">
                <a:effectLst/>
                <a:latin typeface="Aptos" panose="020B0004020202020204" pitchFamily="34" charset="0"/>
                <a:ea typeface="Times New Roman" panose="02020603050405020304" pitchFamily="18" charset="0"/>
                <a:cs typeface="Times New Roman" panose="02020603050405020304" pitchFamily="18" charset="0"/>
              </a:rPr>
              <a:t>alexa</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ranking dataset and an </a:t>
            </a:r>
            <a:r>
              <a:rPr lang="en-US" sz="1800" kern="0" dirty="0" err="1">
                <a:effectLst/>
                <a:latin typeface="Aptos" panose="020B0004020202020204" pitchFamily="34" charset="0"/>
                <a:ea typeface="Times New Roman" panose="02020603050405020304" pitchFamily="18" charset="0"/>
                <a:cs typeface="Times New Roman" panose="02020603050405020304" pitchFamily="18" charset="0"/>
              </a:rPr>
              <a:t>english</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words dataset.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LID4096" sz="1200" dirty="0"/>
          </a:p>
        </p:txBody>
      </p:sp>
      <p:pic>
        <p:nvPicPr>
          <p:cNvPr id="7" name="Graphic 6" descr="Database">
            <a:extLst>
              <a:ext uri="{FF2B5EF4-FFF2-40B4-BE49-F238E27FC236}">
                <a16:creationId xmlns:a16="http://schemas.microsoft.com/office/drawing/2014/main" id="{5103E930-8D41-BBC8-EB81-FA9AF9340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40080"/>
            <a:ext cx="5577840" cy="5577840"/>
          </a:xfrm>
          <a:prstGeom prst="rect">
            <a:avLst/>
          </a:prstGeom>
        </p:spPr>
      </p:pic>
    </p:spTree>
    <p:extLst>
      <p:ext uri="{BB962C8B-B14F-4D97-AF65-F5344CB8AC3E}">
        <p14:creationId xmlns:p14="http://schemas.microsoft.com/office/powerpoint/2010/main" val="100104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B254D-1FE8-571E-C567-1EDFC24F30F0}"/>
              </a:ext>
            </a:extLst>
          </p:cNvPr>
          <p:cNvSpPr>
            <a:spLocks noGrp="1"/>
          </p:cNvSpPr>
          <p:nvPr>
            <p:ph type="title"/>
          </p:nvPr>
        </p:nvSpPr>
        <p:spPr>
          <a:xfrm>
            <a:off x="640079" y="1435608"/>
            <a:ext cx="4670097" cy="846602"/>
          </a:xfrm>
        </p:spPr>
        <p:txBody>
          <a:bodyPr anchor="b">
            <a:normAutofit fontScale="90000"/>
          </a:bodyPr>
          <a:lstStyle/>
          <a:p>
            <a:r>
              <a:rPr lang="en-US" sz="4800" b="1" dirty="0"/>
              <a:t>Feature Extraction</a:t>
            </a:r>
            <a:endParaRPr lang="LID4096" sz="48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8C20C6-0D1C-D40E-7919-4614D95D5782}"/>
              </a:ext>
            </a:extLst>
          </p:cNvPr>
          <p:cNvSpPr>
            <a:spLocks noGrp="1"/>
          </p:cNvSpPr>
          <p:nvPr>
            <p:ph idx="1"/>
          </p:nvPr>
        </p:nvSpPr>
        <p:spPr>
          <a:xfrm>
            <a:off x="640080" y="2872899"/>
            <a:ext cx="4243589" cy="3320668"/>
          </a:xfrm>
        </p:spPr>
        <p:txBody>
          <a:bodyPr>
            <a:normAutofit/>
          </a:bodyPr>
          <a:lstStyle/>
          <a:p>
            <a:pPr marL="0" indent="0">
              <a:buNone/>
            </a:pPr>
            <a:r>
              <a:rPr lang="en" sz="2200" dirty="0">
                <a:effectLst/>
                <a:latin typeface="Segoe UI Web (West European)"/>
              </a:rPr>
              <a:t>For the first dataset, we exported a total of 19 features, and ended up using 17 of them. We divided the features into three categories:</a:t>
            </a:r>
          </a:p>
          <a:p>
            <a:r>
              <a:rPr lang="en-US" sz="2200" dirty="0"/>
              <a:t>Length based Features</a:t>
            </a:r>
          </a:p>
          <a:p>
            <a:r>
              <a:rPr lang="en-US" sz="2200" dirty="0"/>
              <a:t>Count based Features</a:t>
            </a:r>
          </a:p>
          <a:p>
            <a:r>
              <a:rPr lang="en-US" sz="2200" dirty="0"/>
              <a:t>Binary Features</a:t>
            </a:r>
          </a:p>
          <a:p>
            <a:endParaRPr lang="en" sz="2200" dirty="0">
              <a:effectLst/>
              <a:latin typeface="Segoe UI Web (West European)"/>
            </a:endParaRPr>
          </a:p>
        </p:txBody>
      </p:sp>
      <p:pic>
        <p:nvPicPr>
          <p:cNvPr id="12" name="Picture 11" descr="Graph">
            <a:extLst>
              <a:ext uri="{FF2B5EF4-FFF2-40B4-BE49-F238E27FC236}">
                <a16:creationId xmlns:a16="http://schemas.microsoft.com/office/drawing/2014/main" id="{4F4491E7-130F-556E-DC0B-3BFBFD581B35}"/>
              </a:ext>
            </a:extLst>
          </p:cNvPr>
          <p:cNvPicPr>
            <a:picLocks noChangeAspect="1"/>
          </p:cNvPicPr>
          <p:nvPr/>
        </p:nvPicPr>
        <p:blipFill rotWithShape="1">
          <a:blip r:embed="rId2"/>
          <a:srcRect l="11089" r="2622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38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1670C-4EA7-D709-1021-76A46CA934D3}"/>
              </a:ext>
            </a:extLst>
          </p:cNvPr>
          <p:cNvSpPr>
            <a:spLocks noGrp="1"/>
          </p:cNvSpPr>
          <p:nvPr>
            <p:ph type="title"/>
          </p:nvPr>
        </p:nvSpPr>
        <p:spPr>
          <a:xfrm>
            <a:off x="630936" y="978408"/>
            <a:ext cx="3429000" cy="1380184"/>
          </a:xfrm>
        </p:spPr>
        <p:txBody>
          <a:bodyPr anchor="b">
            <a:normAutofit/>
          </a:bodyPr>
          <a:lstStyle/>
          <a:p>
            <a:r>
              <a:rPr lang="en-US" b="1" i="0" dirty="0">
                <a:effectLst/>
                <a:latin typeface="Helvetica Neue"/>
              </a:rPr>
              <a:t>Length Features</a:t>
            </a:r>
            <a:endParaRPr lang="LID4096" dirty="0"/>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A88C26-A5C5-1D51-2678-B8A280DF9D83}"/>
              </a:ext>
            </a:extLst>
          </p:cNvPr>
          <p:cNvSpPr>
            <a:spLocks noGrp="1"/>
          </p:cNvSpPr>
          <p:nvPr>
            <p:ph idx="1"/>
          </p:nvPr>
        </p:nvSpPr>
        <p:spPr>
          <a:xfrm>
            <a:off x="630936" y="2807208"/>
            <a:ext cx="3429000" cy="3410712"/>
          </a:xfrm>
        </p:spPr>
        <p:txBody>
          <a:bodyPr anchor="t">
            <a:normAutofit/>
          </a:bodyPr>
          <a:lstStyle/>
          <a:p>
            <a:pPr marL="0" indent="0">
              <a:buNone/>
            </a:pPr>
            <a:r>
              <a:rPr lang="en" sz="2000" dirty="0">
                <a:effectLst/>
                <a:latin typeface="Segoe UI Web (West European)"/>
              </a:rPr>
              <a:t>For this category of features, we relied on the lengths of the URL parts</a:t>
            </a:r>
          </a:p>
          <a:p>
            <a:r>
              <a:rPr lang="en-US" sz="2000" b="0" i="0" dirty="0">
                <a:effectLst/>
                <a:latin typeface="Helvetica Neue"/>
              </a:rPr>
              <a:t>Length Of URL</a:t>
            </a:r>
          </a:p>
          <a:p>
            <a:r>
              <a:rPr lang="en-US" sz="2000" b="0" i="0" dirty="0">
                <a:effectLst/>
                <a:latin typeface="Helvetica Neue"/>
              </a:rPr>
              <a:t>Length of Hostname</a:t>
            </a:r>
          </a:p>
          <a:p>
            <a:r>
              <a:rPr lang="en-US" sz="2000" b="0" i="0" dirty="0">
                <a:effectLst/>
                <a:latin typeface="Helvetica Neue"/>
              </a:rPr>
              <a:t>Length Of Path</a:t>
            </a:r>
          </a:p>
          <a:p>
            <a:r>
              <a:rPr lang="en-US" sz="2000" b="0" i="0" dirty="0">
                <a:effectLst/>
                <a:latin typeface="Helvetica Neue"/>
              </a:rPr>
              <a:t>Length Of First Directory</a:t>
            </a:r>
          </a:p>
          <a:p>
            <a:r>
              <a:rPr lang="en-US" sz="2000" b="0" i="0" dirty="0">
                <a:effectLst/>
                <a:latin typeface="Helvetica Neue"/>
              </a:rPr>
              <a:t>Length Of Top Level Domain</a:t>
            </a:r>
          </a:p>
          <a:p>
            <a:endParaRPr lang="LID4096" sz="2000" dirty="0"/>
          </a:p>
        </p:txBody>
      </p:sp>
      <p:pic>
        <p:nvPicPr>
          <p:cNvPr id="4" name="Picture 3" descr="Diagram">
            <a:extLst>
              <a:ext uri="{FF2B5EF4-FFF2-40B4-BE49-F238E27FC236}">
                <a16:creationId xmlns:a16="http://schemas.microsoft.com/office/drawing/2014/main" id="{E77847E8-5AEE-8581-EE02-E6C6AE80E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892922"/>
            <a:ext cx="6903720" cy="3072155"/>
          </a:xfrm>
          <a:prstGeom prst="rect">
            <a:avLst/>
          </a:prstGeom>
        </p:spPr>
      </p:pic>
    </p:spTree>
    <p:extLst>
      <p:ext uri="{BB962C8B-B14F-4D97-AF65-F5344CB8AC3E}">
        <p14:creationId xmlns:p14="http://schemas.microsoft.com/office/powerpoint/2010/main" val="286278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24914-7F90-ED3C-3385-934B7504FDBF}"/>
              </a:ext>
            </a:extLst>
          </p:cNvPr>
          <p:cNvSpPr>
            <a:spLocks noGrp="1"/>
          </p:cNvSpPr>
          <p:nvPr>
            <p:ph type="title"/>
          </p:nvPr>
        </p:nvSpPr>
        <p:spPr>
          <a:xfrm>
            <a:off x="640080" y="1380744"/>
            <a:ext cx="4368602" cy="901466"/>
          </a:xfrm>
        </p:spPr>
        <p:txBody>
          <a:bodyPr anchor="b">
            <a:normAutofit/>
          </a:bodyPr>
          <a:lstStyle/>
          <a:p>
            <a:r>
              <a:rPr lang="en-US" b="1" i="0" dirty="0">
                <a:effectLst/>
                <a:latin typeface="Helvetica Neue"/>
              </a:rPr>
              <a:t>Count Features</a:t>
            </a:r>
            <a:endParaRPr lang="LID4096"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142F6-3E56-4CAC-4697-AC73DC284C51}"/>
              </a:ext>
            </a:extLst>
          </p:cNvPr>
          <p:cNvSpPr>
            <a:spLocks noGrp="1"/>
          </p:cNvSpPr>
          <p:nvPr>
            <p:ph idx="1"/>
          </p:nvPr>
        </p:nvSpPr>
        <p:spPr>
          <a:xfrm>
            <a:off x="640080" y="2872899"/>
            <a:ext cx="4800600" cy="3659732"/>
          </a:xfrm>
        </p:spPr>
        <p:txBody>
          <a:bodyPr>
            <a:noAutofit/>
          </a:bodyPr>
          <a:lstStyle/>
          <a:p>
            <a:pPr marL="0" indent="0">
              <a:buNone/>
            </a:pPr>
            <a:r>
              <a:rPr lang="en" sz="1200" dirty="0">
                <a:effectLst/>
                <a:latin typeface="Segoe UI Web (West European)"/>
              </a:rPr>
              <a:t>For this category of features, we relied on URL content and suspicious signs:</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a:t>
            </a:r>
          </a:p>
          <a:p>
            <a:r>
              <a:rPr lang="en-US" sz="1200" b="0" i="0" dirty="0">
                <a:effectLst/>
                <a:latin typeface="Helvetica Neue"/>
              </a:rPr>
              <a:t>Count Of</a:t>
            </a:r>
            <a:r>
              <a:rPr lang="he-IL" sz="1200" b="0" i="0" dirty="0">
                <a:effectLst/>
                <a:latin typeface="Helvetica Neue"/>
              </a:rPr>
              <a:t> - </a:t>
            </a:r>
            <a:r>
              <a:rPr lang="en-US" sz="1200" b="0" i="0" dirty="0">
                <a:effectLst/>
                <a:latin typeface="Helvetica Neue"/>
              </a:rPr>
              <a:t>'?'</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a:t>
            </a:r>
          </a:p>
          <a:p>
            <a:r>
              <a:rPr lang="en-US" sz="1200" b="0" i="0" dirty="0">
                <a:effectLst/>
                <a:latin typeface="Helvetica Neue"/>
              </a:rPr>
              <a:t>Count Of</a:t>
            </a:r>
            <a:r>
              <a:rPr lang="he-IL" sz="1200" b="0" i="0" dirty="0">
                <a:effectLst/>
                <a:latin typeface="Helvetica Neue"/>
              </a:rPr>
              <a:t> - </a:t>
            </a:r>
            <a:r>
              <a:rPr lang="en-US" sz="1200" b="0" i="0" dirty="0">
                <a:effectLst/>
                <a:latin typeface="Helvetica Neue"/>
              </a:rPr>
              <a:t>'http’</a:t>
            </a:r>
          </a:p>
          <a:p>
            <a:r>
              <a:rPr lang="en-US" sz="1200" b="0" i="0" dirty="0">
                <a:effectLst/>
                <a:latin typeface="Helvetica Neue"/>
              </a:rPr>
              <a:t>Count Of</a:t>
            </a:r>
            <a:r>
              <a:rPr lang="he-IL" sz="1200" b="0" i="0" dirty="0">
                <a:effectLst/>
                <a:latin typeface="Helvetica Neue"/>
              </a:rPr>
              <a:t> - </a:t>
            </a:r>
            <a:r>
              <a:rPr lang="en-US" sz="1200" b="0" i="0" dirty="0">
                <a:effectLst/>
                <a:latin typeface="Helvetica Neue"/>
              </a:rPr>
              <a:t>'https’</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'www'</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Digits</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Letters</a:t>
            </a:r>
          </a:p>
          <a:p>
            <a:r>
              <a:rPr lang="en-US" sz="1200" b="0" i="0" dirty="0">
                <a:effectLst/>
                <a:latin typeface="Helvetica Neue"/>
              </a:rPr>
              <a:t>Count Of</a:t>
            </a:r>
            <a:r>
              <a:rPr lang="he-IL" sz="1200" b="0" i="0" dirty="0">
                <a:effectLst/>
                <a:latin typeface="Helvetica Neue"/>
              </a:rPr>
              <a:t>- </a:t>
            </a:r>
            <a:r>
              <a:rPr lang="en-US" sz="1200" b="0" i="0" dirty="0">
                <a:effectLst/>
                <a:latin typeface="Helvetica Neue"/>
              </a:rPr>
              <a:t> Redirections</a:t>
            </a:r>
            <a:endParaRPr lang="LID4096" sz="1200" dirty="0"/>
          </a:p>
        </p:txBody>
      </p:sp>
      <p:pic>
        <p:nvPicPr>
          <p:cNvPr id="5" name="Picture 4" descr="Close-up of a calculator keypad">
            <a:extLst>
              <a:ext uri="{FF2B5EF4-FFF2-40B4-BE49-F238E27FC236}">
                <a16:creationId xmlns:a16="http://schemas.microsoft.com/office/drawing/2014/main" id="{A1175E55-C588-1AFC-0B90-0B83F0393317}"/>
              </a:ext>
            </a:extLst>
          </p:cNvPr>
          <p:cNvPicPr>
            <a:picLocks noChangeAspect="1"/>
          </p:cNvPicPr>
          <p:nvPr/>
        </p:nvPicPr>
        <p:blipFill rotWithShape="1">
          <a:blip r:embed="rId2"/>
          <a:srcRect l="13457" r="200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4817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935A6-08EB-6EAC-FD54-9FED09F5E45B}"/>
              </a:ext>
            </a:extLst>
          </p:cNvPr>
          <p:cNvSpPr>
            <a:spLocks noGrp="1"/>
          </p:cNvSpPr>
          <p:nvPr>
            <p:ph type="title"/>
          </p:nvPr>
        </p:nvSpPr>
        <p:spPr>
          <a:xfrm>
            <a:off x="640080" y="905256"/>
            <a:ext cx="3145536" cy="1376954"/>
          </a:xfrm>
        </p:spPr>
        <p:txBody>
          <a:bodyPr anchor="b">
            <a:normAutofit/>
          </a:bodyPr>
          <a:lstStyle/>
          <a:p>
            <a:r>
              <a:rPr lang="en-US" b="1" i="0" dirty="0">
                <a:effectLst/>
                <a:latin typeface="Helvetica Neue"/>
              </a:rPr>
              <a:t>Binary Features</a:t>
            </a:r>
            <a:endParaRPr lang="LID4096" dirty="0"/>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F89D5F-9E3E-E3F5-5F25-F5D349877217}"/>
              </a:ext>
            </a:extLst>
          </p:cNvPr>
          <p:cNvSpPr>
            <a:spLocks noGrp="1"/>
          </p:cNvSpPr>
          <p:nvPr>
            <p:ph idx="1"/>
          </p:nvPr>
        </p:nvSpPr>
        <p:spPr>
          <a:xfrm>
            <a:off x="640080" y="2872899"/>
            <a:ext cx="4243589" cy="3320668"/>
          </a:xfrm>
        </p:spPr>
        <p:txBody>
          <a:bodyPr>
            <a:normAutofit/>
          </a:bodyPr>
          <a:lstStyle/>
          <a:p>
            <a:pPr marL="0" indent="0">
              <a:buNone/>
            </a:pPr>
            <a:r>
              <a:rPr lang="en" sz="2200">
                <a:effectLst/>
                <a:latin typeface="Segoe UI Web (West European)"/>
              </a:rPr>
              <a:t>For this category of features, we were based on whether the URL is built specifically</a:t>
            </a:r>
          </a:p>
          <a:p>
            <a:r>
              <a:rPr lang="en-US" sz="2200" b="0" i="0">
                <a:effectLst/>
                <a:latin typeface="Helvetica Neue"/>
              </a:rPr>
              <a:t>Use of IP or not</a:t>
            </a:r>
          </a:p>
          <a:p>
            <a:r>
              <a:rPr lang="en-US" sz="2200" b="0" i="0">
                <a:effectLst/>
                <a:latin typeface="Helvetica Neue"/>
              </a:rPr>
              <a:t>Use of Shortening URL or not</a:t>
            </a:r>
            <a:endParaRPr lang="en-IL" sz="2200"/>
          </a:p>
          <a:p>
            <a:endParaRPr lang="LID4096" sz="2200"/>
          </a:p>
        </p:txBody>
      </p:sp>
      <p:pic>
        <p:nvPicPr>
          <p:cNvPr id="5" name="Picture 4" descr="101010 data lines to infinity">
            <a:extLst>
              <a:ext uri="{FF2B5EF4-FFF2-40B4-BE49-F238E27FC236}">
                <a16:creationId xmlns:a16="http://schemas.microsoft.com/office/drawing/2014/main" id="{5E82EABB-C7AA-AEF3-4358-4BB003BE6985}"/>
              </a:ext>
            </a:extLst>
          </p:cNvPr>
          <p:cNvPicPr>
            <a:picLocks noChangeAspect="1"/>
          </p:cNvPicPr>
          <p:nvPr/>
        </p:nvPicPr>
        <p:blipFill rotWithShape="1">
          <a:blip r:embed="rId2"/>
          <a:srcRect l="19279" r="1577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1402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1057</TotalTime>
  <Words>955</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Helvetica Neue</vt:lpstr>
      <vt:lpstr>Segoe UI Web (West European)</vt:lpstr>
      <vt:lpstr>Office Theme</vt:lpstr>
      <vt:lpstr>Malicious URL Detection</vt:lpstr>
      <vt:lpstr>Project Description</vt:lpstr>
      <vt:lpstr>Previous works</vt:lpstr>
      <vt:lpstr>Our innovation</vt:lpstr>
      <vt:lpstr>Data Collection</vt:lpstr>
      <vt:lpstr>Feature Extraction</vt:lpstr>
      <vt:lpstr>Length Features</vt:lpstr>
      <vt:lpstr>Count Features</vt:lpstr>
      <vt:lpstr>Binary Features</vt:lpstr>
      <vt:lpstr>Dataset Investigation</vt:lpstr>
      <vt:lpstr>Dataset Investigation</vt:lpstr>
      <vt:lpstr>Strong characteristics for the basic model</vt:lpstr>
      <vt:lpstr>Feature Extraction</vt:lpstr>
      <vt:lpstr>Structural Features </vt:lpstr>
      <vt:lpstr>Linguistic Features </vt:lpstr>
      <vt:lpstr>Statistical Features </vt:lpstr>
      <vt:lpstr>Dataset Investigation</vt:lpstr>
      <vt:lpstr>Dataset Investigation</vt:lpstr>
      <vt:lpstr>Training models for the first dataset</vt:lpstr>
      <vt:lpstr>Results of the Decision Tree Model</vt:lpstr>
      <vt:lpstr>Results of the Random Forest model</vt:lpstr>
      <vt:lpstr>Results of the Logistic Regression model</vt:lpstr>
      <vt:lpstr>Results of the XGBoost model</vt:lpstr>
      <vt:lpstr>Training model for the second dataset </vt:lpstr>
      <vt:lpstr>Results of the LightGBM Model</vt:lpstr>
      <vt:lpstr>Results of Random Forest Model</vt:lpstr>
      <vt:lpstr>Results of XGBoost Model</vt:lpstr>
      <vt:lpstr>Results of Gradient-boosted tree Model</vt:lpstr>
      <vt:lpstr>Strong characteristics for the 4 models</vt:lpstr>
      <vt:lpstr>Project summary and expansion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URL Detection</dc:title>
  <dc:creator>עדנאן עאזם</dc:creator>
  <cp:lastModifiedBy>עדנאן עאזם</cp:lastModifiedBy>
  <cp:revision>39</cp:revision>
  <dcterms:created xsi:type="dcterms:W3CDTF">2024-02-25T14:35:48Z</dcterms:created>
  <dcterms:modified xsi:type="dcterms:W3CDTF">2024-03-01T08:54:31Z</dcterms:modified>
</cp:coreProperties>
</file>