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97BFF-6A3F-4024-AED6-F4C8608F884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13F60-37D9-46DB-9CB6-2E9008C6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13F60-37D9-46DB-9CB6-2E9008C69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4B6225-6CBE-4E44-AF06-A637A8161E6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9C119E-113D-4644-8C28-61341408C8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270631" cy="1905000"/>
          </a:xfrm>
        </p:spPr>
        <p:txBody>
          <a:bodyPr/>
          <a:lstStyle/>
          <a:p>
            <a:r>
              <a:rPr lang="en-US" dirty="0" smtClean="0"/>
              <a:t>The analytics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SPROCKET CENTRAL PTY LTD</a:t>
            </a:r>
          </a:p>
          <a:p>
            <a:r>
              <a:rPr lang="en-US" dirty="0" smtClean="0"/>
              <a:t>SUBMITTED BY</a:t>
            </a:r>
          </a:p>
          <a:p>
            <a:r>
              <a:rPr lang="en-US" dirty="0" smtClean="0"/>
              <a:t>ADNAN HAIDER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 are three datasets are given by client. </a:t>
            </a:r>
          </a:p>
          <a:p>
            <a:r>
              <a:rPr lang="en-US" dirty="0" smtClean="0"/>
              <a:t>I revised it carefully. Some rows are missing. One column is unnecessary, so removed it. </a:t>
            </a:r>
            <a:r>
              <a:rPr lang="en-US" dirty="0" err="1" smtClean="0"/>
              <a:t>Customer_id</a:t>
            </a:r>
            <a:r>
              <a:rPr lang="en-US" dirty="0" smtClean="0"/>
              <a:t> is common in all three datasets.</a:t>
            </a:r>
          </a:p>
          <a:p>
            <a:r>
              <a:rPr lang="en-US" dirty="0" smtClean="0"/>
              <a:t>We have to explore, create a model and its interpretation.</a:t>
            </a:r>
          </a:p>
          <a:p>
            <a:r>
              <a:rPr lang="en-US" dirty="0" smtClean="0"/>
              <a:t>Lets derive some useful information from the given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three datasets we have analyze datasets, its types, columns types, their mean, standard deviations and many more.</a:t>
            </a:r>
          </a:p>
          <a:p>
            <a:r>
              <a:rPr lang="en-US" b="1" dirty="0" smtClean="0"/>
              <a:t>Transactions Table</a:t>
            </a:r>
          </a:p>
          <a:p>
            <a:r>
              <a:rPr lang="en-US" dirty="0" smtClean="0"/>
              <a:t>We extract some columns here like </a:t>
            </a:r>
            <a:r>
              <a:rPr lang="en-US" b="1" dirty="0" err="1" smtClean="0"/>
              <a:t>standard_cost</a:t>
            </a:r>
            <a:r>
              <a:rPr lang="en-US" b="1" dirty="0"/>
              <a:t>, </a:t>
            </a:r>
            <a:r>
              <a:rPr lang="en-US" b="1" dirty="0" err="1" smtClean="0"/>
              <a:t>product_first_sold_price</a:t>
            </a:r>
            <a:r>
              <a:rPr lang="en-US" b="1" dirty="0" smtClean="0"/>
              <a:t> </a:t>
            </a:r>
            <a:r>
              <a:rPr lang="en-US" dirty="0" smtClean="0"/>
              <a:t>also changes its name from date to price, extract its minimum value, maximum value, </a:t>
            </a:r>
            <a:r>
              <a:rPr lang="en-US" dirty="0" err="1" smtClean="0"/>
              <a:t>std</a:t>
            </a:r>
            <a:r>
              <a:rPr lang="en-US" dirty="0" smtClean="0"/>
              <a:t>, first 50% and many more.</a:t>
            </a:r>
          </a:p>
          <a:p>
            <a:r>
              <a:rPr lang="en-US" dirty="0" smtClean="0"/>
              <a:t>Some operations are apply to clean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info function to get more detail.</a:t>
            </a:r>
          </a:p>
          <a:p>
            <a:r>
              <a:rPr lang="en-US" dirty="0"/>
              <a:t>Use max, min and </a:t>
            </a:r>
            <a:r>
              <a:rPr lang="en-US" dirty="0" err="1"/>
              <a:t>std</a:t>
            </a:r>
            <a:r>
              <a:rPr lang="en-US" dirty="0"/>
              <a:t> functions for statistical information and to know behavior of this dataset.</a:t>
            </a:r>
          </a:p>
          <a:p>
            <a:r>
              <a:rPr lang="en-US" dirty="0"/>
              <a:t>Apply describe functions to get statistical information.</a:t>
            </a:r>
          </a:p>
          <a:p>
            <a:r>
              <a:rPr lang="en-US" dirty="0"/>
              <a:t>Check null and duplicate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performed some methods to extract useful information.</a:t>
            </a:r>
          </a:p>
          <a:p>
            <a:r>
              <a:rPr lang="en-US" dirty="0" smtClean="0"/>
              <a:t>I applied info function, it gives us detail information about total columns and its types</a:t>
            </a:r>
          </a:p>
          <a:p>
            <a:r>
              <a:rPr lang="en-US" dirty="0" smtClean="0"/>
              <a:t>We check here, if there is null values are in present in the dataset or not, if present, then in which columns.</a:t>
            </a:r>
          </a:p>
          <a:p>
            <a:r>
              <a:rPr lang="en-US" dirty="0" smtClean="0"/>
              <a:t>We use describe functions to get complete analysis about their mean, standard deviation, also check %.</a:t>
            </a:r>
          </a:p>
          <a:p>
            <a:r>
              <a:rPr lang="en-US" dirty="0" smtClean="0"/>
              <a:t>We check duplicate values here, which are not present enough, that can disturb our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Demographic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table, there was a useless column named “default”, so removed it.</a:t>
            </a:r>
          </a:p>
          <a:p>
            <a:r>
              <a:rPr lang="en-US" dirty="0"/>
              <a:t>Use info function to get more detail.</a:t>
            </a:r>
          </a:p>
          <a:p>
            <a:r>
              <a:rPr lang="en-US" dirty="0"/>
              <a:t>Use max, min and </a:t>
            </a:r>
            <a:r>
              <a:rPr lang="en-US" dirty="0" err="1"/>
              <a:t>std</a:t>
            </a:r>
            <a:r>
              <a:rPr lang="en-US" dirty="0"/>
              <a:t> functions for statistical information and to know behavior of this dataset.</a:t>
            </a:r>
          </a:p>
          <a:p>
            <a:r>
              <a:rPr lang="en-US" dirty="0"/>
              <a:t>Apply describe functions to get statistical information.</a:t>
            </a:r>
          </a:p>
          <a:p>
            <a:r>
              <a:rPr lang="en-US" dirty="0"/>
              <a:t>Check null and duplicate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above extraction, we have </a:t>
            </a:r>
            <a:r>
              <a:rPr lang="en-US" dirty="0"/>
              <a:t>971 entries </a:t>
            </a:r>
            <a:r>
              <a:rPr lang="en-US" dirty="0" smtClean="0"/>
              <a:t>for property evaluation and has maximum value is 12 and extract from below formula. [ working in pandas]</a:t>
            </a:r>
          </a:p>
          <a:p>
            <a:r>
              <a:rPr lang="en-US" dirty="0" err="1" smtClean="0"/>
              <a:t>merg</a:t>
            </a:r>
            <a:r>
              <a:rPr lang="en-US" dirty="0" smtClean="0"/>
              <a:t>[</a:t>
            </a:r>
            <a:r>
              <a:rPr lang="en-US" dirty="0" err="1" smtClean="0"/>
              <a:t>merg</a:t>
            </a:r>
            <a:r>
              <a:rPr lang="en-US" dirty="0"/>
              <a:t>["</a:t>
            </a:r>
            <a:r>
              <a:rPr lang="en-US" dirty="0" err="1"/>
              <a:t>property_valuation</a:t>
            </a:r>
            <a:r>
              <a:rPr lang="en-US" dirty="0"/>
              <a:t>"]==12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brand name “</a:t>
            </a:r>
            <a:r>
              <a:rPr lang="en-US" dirty="0" err="1" smtClean="0"/>
              <a:t>solex</a:t>
            </a:r>
            <a:r>
              <a:rPr lang="en-US" dirty="0" smtClean="0"/>
              <a:t>” is used for 206 times. Means highest value of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9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Hence we can get overview from data, how many rows like entries and how can we deal with such a large dataset. How can we optimize our goal like by using this dataset we determine maximum value of </a:t>
            </a:r>
            <a:r>
              <a:rPr lang="en-US" dirty="0"/>
              <a:t>cycling accessories to </a:t>
            </a:r>
            <a:r>
              <a:rPr lang="en-US" dirty="0" smtClean="0"/>
              <a:t>riders.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652</TotalTime>
  <Words>427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The analytics team</vt:lpstr>
      <vt:lpstr>INTRODUCTION</vt:lpstr>
      <vt:lpstr>Exploration</vt:lpstr>
      <vt:lpstr>Transactions</vt:lpstr>
      <vt:lpstr>Customer Address</vt:lpstr>
      <vt:lpstr>Customer Demographic</vt:lpstr>
      <vt:lpstr>Model development</vt:lpstr>
      <vt:lpstr>Interpretation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analytics team</dc:title>
  <dc:creator>Adnan Haider</dc:creator>
  <cp:lastModifiedBy>Adnan Haider</cp:lastModifiedBy>
  <cp:revision>15</cp:revision>
  <dcterms:created xsi:type="dcterms:W3CDTF">2023-10-25T10:17:35Z</dcterms:created>
  <dcterms:modified xsi:type="dcterms:W3CDTF">2023-10-26T15:01:14Z</dcterms:modified>
</cp:coreProperties>
</file>