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TELEVENT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Y-CAS (young </a:t>
            </a:r>
            <a:r>
              <a:rPr lang="en-GB" dirty="0" err="1"/>
              <a:t>celebes</a:t>
            </a:r>
            <a:r>
              <a:rPr lang="en-GB" dirty="0"/>
              <a:t> art studio)</a:t>
            </a:r>
          </a:p>
        </p:txBody>
      </p:sp>
    </p:spTree>
    <p:extLst>
      <p:ext uri="{BB962C8B-B14F-4D97-AF65-F5344CB8AC3E}">
        <p14:creationId xmlns:p14="http://schemas.microsoft.com/office/powerpoint/2010/main" val="39632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err="1"/>
              <a:t>televent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sz="3600" dirty="0" err="1"/>
              <a:t>televent</a:t>
            </a:r>
            <a:r>
              <a:rPr lang="en-GB" sz="3600" dirty="0"/>
              <a:t> </a:t>
            </a:r>
            <a:r>
              <a:rPr lang="en-GB" sz="3600" dirty="0" err="1"/>
              <a:t>adalah</a:t>
            </a:r>
            <a:r>
              <a:rPr lang="en-GB" sz="3600" dirty="0"/>
              <a:t> system </a:t>
            </a:r>
            <a:r>
              <a:rPr lang="en-GB" sz="3600" dirty="0" err="1"/>
              <a:t>manajemen</a:t>
            </a:r>
            <a:r>
              <a:rPr lang="en-GB" sz="3600" dirty="0"/>
              <a:t> </a:t>
            </a:r>
            <a:r>
              <a:rPr lang="en-GB" sz="3600" dirty="0" err="1"/>
              <a:t>informasi</a:t>
            </a:r>
            <a:r>
              <a:rPr lang="en-GB" sz="3600" dirty="0"/>
              <a:t> event yang </a:t>
            </a:r>
            <a:r>
              <a:rPr lang="en-GB" sz="3600" dirty="0" err="1"/>
              <a:t>ada</a:t>
            </a:r>
            <a:r>
              <a:rPr lang="en-GB" sz="3600" dirty="0"/>
              <a:t> di Telkom university. </a:t>
            </a:r>
            <a:r>
              <a:rPr lang="en-GB" sz="3600" dirty="0" err="1"/>
              <a:t>Televent</a:t>
            </a:r>
            <a:r>
              <a:rPr lang="en-GB" sz="3600" dirty="0"/>
              <a:t> </a:t>
            </a:r>
            <a:r>
              <a:rPr lang="en-GB" sz="3600" dirty="0" err="1"/>
              <a:t>memudahkan</a:t>
            </a:r>
            <a:r>
              <a:rPr lang="en-GB" sz="3600" dirty="0"/>
              <a:t> civitas </a:t>
            </a:r>
            <a:r>
              <a:rPr lang="en-GB" sz="3600" dirty="0" err="1"/>
              <a:t>akademika</a:t>
            </a:r>
            <a:r>
              <a:rPr lang="en-GB" sz="3600" dirty="0"/>
              <a:t> </a:t>
            </a:r>
            <a:r>
              <a:rPr lang="en-GB" sz="3600" dirty="0" err="1"/>
              <a:t>dalam</a:t>
            </a:r>
            <a:r>
              <a:rPr lang="en-GB" sz="3600" dirty="0"/>
              <a:t> </a:t>
            </a:r>
            <a:r>
              <a:rPr lang="en-GB" sz="3600" dirty="0" err="1"/>
              <a:t>mengetahui</a:t>
            </a:r>
            <a:r>
              <a:rPr lang="en-GB" sz="3600" dirty="0"/>
              <a:t> </a:t>
            </a:r>
            <a:r>
              <a:rPr lang="en-GB" sz="3600" dirty="0" err="1"/>
              <a:t>informasi</a:t>
            </a:r>
            <a:r>
              <a:rPr lang="en-GB" sz="3600" dirty="0"/>
              <a:t> event </a:t>
            </a:r>
            <a:r>
              <a:rPr lang="en-GB" sz="3600" dirty="0" err="1"/>
              <a:t>dan</a:t>
            </a:r>
            <a:r>
              <a:rPr lang="en-GB" sz="3600" dirty="0"/>
              <a:t> </a:t>
            </a:r>
            <a:r>
              <a:rPr lang="en-GB" sz="3600" dirty="0" err="1"/>
              <a:t>mendaftar</a:t>
            </a:r>
            <a:r>
              <a:rPr lang="en-GB" sz="3600" dirty="0"/>
              <a:t> event </a:t>
            </a:r>
            <a:r>
              <a:rPr lang="en-GB" sz="3600" dirty="0" err="1"/>
              <a:t>tersebut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0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FUNGSIONALITAS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/>
              <a:t>Memudahkan</a:t>
            </a:r>
            <a:r>
              <a:rPr lang="en-GB" dirty="0"/>
              <a:t> customer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mengetahui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event yang </a:t>
            </a:r>
            <a:r>
              <a:rPr lang="en-GB" dirty="0" err="1"/>
              <a:t>ada</a:t>
            </a:r>
            <a:r>
              <a:rPr lang="en-GB" dirty="0"/>
              <a:t> di Telkom university</a:t>
            </a:r>
          </a:p>
          <a:p>
            <a:r>
              <a:rPr lang="en-GB" dirty="0" err="1"/>
              <a:t>Memudahkan</a:t>
            </a:r>
            <a:r>
              <a:rPr lang="en-GB" dirty="0"/>
              <a:t> customer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memesan</a:t>
            </a:r>
            <a:r>
              <a:rPr lang="en-GB" dirty="0"/>
              <a:t> event yang </a:t>
            </a:r>
            <a:r>
              <a:rPr lang="en-GB" dirty="0" err="1"/>
              <a:t>ada</a:t>
            </a:r>
            <a:r>
              <a:rPr lang="en-GB" dirty="0"/>
              <a:t> di Telkom university</a:t>
            </a:r>
          </a:p>
          <a:p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wadah</a:t>
            </a:r>
            <a:r>
              <a:rPr lang="en-GB" dirty="0"/>
              <a:t> customer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mempublikasikan</a:t>
            </a:r>
            <a:r>
              <a:rPr lang="en-GB" dirty="0"/>
              <a:t> </a:t>
            </a:r>
            <a:r>
              <a:rPr lang="en-GB" dirty="0" err="1"/>
              <a:t>eventnya</a:t>
            </a:r>
            <a:r>
              <a:rPr lang="en-GB" dirty="0"/>
              <a:t> </a:t>
            </a:r>
            <a:r>
              <a:rPr lang="en-GB" dirty="0" err="1"/>
              <a:t>sendiri</a:t>
            </a:r>
            <a:endParaRPr lang="en-GB" dirty="0"/>
          </a:p>
          <a:p>
            <a:r>
              <a:rPr lang="en-GB" dirty="0"/>
              <a:t>Admin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mengelola</a:t>
            </a:r>
            <a:r>
              <a:rPr lang="en-GB" dirty="0"/>
              <a:t> event yang </a:t>
            </a:r>
            <a:r>
              <a:rPr lang="en-GB" dirty="0" err="1"/>
              <a:t>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74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50" name="Picture 4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0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0241" y="-96205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ERD</a:t>
            </a:r>
          </a:p>
        </p:txBody>
      </p:sp>
      <p:pic>
        <p:nvPicPr>
          <p:cNvPr id="6" name="Picture 5" descr="A picture containing text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28" y="1064692"/>
            <a:ext cx="1014699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24110" y="56405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UML</a:t>
            </a:r>
          </a:p>
        </p:txBody>
      </p:sp>
      <p:pic>
        <p:nvPicPr>
          <p:cNvPr id="9" name="Picture 8" descr="A picture containing text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85" y="1284611"/>
            <a:ext cx="7540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6"/>
          <a:stretch/>
        </p:blipFill>
        <p:spPr>
          <a:xfrm>
            <a:off x="1791979" y="451617"/>
            <a:ext cx="938146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GB"/>
              <a:t>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91"/>
          <a:stretch/>
        </p:blipFill>
        <p:spPr>
          <a:xfrm>
            <a:off x="1730830" y="277448"/>
            <a:ext cx="942539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9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GB" dirty="0"/>
              <a:t>ABOUT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94"/>
          <a:stretch/>
        </p:blipFill>
        <p:spPr>
          <a:xfrm>
            <a:off x="1973943" y="466132"/>
            <a:ext cx="932759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357</TotalTime>
  <Words>49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TELEVENT</vt:lpstr>
      <vt:lpstr>televent</vt:lpstr>
      <vt:lpstr>FUNGSIONALITAS</vt:lpstr>
      <vt:lpstr>ERD</vt:lpstr>
      <vt:lpstr>UML</vt:lpstr>
      <vt:lpstr>UI</vt:lpstr>
      <vt:lpstr>UI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TELEVENT</dc:title>
  <dc:creator>Dian Eka Muzdalifah</dc:creator>
  <cp:lastModifiedBy>Dian Eka Muzdalifah</cp:lastModifiedBy>
  <cp:revision>5</cp:revision>
  <dcterms:created xsi:type="dcterms:W3CDTF">2017-05-05T03:28:40Z</dcterms:created>
  <dcterms:modified xsi:type="dcterms:W3CDTF">2017-05-05T09:29:48Z</dcterms:modified>
</cp:coreProperties>
</file>