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75" r:id="rId2"/>
    <p:sldId id="257" r:id="rId3"/>
    <p:sldId id="269" r:id="rId4"/>
    <p:sldId id="480" r:id="rId5"/>
    <p:sldId id="478" r:id="rId6"/>
    <p:sldId id="479" r:id="rId7"/>
    <p:sldId id="476" r:id="rId8"/>
    <p:sldId id="482" r:id="rId9"/>
    <p:sldId id="270" r:id="rId10"/>
    <p:sldId id="265" r:id="rId11"/>
    <p:sldId id="481" r:id="rId12"/>
    <p:sldId id="266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6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xmlns="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xmlns="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70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xmlns="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xmlns="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xmlns="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xmlns="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75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xmlns="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xmlns="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8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hionandtextiles.springeropen.com/counter/pdf/10.1186/s40691-023-00360-w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jmets.com/uploadedfiles/paper/issue_11_november_2023/46594/final/fin_irjmets1700834106.pdf" TargetMode="External"/><Relationship Id="rId5" Type="http://schemas.openxmlformats.org/officeDocument/2006/relationships/hyperlink" Target="https://www.jetir.org/papers/JETIR2411533.pdf" TargetMode="External"/><Relationship Id="rId4" Type="http://schemas.openxmlformats.org/officeDocument/2006/relationships/hyperlink" Target="https://ijrpr.com/uploads/V5ISSUE12/IJRPR36107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sapps.com/knowledge/ai-powered-fashion-advice-how-ai-personal-shoppers-boost-fashion-decision-making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42979-023-01932-9" TargetMode="External"/><Relationship Id="rId4" Type="http://schemas.openxmlformats.org/officeDocument/2006/relationships/hyperlink" Target="https://www.leewayhertz.com/ai-use-cases-in-fashion/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am06/-Immersive-Augmented-Reality-Wardrobe-Stylist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876"/>
            <a:ext cx="10515600" cy="1258224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IMMERSIVE AUGMENTED REALITY WARDROBE STYLIST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5721"/>
            <a:ext cx="10515600" cy="3950898"/>
          </a:xfrm>
        </p:spPr>
        <p:txBody>
          <a:bodyPr/>
          <a:lstStyle/>
          <a:p>
            <a:pPr marL="0" indent="0" algn="ctr">
              <a:buNone/>
            </a:pPr>
            <a:endParaRPr lang="en-US" sz="1400" b="1" dirty="0" smtClean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Presidency University, Bengaluru in partial fulfillment  for the award of the degree of  Master of Computer Applications(MCA</a:t>
            </a:r>
            <a:r>
              <a:rPr lang="en-US" sz="1400" b="1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sz="1400" b="1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MCA_PR214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Sakthi </a:t>
            </a:r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I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I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School of Computer Science and Engineering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45284"/>
              </p:ext>
            </p:extLst>
          </p:nvPr>
        </p:nvGraphicFramePr>
        <p:xfrm>
          <a:off x="3530917" y="2988709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Adnan Imam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616450" y="187008"/>
            <a:ext cx="359282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15992" y="931654"/>
            <a:ext cx="10541480" cy="4536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Karthik, M., Sharma, A., Raj, A., &amp; Jeyakumar, P. (2023). AI-powered fashion recommendation system using deep learning.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and Textiles, 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1-16.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://fashionandtextiles.springeropen.com/counter/pdf/10.1186/s40691-023-00360-w.pdf</a:t>
            </a:r>
            <a:r>
              <a:rPr lang="en-US" sz="1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S., Patel, R., &amp; Sharma, V. (2023). A study on AI-based personalized fashion recommendation systems.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Publication and Reviews,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(12), 412-419.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ijrpr.com/uploads/V5ISSUE12/IJRPR36107.pdf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Srishti, K. P., Taj, S., Prerana, D. V., Hegde, S. U., &amp; Singh, T. S. B. (2024). Virtual fashion stylist with AI-generated wardrobe capsule suggestions.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Research, 11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311–314.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www.jetir.org/papers/JETIR2411533.pdf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Udavant, O., Kumari, R., Kumar, R., &amp; Chikane, M. (2023). AI-driven personalized fashion stylist.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Modernization in Engineering, Technology and Science,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2363–2364.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https://www.irjmets.com/uploadedfiles/paper//issue_11_november_2023/46594/final/fin_irjmets1700834106.pdf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321811" y="176848"/>
            <a:ext cx="283083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76952" y="860534"/>
            <a:ext cx="10541480" cy="4536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Recommendations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2022)-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discusses the integration of AI in fashion recommendation systems, focusing on machine learning algorithms to enhance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Custom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AI Agents |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Springs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Wardrobe Management Using AI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2023)-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focuses on AI applications in managing personal wardrobes, offering outfit suggestions based on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preferences.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LeewayHertz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 AI Development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Company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Shaghayegh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Shirkhani, Hamam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Mokayed,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Rajkumar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Saini, Hum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2023). Study of AI-Driven Fashion Recommender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Springer Nature Journal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4:514 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fr-FR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link.springer.com/article/10.1007/s42979-023-01932-9</a:t>
            </a:r>
            <a:endParaRPr lang="fr-FR" sz="18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Orestis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Sarakatsanos, Anastasios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Papazoglou‑Chalikias, Machi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Boikou, Elisavet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Chatzilari, Michaela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Jauk,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Ursina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Hafiger, Spiros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Nikolopoulos, Ioannis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Kompatsiaris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(2024).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Designer: enhancing fashion showcases through immersive virtual garment fitting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Springer Nature Journal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(2024) 28:70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fr-FR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://link.springer.com/article/10.1007/s10055-024-00945-w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08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148080" y="857251"/>
            <a:ext cx="1033272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149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2666" y="877885"/>
            <a:ext cx="11086189" cy="4245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 can be overwhelming, and individuals struggle to visualize outfits before purchasing.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lacks an immersive experience, leading to dissatisfaction and high return rates.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augmented reality-based wardrobe stylist can enhance shopping experiences by allowing users to visualize outfits in real time, improving confidence in fashion choices and reducing returns.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Gaps in Existing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 in virtual try-ons.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 for real-time rendering.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Research-Oriented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interactive AR wardrobe that enables users to virtually try on clothes using machine learning and augmented reality techniques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xmlns="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xmlns="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174" y="17112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99558"/>
              </p:ext>
            </p:extLst>
          </p:nvPr>
        </p:nvGraphicFramePr>
        <p:xfrm>
          <a:off x="534837" y="836762"/>
          <a:ext cx="11188459" cy="478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55"/>
                <a:gridCol w="2668038"/>
                <a:gridCol w="559128"/>
                <a:gridCol w="2070005"/>
                <a:gridCol w="1999992"/>
                <a:gridCol w="1718999"/>
                <a:gridCol w="1639242"/>
              </a:tblGrid>
              <a:tr h="470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Used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Faced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 marL="7620" marR="7620" marT="7620" marB="0" anchor="ctr"/>
                </a:tc>
              </a:tr>
              <a:tr h="839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Fashion Recommendation System Using Deep Learning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Neural Networks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datasets, model interpretability issues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recommendation accuracy, improved personalization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continuous model training, privacy concerns</a:t>
                      </a:r>
                    </a:p>
                  </a:txBody>
                  <a:tcPr marL="7620" marR="7620" marT="7620" marB="0" anchor="ctr"/>
                </a:tc>
              </a:tr>
              <a:tr h="86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Study on AI-Based Personalized Fashion Recommendation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Algorithms, Recommendation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recommendation systems, high dependency on user data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user engagement, higher conversion rates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Over-reliance on user data, potential inaccuracies</a:t>
                      </a:r>
                    </a:p>
                  </a:txBody>
                  <a:tcPr marL="7620" marR="7620" marT="7620" marB="0" anchor="ctr"/>
                </a:tc>
              </a:tr>
              <a:tr h="86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Fashion Stylist with AI-Generated Wardrobe Capsule Suggestions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Vision, AI-based Virtual Assistants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fashion dataset coverage, difficulty in trend adaptation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styling, user-friendly virtual assistant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scalability, high computation requirements</a:t>
                      </a:r>
                    </a:p>
                  </a:txBody>
                  <a:tcPr marL="7620" marR="7620" marT="7620" marB="0" anchor="ctr"/>
                </a:tc>
              </a:tr>
              <a:tr h="87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Personalized Fashion Stylist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Data Analytics, AI, Machine Learning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issues, difficulty in maintaining accuracy across regions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precise fashion predictions, better shopping experiences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concerns, requires significant processing power</a:t>
                      </a:r>
                    </a:p>
                  </a:txBody>
                  <a:tcPr marL="7620" marR="7620" marT="7620" marB="0" anchor="ctr"/>
                </a:tc>
              </a:tr>
              <a:tr h="878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Reality for Virtual Try-On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AR-based clothing visualization using computer vision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compatibility issues, latency in rendering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shopping experience, reduces returns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processing power needed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5803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xmlns="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xmlns="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319" y="1196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BF7F58-9372-1CA6-DEF0-1718E64B39F3}"/>
              </a:ext>
            </a:extLst>
          </p:cNvPr>
          <p:cNvSpPr txBox="1"/>
          <p:nvPr/>
        </p:nvSpPr>
        <p:spPr>
          <a:xfrm>
            <a:off x="477519" y="685140"/>
            <a:ext cx="11277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 is designed to enhance scalability, maintainability, and efficiency by dividing the system into distinct, interdependent components. Each module focuses on a specific functionality, enabling seamless integration and easier debugging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parallel development, optimized performance, and better security by isolating sensitive data within specific components.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IN" sz="2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4" y="2073674"/>
            <a:ext cx="6431491" cy="338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xmlns="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xmlns="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67605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BF7F58-9372-1CA6-DEF0-1718E64B39F3}"/>
              </a:ext>
            </a:extLst>
          </p:cNvPr>
          <p:cNvSpPr txBox="1"/>
          <p:nvPr/>
        </p:nvSpPr>
        <p:spPr>
          <a:xfrm>
            <a:off x="712735" y="383380"/>
            <a:ext cx="1084426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1: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Module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the main dashboard, providing a personalized feed with fashion recommendations, user activity, and quick access to key 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2: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Page Module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explore trending styles, fashion inspirations, new collections, and AI-curated looks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&amp; Preferences Module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details, style preferences, wardrobe items, and past selections for a personalized experience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Try-On Module (AR-Powered)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try on outfits virtually using augmented reality for better decision-making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Styling Assistant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outfit recommendations based on weather, events, body type, and latest trends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6: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&amp; Fashion Advice Module (NLP-Based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fashion tips, trend analysis, and Q&amp;A assistance via an AI-powered chatbot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Wardrobe Management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organize, categorize, and mix-match their existing wardrobe for better outfit planning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2644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xmlns="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430540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20396" y="1366797"/>
            <a:ext cx="1015720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Studio, VS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Dart, JavaScript, Python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Flutter, React Native, TensorFlow, PyTorch, ARCore, ARKit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Firebase, Flask/Django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Colab (Cloud Training), Figma (UI/UX), Sketchfab/Blender (3D Models) 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11" y="201224"/>
            <a:ext cx="10522789" cy="78218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072" y="2005012"/>
            <a:ext cx="9540815" cy="660550"/>
          </a:xfrm>
        </p:spPr>
        <p:txBody>
          <a:bodyPr/>
          <a:lstStyle/>
          <a:p>
            <a:pPr marL="0" indent="0" algn="ctr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Immersive-Augmented-Reality-Wardrobe-Stylist-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959558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805FBD53-FC5D-7F72-5608-EDAAFFD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400" y="923026"/>
            <a:ext cx="9020174" cy="43735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668914" y="145832"/>
            <a:ext cx="899393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8039</TotalTime>
  <Words>952</Words>
  <Application>Microsoft Office PowerPoint</Application>
  <PresentationFormat>Widescreen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MCA Final Year Project (Review I)  IMMERSIVE AUGMENTED REALITY WARDROBE STYLIST </vt:lpstr>
      <vt:lpstr>Content</vt:lpstr>
      <vt:lpstr>Problem Statement</vt:lpstr>
      <vt:lpstr>Literature Review</vt:lpstr>
      <vt:lpstr>Module Design</vt:lpstr>
      <vt:lpstr>Module Design</vt:lpstr>
      <vt:lpstr>Tools And Technologies To Be Used</vt:lpstr>
      <vt:lpstr>Github Link</vt:lpstr>
      <vt:lpstr>Timeline of the Project (Gantt Chart)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940</cp:revision>
  <cp:lastPrinted>2018-07-24T06:37:20Z</cp:lastPrinted>
  <dcterms:created xsi:type="dcterms:W3CDTF">2018-06-07T04:06:17Z</dcterms:created>
  <dcterms:modified xsi:type="dcterms:W3CDTF">2025-03-25T13:27:23Z</dcterms:modified>
</cp:coreProperties>
</file>