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        </a:t>
            </a:r>
            <a:r>
              <a:rPr lang="en-US" dirty="0" err="1" smtClean="0"/>
              <a:t>bluemine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04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homePage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28" y="1896533"/>
            <a:ext cx="6378260" cy="4597400"/>
          </a:xfrm>
        </p:spPr>
      </p:pic>
    </p:spTree>
    <p:extLst>
      <p:ext uri="{BB962C8B-B14F-4D97-AF65-F5344CB8AC3E}">
        <p14:creationId xmlns:p14="http://schemas.microsoft.com/office/powerpoint/2010/main" val="118184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Signin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933" y="1837267"/>
            <a:ext cx="4291761" cy="4521200"/>
          </a:xfrm>
        </p:spPr>
      </p:pic>
    </p:spTree>
    <p:extLst>
      <p:ext uri="{BB962C8B-B14F-4D97-AF65-F5344CB8AC3E}">
        <p14:creationId xmlns:p14="http://schemas.microsoft.com/office/powerpoint/2010/main" val="290885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signup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266" y="1667933"/>
            <a:ext cx="4732423" cy="4783667"/>
          </a:xfrm>
        </p:spPr>
      </p:pic>
    </p:spTree>
    <p:extLst>
      <p:ext uri="{BB962C8B-B14F-4D97-AF65-F5344CB8AC3E}">
        <p14:creationId xmlns:p14="http://schemas.microsoft.com/office/powerpoint/2010/main" val="407712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1930400"/>
            <a:ext cx="5390048" cy="4334933"/>
          </a:xfrm>
        </p:spPr>
      </p:pic>
    </p:spTree>
    <p:extLst>
      <p:ext uri="{BB962C8B-B14F-4D97-AF65-F5344CB8AC3E}">
        <p14:creationId xmlns:p14="http://schemas.microsoft.com/office/powerpoint/2010/main" val="1688339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</TotalTime>
  <Words>6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                   bluemine</vt:lpstr>
      <vt:lpstr>homePage</vt:lpstr>
      <vt:lpstr>Signin</vt:lpstr>
      <vt:lpstr>signup</vt:lpstr>
      <vt:lpstr>Comments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bluemine</dc:title>
  <dc:creator>Talha Zameer</dc:creator>
  <cp:lastModifiedBy>Talha Zameer</cp:lastModifiedBy>
  <cp:revision>1</cp:revision>
  <dcterms:created xsi:type="dcterms:W3CDTF">2020-01-20T19:50:43Z</dcterms:created>
  <dcterms:modified xsi:type="dcterms:W3CDTF">2020-01-20T19:55:49Z</dcterms:modified>
</cp:coreProperties>
</file>