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4" r:id="rId4"/>
    <p:sldId id="262" r:id="rId5"/>
    <p:sldId id="263" r:id="rId6"/>
    <p:sldId id="265" r:id="rId7"/>
    <p:sldId id="259" r:id="rId8"/>
    <p:sldId id="258" r:id="rId9"/>
    <p:sldId id="257"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946"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766763"/>
            <a:ext cx="8791575" cy="2069570"/>
          </a:xfrm>
        </p:spPr>
        <p:txBody>
          <a:bodyPr/>
          <a:lstStyle/>
          <a:p>
            <a:pPr algn="ctr"/>
            <a:r>
              <a:rPr lang="en-US" sz="3600" dirty="0" err="1" smtClean="0"/>
              <a:t>bluemine</a:t>
            </a:r>
            <a:r>
              <a:rPr lang="en-US" sz="3600" dirty="0" smtClean="0"/>
              <a:t> (Ticket Tracking System)</a:t>
            </a:r>
            <a:endParaRPr lang="en-GB" dirty="0"/>
          </a:p>
        </p:txBody>
      </p:sp>
      <p:sp>
        <p:nvSpPr>
          <p:cNvPr id="3" name="Subtitle 2"/>
          <p:cNvSpPr>
            <a:spLocks noGrp="1"/>
          </p:cNvSpPr>
          <p:nvPr>
            <p:ph type="subTitle" idx="1"/>
          </p:nvPr>
        </p:nvSpPr>
        <p:spPr/>
        <p:txBody>
          <a:bodyPr>
            <a:normAutofit fontScale="62500" lnSpcReduction="20000"/>
          </a:bodyPr>
          <a:lstStyle/>
          <a:p>
            <a:r>
              <a:rPr lang="en-US" sz="2700" b="1" u="sng" dirty="0" smtClean="0">
                <a:solidFill>
                  <a:schemeClr val="tx1"/>
                </a:solidFill>
              </a:rPr>
              <a:t>Group Members:</a:t>
            </a:r>
          </a:p>
          <a:p>
            <a:pPr marL="457200" indent="-457200">
              <a:buFont typeface="+mj-lt"/>
              <a:buAutoNum type="arabicPeriod"/>
            </a:pPr>
            <a:r>
              <a:rPr lang="en-US" dirty="0" smtClean="0">
                <a:solidFill>
                  <a:schemeClr val="tx1"/>
                </a:solidFill>
              </a:rPr>
              <a:t>Muhammad Adnan </a:t>
            </a:r>
            <a:r>
              <a:rPr lang="en-US" dirty="0" err="1" smtClean="0">
                <a:solidFill>
                  <a:schemeClr val="tx1"/>
                </a:solidFill>
              </a:rPr>
              <a:t>Inayat</a:t>
            </a:r>
            <a:endParaRPr lang="en-US" dirty="0" smtClean="0">
              <a:solidFill>
                <a:schemeClr val="tx1"/>
              </a:solidFill>
            </a:endParaRPr>
          </a:p>
          <a:p>
            <a:pPr marL="457200" indent="-457200">
              <a:buFont typeface="+mj-lt"/>
              <a:buAutoNum type="arabicPeriod"/>
            </a:pPr>
            <a:r>
              <a:rPr lang="en-US" dirty="0" smtClean="0">
                <a:solidFill>
                  <a:schemeClr val="tx1"/>
                </a:solidFill>
              </a:rPr>
              <a:t>Ameer Hamza Cheema</a:t>
            </a:r>
          </a:p>
          <a:p>
            <a:pPr marL="457200" indent="-457200">
              <a:buFont typeface="+mj-lt"/>
              <a:buAutoNum type="arabicPeriod"/>
            </a:pPr>
            <a:r>
              <a:rPr lang="en-US" dirty="0" smtClean="0">
                <a:solidFill>
                  <a:schemeClr val="tx1"/>
                </a:solidFill>
              </a:rPr>
              <a:t>Asif Ahmad</a:t>
            </a:r>
          </a:p>
          <a:p>
            <a:pPr marL="457200" indent="-457200">
              <a:buFont typeface="+mj-lt"/>
              <a:buAutoNum type="arabicPeriod"/>
            </a:pPr>
            <a:r>
              <a:rPr lang="en-US" dirty="0" err="1" smtClean="0">
                <a:solidFill>
                  <a:schemeClr val="tx1"/>
                </a:solidFill>
              </a:rPr>
              <a:t>Talah</a:t>
            </a:r>
            <a:r>
              <a:rPr lang="en-US" dirty="0" smtClean="0">
                <a:solidFill>
                  <a:schemeClr val="tx1"/>
                </a:solidFill>
              </a:rPr>
              <a:t> Zameer</a:t>
            </a:r>
            <a:endParaRPr lang="en-GB" dirty="0">
              <a:solidFill>
                <a:schemeClr val="tx1"/>
              </a:solidFill>
            </a:endParaRPr>
          </a:p>
        </p:txBody>
      </p:sp>
    </p:spTree>
    <p:extLst>
      <p:ext uri="{BB962C8B-B14F-4D97-AF65-F5344CB8AC3E}">
        <p14:creationId xmlns:p14="http://schemas.microsoft.com/office/powerpoint/2010/main" val="2412041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a:t>
            </a:r>
            <a:r>
              <a:rPr lang="en-GB"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601" y="1930400"/>
            <a:ext cx="5390048" cy="4334933"/>
          </a:xfrm>
        </p:spPr>
      </p:pic>
    </p:spTree>
    <p:extLst>
      <p:ext uri="{BB962C8B-B14F-4D97-AF65-F5344CB8AC3E}">
        <p14:creationId xmlns:p14="http://schemas.microsoft.com/office/powerpoint/2010/main" val="1688339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description: -</a:t>
            </a:r>
          </a:p>
        </p:txBody>
      </p:sp>
      <p:sp>
        <p:nvSpPr>
          <p:cNvPr id="3" name="Content Placeholder 2"/>
          <p:cNvSpPr>
            <a:spLocks noGrp="1"/>
          </p:cNvSpPr>
          <p:nvPr>
            <p:ph idx="1"/>
          </p:nvPr>
        </p:nvSpPr>
        <p:spPr/>
        <p:txBody>
          <a:bodyPr/>
          <a:lstStyle/>
          <a:p>
            <a:r>
              <a:rPr lang="en-GB" dirty="0" smtClean="0"/>
              <a:t>We </a:t>
            </a:r>
            <a:r>
              <a:rPr lang="en-GB" dirty="0"/>
              <a:t>can’t keep track of official matters through verbal communication as one can accept/ deny any commitment made by him/ her. It’s the need of the hour that all official matters must be booked and tracked for future reference. Doing it manually (paper based) is very hectic so we have planned to develop web-based ticket tracking system. It will provide option to </a:t>
            </a:r>
            <a:r>
              <a:rPr lang="en-GB" dirty="0" smtClean="0"/>
              <a:t>create issues/ticket. </a:t>
            </a:r>
            <a:r>
              <a:rPr lang="en-GB" dirty="0"/>
              <a:t>Users can also check progress. It will keep a record of users who is originating issue, type of issue, assigned to which person, deadline etc.</a:t>
            </a:r>
          </a:p>
        </p:txBody>
      </p:sp>
    </p:spTree>
    <p:extLst>
      <p:ext uri="{BB962C8B-B14F-4D97-AF65-F5344CB8AC3E}">
        <p14:creationId xmlns:p14="http://schemas.microsoft.com/office/powerpoint/2010/main" val="2864570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r>
              <a:rPr lang="en-GB" dirty="0" smtClean="0"/>
              <a:t> : </a:t>
            </a:r>
            <a:r>
              <a:rPr lang="en-GB" dirty="0"/>
              <a:t>-</a:t>
            </a:r>
          </a:p>
        </p:txBody>
      </p:sp>
      <p:sp>
        <p:nvSpPr>
          <p:cNvPr id="3" name="Content Placeholder 2"/>
          <p:cNvSpPr>
            <a:spLocks noGrp="1"/>
          </p:cNvSpPr>
          <p:nvPr>
            <p:ph idx="1"/>
          </p:nvPr>
        </p:nvSpPr>
        <p:spPr/>
        <p:txBody>
          <a:bodyPr/>
          <a:lstStyle/>
          <a:p>
            <a:pPr marL="0" indent="0">
              <a:buNone/>
            </a:pPr>
            <a:r>
              <a:rPr lang="en-GB" dirty="0"/>
              <a:t>Frontend: </a:t>
            </a:r>
            <a:r>
              <a:rPr lang="en-GB" dirty="0" smtClean="0"/>
              <a:t>-</a:t>
            </a:r>
          </a:p>
          <a:p>
            <a:pPr marL="0" indent="0">
              <a:buNone/>
            </a:pPr>
            <a:r>
              <a:rPr lang="en-GB" dirty="0" smtClean="0"/>
              <a:t> </a:t>
            </a:r>
            <a:r>
              <a:rPr lang="en-GB" dirty="0"/>
              <a:t>HTML, CSS, JavaScript, </a:t>
            </a:r>
            <a:r>
              <a:rPr lang="en-GB" dirty="0" smtClean="0"/>
              <a:t>Bootstrap, Angular</a:t>
            </a:r>
          </a:p>
          <a:p>
            <a:pPr marL="0" indent="0">
              <a:buNone/>
            </a:pPr>
            <a:r>
              <a:rPr lang="en-GB" dirty="0" smtClean="0"/>
              <a:t>Backend</a:t>
            </a:r>
            <a:r>
              <a:rPr lang="en-GB" dirty="0"/>
              <a:t>: - </a:t>
            </a:r>
            <a:endParaRPr lang="en-GB" dirty="0" smtClean="0"/>
          </a:p>
          <a:p>
            <a:pPr marL="0" indent="0">
              <a:buNone/>
            </a:pPr>
            <a:r>
              <a:rPr lang="en-GB" dirty="0"/>
              <a:t> </a:t>
            </a:r>
            <a:r>
              <a:rPr lang="en-GB" dirty="0" smtClean="0"/>
              <a:t>Node.js, </a:t>
            </a:r>
            <a:r>
              <a:rPr lang="en-GB" dirty="0" err="1" smtClean="0"/>
              <a:t>LoopBack</a:t>
            </a:r>
            <a:endParaRPr lang="en-GB" dirty="0"/>
          </a:p>
        </p:txBody>
      </p:sp>
    </p:spTree>
    <p:extLst>
      <p:ext uri="{BB962C8B-B14F-4D97-AF65-F5344CB8AC3E}">
        <p14:creationId xmlns:p14="http://schemas.microsoft.com/office/powerpoint/2010/main" val="3306697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Target users: -</a:t>
            </a:r>
          </a:p>
        </p:txBody>
      </p:sp>
      <p:sp>
        <p:nvSpPr>
          <p:cNvPr id="3" name="Content Placeholder 2"/>
          <p:cNvSpPr>
            <a:spLocks noGrp="1"/>
          </p:cNvSpPr>
          <p:nvPr>
            <p:ph idx="1"/>
          </p:nvPr>
        </p:nvSpPr>
        <p:spPr>
          <a:xfrm>
            <a:off x="1141413" y="1684867"/>
            <a:ext cx="9905998" cy="4106334"/>
          </a:xfrm>
        </p:spPr>
        <p:txBody>
          <a:bodyPr/>
          <a:lstStyle/>
          <a:p>
            <a:r>
              <a:rPr lang="en-GB" dirty="0" smtClean="0"/>
              <a:t>This </a:t>
            </a:r>
            <a:r>
              <a:rPr lang="en-GB" dirty="0"/>
              <a:t>system can be used by offices of all types of industries</a:t>
            </a:r>
            <a:r>
              <a:rPr lang="en-GB" dirty="0" smtClean="0"/>
              <a:t>.</a:t>
            </a:r>
            <a:endParaRPr lang="en-GB" dirty="0"/>
          </a:p>
          <a:p>
            <a:pPr marL="0" indent="0">
              <a:buNone/>
            </a:pPr>
            <a:r>
              <a:rPr lang="en-GB" sz="3600" dirty="0"/>
              <a:t>Features: </a:t>
            </a:r>
            <a:r>
              <a:rPr lang="en-GB" sz="3600" dirty="0" smtClean="0"/>
              <a:t>-</a:t>
            </a:r>
          </a:p>
          <a:p>
            <a:pPr marL="457200" indent="-457200">
              <a:buFont typeface="+mj-lt"/>
              <a:buAutoNum type="arabicPeriod"/>
            </a:pPr>
            <a:r>
              <a:rPr lang="en-GB" dirty="0" smtClean="0">
                <a:latin typeface="Calibri" panose="020F0502020204030204" pitchFamily="34" charset="0"/>
                <a:cs typeface="Calibri" panose="020F0502020204030204" pitchFamily="34" charset="0"/>
              </a:rPr>
              <a:t>Ini</a:t>
            </a:r>
            <a:r>
              <a:rPr lang="en-GB" sz="2200" dirty="0" smtClean="0">
                <a:latin typeface="Calibri" panose="020F0502020204030204" pitchFamily="34" charset="0"/>
                <a:cs typeface="Calibri" panose="020F0502020204030204" pitchFamily="34" charset="0"/>
              </a:rPr>
              <a:t>tiate </a:t>
            </a:r>
            <a:r>
              <a:rPr lang="en-GB" sz="2200" dirty="0">
                <a:latin typeface="Calibri" panose="020F0502020204030204" pitchFamily="34" charset="0"/>
                <a:cs typeface="Calibri" panose="020F0502020204030204" pitchFamily="34" charset="0"/>
              </a:rPr>
              <a:t>ticket </a:t>
            </a:r>
            <a:endParaRPr lang="en-GB" sz="2200" dirty="0" smtClean="0">
              <a:latin typeface="Calibri" panose="020F0502020204030204" pitchFamily="34" charset="0"/>
              <a:cs typeface="Calibri" panose="020F0502020204030204" pitchFamily="34" charset="0"/>
            </a:endParaRPr>
          </a:p>
          <a:p>
            <a:pPr marL="457200" indent="-457200">
              <a:buFont typeface="+mj-lt"/>
              <a:buAutoNum type="arabicPeriod"/>
            </a:pPr>
            <a:r>
              <a:rPr lang="en-GB" sz="2200" dirty="0" smtClean="0">
                <a:latin typeface="Calibri" panose="020F0502020204030204" pitchFamily="34" charset="0"/>
                <a:cs typeface="Calibri" panose="020F0502020204030204" pitchFamily="34" charset="0"/>
              </a:rPr>
              <a:t>Check </a:t>
            </a:r>
            <a:r>
              <a:rPr lang="en-GB" sz="2200" dirty="0">
                <a:latin typeface="Calibri" panose="020F0502020204030204" pitchFamily="34" charset="0"/>
                <a:cs typeface="Calibri" panose="020F0502020204030204" pitchFamily="34" charset="0"/>
              </a:rPr>
              <a:t>status of issued tickets </a:t>
            </a:r>
            <a:endParaRPr lang="en-GB" sz="2200" dirty="0" smtClean="0">
              <a:latin typeface="Calibri" panose="020F0502020204030204" pitchFamily="34" charset="0"/>
              <a:cs typeface="Calibri" panose="020F0502020204030204" pitchFamily="34" charset="0"/>
            </a:endParaRPr>
          </a:p>
          <a:p>
            <a:pPr marL="457200" indent="-457200">
              <a:buFont typeface="+mj-lt"/>
              <a:buAutoNum type="arabicPeriod"/>
            </a:pPr>
            <a:r>
              <a:rPr lang="en-GB" sz="2200" dirty="0" smtClean="0">
                <a:latin typeface="Calibri" panose="020F0502020204030204" pitchFamily="34" charset="0"/>
                <a:cs typeface="Calibri" panose="020F0502020204030204" pitchFamily="34" charset="0"/>
              </a:rPr>
              <a:t>Send </a:t>
            </a:r>
            <a:r>
              <a:rPr lang="en-GB" sz="2200" dirty="0">
                <a:latin typeface="Calibri" panose="020F0502020204030204" pitchFamily="34" charset="0"/>
                <a:cs typeface="Calibri" panose="020F0502020204030204" pitchFamily="34" charset="0"/>
              </a:rPr>
              <a:t>reminder </a:t>
            </a:r>
            <a:endParaRPr lang="en-GB" sz="2200" dirty="0" smtClean="0">
              <a:latin typeface="Calibri" panose="020F0502020204030204" pitchFamily="34" charset="0"/>
              <a:cs typeface="Calibri" panose="020F0502020204030204" pitchFamily="34" charset="0"/>
            </a:endParaRPr>
          </a:p>
          <a:p>
            <a:pPr marL="457200" indent="-457200">
              <a:buFont typeface="+mj-lt"/>
              <a:buAutoNum type="arabicPeriod"/>
            </a:pPr>
            <a:r>
              <a:rPr lang="en-GB" sz="2200" dirty="0" smtClean="0">
                <a:latin typeface="Calibri" panose="020F0502020204030204" pitchFamily="34" charset="0"/>
                <a:cs typeface="Calibri" panose="020F0502020204030204" pitchFamily="34" charset="0"/>
              </a:rPr>
              <a:t>Write comments</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6709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sz="3600" dirty="0" smtClean="0">
                <a:latin typeface="Calibri" panose="020F0502020204030204" pitchFamily="34" charset="0"/>
                <a:cs typeface="Calibri" panose="020F0502020204030204" pitchFamily="34" charset="0"/>
              </a:rPr>
              <a:t>5. </a:t>
            </a:r>
            <a:r>
              <a:rPr lang="en-GB" dirty="0" smtClean="0">
                <a:latin typeface="Calibri" panose="020F0502020204030204" pitchFamily="34" charset="0"/>
                <a:cs typeface="Calibri" panose="020F0502020204030204" pitchFamily="34" charset="0"/>
              </a:rPr>
              <a:t>Automatic </a:t>
            </a:r>
            <a:r>
              <a:rPr lang="en-GB" dirty="0">
                <a:latin typeface="Calibri" panose="020F0502020204030204" pitchFamily="34" charset="0"/>
                <a:cs typeface="Calibri" panose="020F0502020204030204" pitchFamily="34" charset="0"/>
              </a:rPr>
              <a:t>notification </a:t>
            </a:r>
            <a:endParaRPr lang="en-GB" dirty="0" smtClean="0">
              <a:latin typeface="Calibri" panose="020F0502020204030204" pitchFamily="34" charset="0"/>
              <a:cs typeface="Calibri" panose="020F0502020204030204" pitchFamily="34" charset="0"/>
            </a:endParaRPr>
          </a:p>
          <a:p>
            <a:pPr marL="0" indent="0">
              <a:buNone/>
            </a:pPr>
            <a:r>
              <a:rPr lang="en-GB" sz="3600" dirty="0" smtClean="0">
                <a:latin typeface="Calibri" panose="020F0502020204030204" pitchFamily="34" charset="0"/>
                <a:cs typeface="Calibri" panose="020F0502020204030204" pitchFamily="34" charset="0"/>
              </a:rPr>
              <a:t>6</a:t>
            </a:r>
            <a:r>
              <a:rPr lang="en-GB" sz="360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Collective discussion on issue </a:t>
            </a:r>
            <a:endParaRPr lang="en-GB" dirty="0" smtClean="0">
              <a:latin typeface="Calibri" panose="020F0502020204030204" pitchFamily="34" charset="0"/>
              <a:cs typeface="Calibri" panose="020F0502020204030204" pitchFamily="34" charset="0"/>
            </a:endParaRPr>
          </a:p>
          <a:p>
            <a:pPr marL="0" indent="0">
              <a:buNone/>
            </a:pPr>
            <a:r>
              <a:rPr lang="en-GB" sz="3600" dirty="0" smtClean="0">
                <a:latin typeface="Calibri" panose="020F0502020204030204" pitchFamily="34" charset="0"/>
                <a:cs typeface="Calibri" panose="020F0502020204030204" pitchFamily="34" charset="0"/>
              </a:rPr>
              <a:t>7</a:t>
            </a:r>
            <a:r>
              <a:rPr lang="en-GB" sz="3600"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Tracking of work towards resolution of issues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1541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6200" y="1778000"/>
            <a:ext cx="5674399" cy="4495800"/>
          </a:xfrm>
        </p:spPr>
      </p:pic>
    </p:spTree>
    <p:extLst>
      <p:ext uri="{BB962C8B-B14F-4D97-AF65-F5344CB8AC3E}">
        <p14:creationId xmlns:p14="http://schemas.microsoft.com/office/powerpoint/2010/main" val="225342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Signup </a:t>
            </a:r>
            <a:r>
              <a:rPr lang="en-GB"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4266" y="1667933"/>
            <a:ext cx="4732423" cy="4783667"/>
          </a:xfrm>
        </p:spPr>
      </p:pic>
    </p:spTree>
    <p:extLst>
      <p:ext uri="{BB962C8B-B14F-4D97-AF65-F5344CB8AC3E}">
        <p14:creationId xmlns:p14="http://schemas.microsoft.com/office/powerpoint/2010/main" val="407712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Signin</a:t>
            </a:r>
            <a:r>
              <a:rPr lang="en-US" dirty="0" smtClean="0"/>
              <a:t> </a:t>
            </a:r>
            <a:r>
              <a:rPr lang="en-GB"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933" y="1837267"/>
            <a:ext cx="4291761" cy="4521200"/>
          </a:xfrm>
        </p:spPr>
      </p:pic>
    </p:spTree>
    <p:extLst>
      <p:ext uri="{BB962C8B-B14F-4D97-AF65-F5344CB8AC3E}">
        <p14:creationId xmlns:p14="http://schemas.microsoft.com/office/powerpoint/2010/main" val="290885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Ticket </a:t>
            </a:r>
            <a:r>
              <a:rPr lang="en-GB" dirty="0" smtClean="0"/>
              <a:t>: </a:t>
            </a:r>
            <a:r>
              <a:rPr lang="en-GB"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528" y="1896533"/>
            <a:ext cx="6378260" cy="4597400"/>
          </a:xfrm>
        </p:spPr>
      </p:pic>
    </p:spTree>
    <p:extLst>
      <p:ext uri="{BB962C8B-B14F-4D97-AF65-F5344CB8AC3E}">
        <p14:creationId xmlns:p14="http://schemas.microsoft.com/office/powerpoint/2010/main" val="1181844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134</TotalTime>
  <Words>212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bluemine (Ticket Tracking System)</vt:lpstr>
      <vt:lpstr>Project description: -</vt:lpstr>
      <vt:lpstr>Technologies : -</vt:lpstr>
      <vt:lpstr>Target users: -</vt:lpstr>
      <vt:lpstr>PowerPoint Presentation</vt:lpstr>
      <vt:lpstr>home</vt:lpstr>
      <vt:lpstr>Signup : -</vt:lpstr>
      <vt:lpstr>Signin : -</vt:lpstr>
      <vt:lpstr>New Ticket : -</vt:lpstr>
      <vt:lpstr>Comments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bluemine</dc:title>
  <dc:creator>Talha Zameer</dc:creator>
  <cp:lastModifiedBy>Talha Zameer</cp:lastModifiedBy>
  <cp:revision>13</cp:revision>
  <dcterms:created xsi:type="dcterms:W3CDTF">2020-01-20T19:50:43Z</dcterms:created>
  <dcterms:modified xsi:type="dcterms:W3CDTF">2020-01-20T22:04:50Z</dcterms:modified>
</cp:coreProperties>
</file>