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6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4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28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8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2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5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9E0386-A5DB-4D1C-943A-82B27557B6E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867605-47D2-476B-B9CD-009F0E6D3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1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lose up of a toy&#10;&#10;Description generated with high confidence">
            <a:extLst>
              <a:ext uri="{FF2B5EF4-FFF2-40B4-BE49-F238E27FC236}">
                <a16:creationId xmlns:a16="http://schemas.microsoft.com/office/drawing/2014/main" id="{D71E4306-17C1-44CF-9A5A-C858D4BD7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" r="13534" b="-3"/>
          <a:stretch/>
        </p:blipFill>
        <p:spPr>
          <a:xfrm>
            <a:off x="8125045" y="3429000"/>
            <a:ext cx="4064001" cy="3429000"/>
          </a:xfrm>
          <a:prstGeom prst="rect">
            <a:avLst/>
          </a:prstGeom>
        </p:spPr>
      </p:pic>
      <p:pic>
        <p:nvPicPr>
          <p:cNvPr id="5" name="Picture 4" descr="A picture containing LEGO, toy&#10;&#10;Description generated with very high confidence">
            <a:extLst>
              <a:ext uri="{FF2B5EF4-FFF2-40B4-BE49-F238E27FC236}">
                <a16:creationId xmlns:a16="http://schemas.microsoft.com/office/drawing/2014/main" id="{64928F69-4277-4ED2-BFAE-D4D603259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r="8421" b="3"/>
          <a:stretch/>
        </p:blipFill>
        <p:spPr>
          <a:xfrm>
            <a:off x="8127998" y="10"/>
            <a:ext cx="4064001" cy="3428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998852-1E0F-47F1-8940-54B92841E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3" y="1380068"/>
            <a:ext cx="5225385" cy="2616199"/>
          </a:xfrm>
        </p:spPr>
        <p:txBody>
          <a:bodyPr>
            <a:normAutofit/>
          </a:bodyPr>
          <a:lstStyle/>
          <a:p>
            <a:r>
              <a:rPr lang="en-US">
                <a:latin typeface="Bodoni MT" panose="02070603080606020203" pitchFamily="18" charset="0"/>
              </a:rPr>
              <a:t>RHex Mini Design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AF9E8-9B57-4A8D-B408-A4FF3F8AE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575" y="3996267"/>
            <a:ext cx="4327593" cy="1388534"/>
          </a:xfrm>
        </p:spPr>
        <p:txBody>
          <a:bodyPr>
            <a:normAutofit/>
          </a:bodyPr>
          <a:lstStyle/>
          <a:p>
            <a:r>
              <a:rPr lang="en-US">
                <a:latin typeface="Baskerville Old Face" panose="02020602080505020303" pitchFamily="18" charset="0"/>
              </a:rPr>
              <a:t>Scott Phillips</a:t>
            </a:r>
          </a:p>
        </p:txBody>
      </p:sp>
    </p:spTree>
    <p:extLst>
      <p:ext uri="{BB962C8B-B14F-4D97-AF65-F5344CB8AC3E}">
        <p14:creationId xmlns:p14="http://schemas.microsoft.com/office/powerpoint/2010/main" val="346962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9BC-6B8E-49D4-92A9-1BCBCB36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5996-FD7C-4666-A39E-2DA1A5C7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9C35A-2419-467D-8A44-26439738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23" y="572990"/>
            <a:ext cx="8173685" cy="572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C0B9-35C4-45B7-B9A7-CDBC872A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25880"/>
          </a:xfrm>
        </p:spPr>
        <p:txBody>
          <a:bodyPr/>
          <a:lstStyle/>
          <a:p>
            <a:r>
              <a:rPr lang="en-US" dirty="0"/>
              <a:t>Goals of </a:t>
            </a:r>
            <a:r>
              <a:rPr lang="en-US" dirty="0" err="1"/>
              <a:t>RHex</a:t>
            </a:r>
            <a:r>
              <a:rPr lang="en-US" dirty="0"/>
              <a:t> Mini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3C9B-630F-446E-858B-42BC6473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5777"/>
            <a:ext cx="10018713" cy="3124201"/>
          </a:xfrm>
        </p:spPr>
        <p:txBody>
          <a:bodyPr/>
          <a:lstStyle/>
          <a:p>
            <a:r>
              <a:rPr lang="en-US" dirty="0"/>
              <a:t>Function in a controlled, simple environment</a:t>
            </a:r>
          </a:p>
          <a:p>
            <a:r>
              <a:rPr lang="en-US" dirty="0"/>
              <a:t>Work identical to XRL</a:t>
            </a:r>
          </a:p>
          <a:p>
            <a:pPr lvl="1"/>
            <a:r>
              <a:rPr lang="en-US" dirty="0"/>
              <a:t>Be able to walk forward, backward, and turn</a:t>
            </a:r>
          </a:p>
          <a:p>
            <a:r>
              <a:rPr lang="en-US" dirty="0"/>
              <a:t>Be as resistant as possible to unknown forces and accidents, since being used for robotics education</a:t>
            </a:r>
          </a:p>
          <a:p>
            <a:r>
              <a:rPr lang="en-US" dirty="0"/>
              <a:t>Cost less than $200 to build</a:t>
            </a:r>
          </a:p>
        </p:txBody>
      </p:sp>
    </p:spTree>
    <p:extLst>
      <p:ext uri="{BB962C8B-B14F-4D97-AF65-F5344CB8AC3E}">
        <p14:creationId xmlns:p14="http://schemas.microsoft.com/office/powerpoint/2010/main" val="391008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047F-E4A3-4787-84A3-2164A453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72589"/>
            <a:ext cx="10018713" cy="803366"/>
          </a:xfrm>
        </p:spPr>
        <p:txBody>
          <a:bodyPr/>
          <a:lstStyle/>
          <a:p>
            <a:r>
              <a:rPr lang="en-US" dirty="0"/>
              <a:t>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6AC5-062F-44F1-AC77-34C815B9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375955"/>
            <a:ext cx="10018713" cy="4465322"/>
          </a:xfrm>
        </p:spPr>
        <p:txBody>
          <a:bodyPr>
            <a:normAutofit/>
          </a:bodyPr>
          <a:lstStyle/>
          <a:p>
            <a:r>
              <a:rPr lang="en-US" b="1" dirty="0"/>
              <a:t>Servos have 60 degree </a:t>
            </a:r>
            <a:r>
              <a:rPr lang="en-US" b="1" dirty="0" err="1"/>
              <a:t>deadband</a:t>
            </a:r>
            <a:endParaRPr lang="en-US" b="1" dirty="0"/>
          </a:p>
          <a:p>
            <a:pPr lvl="1"/>
            <a:r>
              <a:rPr lang="en-US" b="1" dirty="0"/>
              <a:t>In order to accommodate, servos are placed with </a:t>
            </a:r>
            <a:r>
              <a:rPr lang="en-US" b="1" dirty="0" err="1"/>
              <a:t>deadband</a:t>
            </a:r>
            <a:r>
              <a:rPr lang="en-US" b="1" dirty="0"/>
              <a:t> facing upward</a:t>
            </a:r>
          </a:p>
          <a:p>
            <a:pPr lvl="1"/>
            <a:r>
              <a:rPr lang="en-US" b="1" dirty="0"/>
              <a:t>This design increases height, but greatly reduces length</a:t>
            </a:r>
            <a:endParaRPr lang="en-US" dirty="0"/>
          </a:p>
          <a:p>
            <a:r>
              <a:rPr lang="en-US" dirty="0"/>
              <a:t>Must be smaller in scale, but have same length to width to height ratio</a:t>
            </a:r>
          </a:p>
          <a:p>
            <a:r>
              <a:rPr lang="en-US" dirty="0"/>
              <a:t>Materials used should be preferably prepared by laser cutter or 3-D printer</a:t>
            </a:r>
          </a:p>
          <a:p>
            <a:r>
              <a:rPr lang="en-US" dirty="0"/>
              <a:t>Battery is bulkiest part, and is the primary space constraint</a:t>
            </a:r>
          </a:p>
          <a:p>
            <a:r>
              <a:rPr lang="en-US" dirty="0"/>
              <a:t>Battery must be 7.4 V to provide the correct amount of power to </a:t>
            </a:r>
            <a:r>
              <a:rPr lang="en-US" dirty="0" err="1"/>
              <a:t>Dynamixel</a:t>
            </a:r>
            <a:r>
              <a:rPr lang="en-US" dirty="0"/>
              <a:t> servos and OPEN-CM mainboard</a:t>
            </a:r>
          </a:p>
        </p:txBody>
      </p:sp>
    </p:spTree>
    <p:extLst>
      <p:ext uri="{BB962C8B-B14F-4D97-AF65-F5344CB8AC3E}">
        <p14:creationId xmlns:p14="http://schemas.microsoft.com/office/powerpoint/2010/main" val="168549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9D14-B7BE-4258-BC0E-FD394BE4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332411"/>
          </a:xfrm>
        </p:spPr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EC32-C9CC-4ACF-9D30-AFB18887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332411"/>
            <a:ext cx="10018713" cy="45981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Servos to leg shafts – </a:t>
            </a:r>
            <a:r>
              <a:rPr lang="en-US" dirty="0"/>
              <a:t>3-D printed, 18-mm diameter shafts. Connect to servo horn by a screw which sandwiches the shaft. Four “keys” on the shaft end transmit the torque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Leg shafts to legs – </a:t>
            </a:r>
            <a:r>
              <a:rPr lang="en-US" dirty="0"/>
              <a:t>two screws bolt the leg in place, held by nuts on the other side. Makes for easy replacement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Servos to foundation – </a:t>
            </a:r>
            <a:r>
              <a:rPr lang="en-US" dirty="0"/>
              <a:t>one 3-D printed cover which encloses servo and bolts down on either side, with room for wires to come out. Restricts motion in x, y, and z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Battery case to foundation – </a:t>
            </a:r>
            <a:r>
              <a:rPr lang="en-US" dirty="0"/>
              <a:t>Four bolts on the corners, secured by nuts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Mainboard to foundation – </a:t>
            </a:r>
            <a:r>
              <a:rPr lang="en-US" dirty="0"/>
              <a:t>elevated above foundation on four corners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462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45D9-C5E6-477E-AB05-03D147BF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5C64-6D13-4B5D-8864-5ED4044C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toy&#10;&#10;Description generated with high confidence">
            <a:extLst>
              <a:ext uri="{FF2B5EF4-FFF2-40B4-BE49-F238E27FC236}">
                <a16:creationId xmlns:a16="http://schemas.microsoft.com/office/drawing/2014/main" id="{6E4E74F8-3C60-4032-B464-81696DF4F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35131"/>
            <a:ext cx="9331736" cy="63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8D65-1FCB-4A0C-80D2-88BEF8FD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B36C-5D79-4927-831D-FB868F35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7C144-93B3-4B2D-BBCE-BA3F97874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87383"/>
            <a:ext cx="8680327" cy="63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3FCF-6A59-48F8-A533-A3250C6F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54E2-6322-4939-9FD7-CB378B47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LEGO, toy&#10;&#10;Description generated with very high confidence">
            <a:extLst>
              <a:ext uri="{FF2B5EF4-FFF2-40B4-BE49-F238E27FC236}">
                <a16:creationId xmlns:a16="http://schemas.microsoft.com/office/drawing/2014/main" id="{2D029FE3-0253-4774-8AA8-F370FB62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05" y="0"/>
            <a:ext cx="8798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C967-95B3-4276-9295-47E25E1D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20C8E773-10F5-4376-B8BE-90B566676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6" y="65808"/>
            <a:ext cx="7313892" cy="6700752"/>
          </a:xfrm>
        </p:spPr>
      </p:pic>
    </p:spTree>
    <p:extLst>
      <p:ext uri="{BB962C8B-B14F-4D97-AF65-F5344CB8AC3E}">
        <p14:creationId xmlns:p14="http://schemas.microsoft.com/office/powerpoint/2010/main" val="21603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9719-BFC2-458E-A95F-92BC3825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C7E5-8B2F-4CB5-989D-73CA4861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175C942F-CD28-4A3C-91D0-95D43997B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23" y="363179"/>
            <a:ext cx="7217686" cy="60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23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</TotalTime>
  <Words>259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Bodoni MT</vt:lpstr>
      <vt:lpstr>Corbel</vt:lpstr>
      <vt:lpstr>Parallax</vt:lpstr>
      <vt:lpstr>RHex Mini Design Review</vt:lpstr>
      <vt:lpstr>Goals of RHex Mini</vt:lpstr>
      <vt:lpstr>Design Constraints</vt:lpstr>
      <vt:lpstr>Connections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RHex Mini Design Review</dc:title>
  <dc:creator>Scotty Phillips</dc:creator>
  <cp:lastModifiedBy>Scotty Phillips</cp:lastModifiedBy>
  <cp:revision>6</cp:revision>
  <dcterms:created xsi:type="dcterms:W3CDTF">2017-10-19T16:08:26Z</dcterms:created>
  <dcterms:modified xsi:type="dcterms:W3CDTF">2017-10-19T19:28:09Z</dcterms:modified>
</cp:coreProperties>
</file>