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27" y="0"/>
            <a:ext cx="8831129" cy="1462777"/>
          </a:xfrm>
        </p:spPr>
        <p:txBody>
          <a:bodyPr/>
          <a:lstStyle/>
          <a:p>
            <a:r>
              <a:rPr lang="en-GB" dirty="0" smtClean="0"/>
              <a:t>Collaborative writing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1443322"/>
            <a:ext cx="8689976" cy="1371599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For disabled people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535" y="1948303"/>
            <a:ext cx="5962918" cy="397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162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Thanks for being amazing audience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37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447432"/>
          </a:xfrm>
        </p:spPr>
        <p:txBody>
          <a:bodyPr>
            <a:normAutofit/>
          </a:bodyPr>
          <a:lstStyle/>
          <a:p>
            <a:r>
              <a:rPr lang="en-GB" sz="8000" dirty="0" smtClean="0"/>
              <a:t>Questions?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312915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32150"/>
            <a:ext cx="10364451" cy="1596177"/>
          </a:xfrm>
        </p:spPr>
        <p:txBody>
          <a:bodyPr>
            <a:normAutofit/>
          </a:bodyPr>
          <a:lstStyle/>
          <a:p>
            <a:r>
              <a:rPr lang="en-GB" sz="5400" dirty="0" smtClean="0"/>
              <a:t>Agenda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87132"/>
            <a:ext cx="10363826" cy="4104067"/>
          </a:xfrm>
        </p:spPr>
        <p:txBody>
          <a:bodyPr>
            <a:noAutofit/>
          </a:bodyPr>
          <a:lstStyle/>
          <a:p>
            <a:r>
              <a:rPr lang="en-GB" sz="2800" dirty="0" smtClean="0"/>
              <a:t>Introduction</a:t>
            </a:r>
          </a:p>
          <a:p>
            <a:r>
              <a:rPr lang="en-GB" sz="2800" dirty="0" smtClean="0"/>
              <a:t>What?</a:t>
            </a:r>
          </a:p>
          <a:p>
            <a:r>
              <a:rPr lang="en-GB" sz="2800" dirty="0" smtClean="0"/>
              <a:t>Why?</a:t>
            </a:r>
          </a:p>
          <a:p>
            <a:r>
              <a:rPr lang="en-GB" sz="2800" dirty="0" smtClean="0"/>
              <a:t>Methodology</a:t>
            </a:r>
          </a:p>
          <a:p>
            <a:r>
              <a:rPr lang="en-GB" sz="2800" dirty="0" smtClean="0"/>
              <a:t>technology</a:t>
            </a:r>
          </a:p>
          <a:p>
            <a:r>
              <a:rPr lang="en-GB" sz="2800" dirty="0" smtClean="0"/>
              <a:t>Demo</a:t>
            </a:r>
          </a:p>
          <a:p>
            <a:r>
              <a:rPr lang="en-GB" sz="2800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4554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Team Introduction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63073034"/>
              </p:ext>
            </p:extLst>
          </p:nvPr>
        </p:nvGraphicFramePr>
        <p:xfrm>
          <a:off x="914400" y="1674253"/>
          <a:ext cx="10363200" cy="47776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54400"/>
                <a:gridCol w="3454400"/>
                <a:gridCol w="3454400"/>
              </a:tblGrid>
              <a:tr h="520055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MUHAMMAD</a:t>
                      </a:r>
                      <a:r>
                        <a:rPr lang="en-GB" sz="2400" baseline="0" dirty="0" smtClean="0"/>
                        <a:t> ADNAN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ABDULLAH</a:t>
                      </a:r>
                      <a:r>
                        <a:rPr lang="en-GB" sz="2400" baseline="0" dirty="0" smtClean="0"/>
                        <a:t> NASIR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ATTA UR REHMAN</a:t>
                      </a:r>
                      <a:endParaRPr lang="en-GB" sz="2400" dirty="0"/>
                    </a:p>
                  </a:txBody>
                  <a:tcPr/>
                </a:tc>
              </a:tr>
              <a:tr h="298299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7464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2015-CS-51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2015-CS-56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2015-CS-61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45" y="2318504"/>
            <a:ext cx="2743200" cy="2729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" t="15964" r="-2003" b="16807"/>
          <a:stretch/>
        </p:blipFill>
        <p:spPr>
          <a:xfrm>
            <a:off x="4833870" y="2318505"/>
            <a:ext cx="2404057" cy="2734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52" y="2365894"/>
            <a:ext cx="2682025" cy="268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2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collaborative writing?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Single Document</a:t>
            </a:r>
          </a:p>
          <a:p>
            <a:r>
              <a:rPr lang="en-GB" dirty="0" smtClean="0"/>
              <a:t>Multiple people</a:t>
            </a:r>
          </a:p>
          <a:p>
            <a:r>
              <a:rPr lang="en-GB" dirty="0" smtClean="0"/>
              <a:t>Location (same or different)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87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11500" i="1" dirty="0" smtClean="0">
                <a:latin typeface="Algerian" panose="04020705040A02060702" pitchFamily="82" charset="0"/>
              </a:rPr>
              <a:t>Y?</a:t>
            </a:r>
            <a:endParaRPr lang="en-GB" sz="11500" i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Estimated 150 Million people </a:t>
            </a:r>
            <a:r>
              <a:rPr lang="en-GB" smtClean="0"/>
              <a:t>around </a:t>
            </a:r>
            <a:r>
              <a:rPr lang="en-GB" smtClean="0"/>
              <a:t>world </a:t>
            </a:r>
            <a:r>
              <a:rPr lang="en-GB" dirty="0" smtClean="0"/>
              <a:t>suffer with disabilities</a:t>
            </a:r>
          </a:p>
          <a:p>
            <a:r>
              <a:rPr lang="en-GB" dirty="0" smtClean="0"/>
              <a:t>15% of world population</a:t>
            </a:r>
          </a:p>
          <a:p>
            <a:r>
              <a:rPr lang="en-GB" dirty="0" smtClean="0"/>
              <a:t>Their needs , their rights</a:t>
            </a:r>
          </a:p>
          <a:p>
            <a:r>
              <a:rPr lang="en-GB" dirty="0" smtClean="0"/>
              <a:t>Effect on Economy</a:t>
            </a:r>
          </a:p>
          <a:p>
            <a:r>
              <a:rPr lang="en-GB" dirty="0" smtClean="0"/>
              <a:t>Enable them to contribute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471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Collaborative writing platform</a:t>
            </a:r>
          </a:p>
          <a:p>
            <a:r>
              <a:rPr lang="en-GB" dirty="0" smtClean="0"/>
              <a:t>Voice controlled</a:t>
            </a:r>
          </a:p>
          <a:p>
            <a:r>
              <a:rPr lang="en-GB" dirty="0" smtClean="0"/>
              <a:t>Text to speech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121239" y="3541690"/>
            <a:ext cx="4121240" cy="20992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 smtClean="0"/>
              <a:t>Firepad</a:t>
            </a:r>
          </a:p>
          <a:p>
            <a:pPr algn="ctr"/>
            <a:r>
              <a:rPr lang="en-GB" sz="1600" dirty="0" smtClean="0"/>
              <a:t>Collaborative Writing Platform</a:t>
            </a:r>
            <a:endParaRPr lang="en-GB" sz="1400" dirty="0"/>
          </a:p>
        </p:txBody>
      </p:sp>
      <p:sp>
        <p:nvSpPr>
          <p:cNvPr id="5" name="Striped Right Arrow 4"/>
          <p:cNvSpPr/>
          <p:nvPr/>
        </p:nvSpPr>
        <p:spPr>
          <a:xfrm>
            <a:off x="2034862" y="3889420"/>
            <a:ext cx="2356834" cy="135228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Annyang.js</a:t>
            </a:r>
            <a:endParaRPr lang="en-GB" sz="2800" dirty="0"/>
          </a:p>
        </p:txBody>
      </p:sp>
      <p:sp>
        <p:nvSpPr>
          <p:cNvPr id="6" name="Striped Right Arrow 5"/>
          <p:cNvSpPr/>
          <p:nvPr/>
        </p:nvSpPr>
        <p:spPr>
          <a:xfrm>
            <a:off x="7813182" y="3889420"/>
            <a:ext cx="1946857" cy="135228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Speak.js</a:t>
            </a:r>
            <a:endParaRPr lang="en-GB" sz="2800" dirty="0"/>
          </a:p>
        </p:txBody>
      </p:sp>
      <p:sp>
        <p:nvSpPr>
          <p:cNvPr id="7" name="Action Button: Sound 6">
            <a:hlinkClick r:id="" action="ppaction://noaction" highlightClick="1"/>
          </p:cNvPr>
          <p:cNvSpPr/>
          <p:nvPr/>
        </p:nvSpPr>
        <p:spPr>
          <a:xfrm>
            <a:off x="10041228" y="3889420"/>
            <a:ext cx="1594833" cy="1493950"/>
          </a:xfrm>
          <a:prstGeom prst="actionButtonSou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Callout 7"/>
          <p:cNvSpPr/>
          <p:nvPr/>
        </p:nvSpPr>
        <p:spPr>
          <a:xfrm>
            <a:off x="5537915" y="2367092"/>
            <a:ext cx="1558344" cy="1522328"/>
          </a:xfrm>
          <a:prstGeom prst="down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Voice Commands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9475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HTTP Server</a:t>
            </a:r>
          </a:p>
          <a:p>
            <a:r>
              <a:rPr lang="en-GB" dirty="0" smtClean="0"/>
              <a:t>Firebase(database of </a:t>
            </a:r>
            <a:r>
              <a:rPr lang="en-GB" dirty="0" err="1" smtClean="0"/>
              <a:t>firepad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Javascript</a:t>
            </a:r>
            <a:r>
              <a:rPr lang="en-GB" dirty="0" smtClean="0"/>
              <a:t>( Annyang.js, </a:t>
            </a:r>
            <a:r>
              <a:rPr lang="en-GB" dirty="0" err="1" smtClean="0"/>
              <a:t>SpeechKit</a:t>
            </a:r>
            <a:r>
              <a:rPr lang="en-GB" dirty="0" smtClean="0"/>
              <a:t>, speak.js, Firepad.js)</a:t>
            </a:r>
          </a:p>
          <a:p>
            <a:r>
              <a:rPr lang="en-GB" dirty="0" smtClean="0"/>
              <a:t>Html</a:t>
            </a:r>
          </a:p>
          <a:p>
            <a:r>
              <a:rPr lang="en-GB" dirty="0" smtClean="0"/>
              <a:t>Css</a:t>
            </a:r>
          </a:p>
          <a:p>
            <a:r>
              <a:rPr lang="en-GB" dirty="0" smtClean="0"/>
              <a:t>Chrome (Only chromium based browsers supported)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56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800" i="1" dirty="0" smtClean="0"/>
              <a:t>Live demo</a:t>
            </a:r>
            <a:endParaRPr lang="en-GB" sz="8800" i="1" dirty="0"/>
          </a:p>
        </p:txBody>
      </p:sp>
    </p:spTree>
    <p:extLst>
      <p:ext uri="{BB962C8B-B14F-4D97-AF65-F5344CB8AC3E}">
        <p14:creationId xmlns:p14="http://schemas.microsoft.com/office/powerpoint/2010/main" val="32647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 and 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improvements with more precisions </a:t>
            </a:r>
          </a:p>
          <a:p>
            <a:r>
              <a:rPr lang="en-GB" dirty="0" smtClean="0"/>
              <a:t>Addition of many commands and functionality</a:t>
            </a:r>
          </a:p>
          <a:p>
            <a:r>
              <a:rPr lang="en-GB" dirty="0" smtClean="0"/>
              <a:t>Can be used for educating the disabled</a:t>
            </a:r>
          </a:p>
          <a:p>
            <a:r>
              <a:rPr lang="en-GB" dirty="0" smtClean="0"/>
              <a:t>Can be use in mathematical expressions writing</a:t>
            </a:r>
          </a:p>
          <a:p>
            <a:r>
              <a:rPr lang="en-GB" dirty="0" smtClean="0"/>
              <a:t>Designing by voice commands</a:t>
            </a:r>
          </a:p>
        </p:txBody>
      </p:sp>
    </p:spTree>
    <p:extLst>
      <p:ext uri="{BB962C8B-B14F-4D97-AF65-F5344CB8AC3E}">
        <p14:creationId xmlns:p14="http://schemas.microsoft.com/office/powerpoint/2010/main" val="67202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65</TotalTime>
  <Words>155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Algerian</vt:lpstr>
      <vt:lpstr>Arial</vt:lpstr>
      <vt:lpstr>Tw Cen MT</vt:lpstr>
      <vt:lpstr>Droplet</vt:lpstr>
      <vt:lpstr>Collaborative writing</vt:lpstr>
      <vt:lpstr>Agenda</vt:lpstr>
      <vt:lpstr>Team Introduction</vt:lpstr>
      <vt:lpstr>What is collaborative writing?</vt:lpstr>
      <vt:lpstr>Y?</vt:lpstr>
      <vt:lpstr>Methodology</vt:lpstr>
      <vt:lpstr>Technologies</vt:lpstr>
      <vt:lpstr>Live demo</vt:lpstr>
      <vt:lpstr>Conclusions and future work</vt:lpstr>
      <vt:lpstr>Thanks for being amazing audience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writing</dc:title>
  <dc:creator>Muhammad Adnan</dc:creator>
  <cp:lastModifiedBy>Muhammad Adnan</cp:lastModifiedBy>
  <cp:revision>8</cp:revision>
  <dcterms:created xsi:type="dcterms:W3CDTF">2017-12-19T02:11:22Z</dcterms:created>
  <dcterms:modified xsi:type="dcterms:W3CDTF">2017-12-19T04:01:14Z</dcterms:modified>
</cp:coreProperties>
</file>