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7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3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4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D84D-B40E-41FD-8EBC-3AD1ECC612F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2A54-275A-47D0-AA05-4D22A11F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8458200" y="1499616"/>
            <a:ext cx="2843784" cy="250545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unched Tape 2"/>
          <p:cNvSpPr/>
          <p:nvPr/>
        </p:nvSpPr>
        <p:spPr>
          <a:xfrm>
            <a:off x="1911096" y="1883664"/>
            <a:ext cx="3648456" cy="2157984"/>
          </a:xfrm>
          <a:prstGeom prst="flowChartPunchedTap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09544" y="2505456"/>
            <a:ext cx="1207008" cy="9418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2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 Roy</dc:creator>
  <cp:lastModifiedBy>Anik Roy</cp:lastModifiedBy>
  <cp:revision>1</cp:revision>
  <dcterms:created xsi:type="dcterms:W3CDTF">2024-09-30T13:30:40Z</dcterms:created>
  <dcterms:modified xsi:type="dcterms:W3CDTF">2024-09-30T14:11:24Z</dcterms:modified>
</cp:coreProperties>
</file>