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1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C96E32-9121-4A67-ACB4-CA80B967DEA3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9D1A6-CEF7-4AB0-B361-F625CBB92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94717" cy="1646302"/>
          </a:xfrm>
        </p:spPr>
        <p:txBody>
          <a:bodyPr>
            <a:normAutofit/>
          </a:bodyPr>
          <a:lstStyle/>
          <a:p>
            <a:pPr algn="ctr"/>
            <a:r>
              <a:rPr lang="en-US" sz="5500" dirty="0"/>
              <a:t>Answer to the Question No:5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09125"/>
            <a:ext cx="100584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 this question I have to prepare a PowerPoint Slide 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“Transitions”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“Animations”</a:t>
            </a:r>
          </a:p>
        </p:txBody>
      </p:sp>
    </p:spTree>
    <p:extLst>
      <p:ext uri="{BB962C8B-B14F-4D97-AF65-F5344CB8AC3E}">
        <p14:creationId xmlns:p14="http://schemas.microsoft.com/office/powerpoint/2010/main" val="1209936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drap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28880"/>
              </p:ext>
            </p:extLst>
          </p:nvPr>
        </p:nvGraphicFramePr>
        <p:xfrm>
          <a:off x="2165130" y="1110378"/>
          <a:ext cx="6919977" cy="361526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0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053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SL</a:t>
                      </a:r>
                      <a:r>
                        <a:rPr lang="en-US" baseline="0" dirty="0"/>
                        <a:t> No: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Address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053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Penguin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Antarctica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053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Donkey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Local forest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053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Pintu’s</a:t>
                      </a:r>
                      <a:r>
                        <a:rPr lang="en-US" dirty="0"/>
                        <a:t> Building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just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053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04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Turtle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Pond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9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 invX="1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44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Answer to the Question No:5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to the Question No:5</dc:title>
  <dc:creator>Anik Roy</dc:creator>
  <cp:lastModifiedBy>Mynul</cp:lastModifiedBy>
  <cp:revision>7</cp:revision>
  <dcterms:created xsi:type="dcterms:W3CDTF">2024-09-30T18:10:47Z</dcterms:created>
  <dcterms:modified xsi:type="dcterms:W3CDTF">2024-10-01T13:15:38Z</dcterms:modified>
</cp:coreProperties>
</file>