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0945C-BCC2-4FFD-B5BA-7893D353E6E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1332C4-FB34-4936-9E99-438DF1990043}">
      <dgm:prSet/>
      <dgm:spPr/>
      <dgm:t>
        <a:bodyPr/>
        <a:lstStyle/>
        <a:p>
          <a:pPr rtl="0"/>
          <a:r>
            <a:rPr lang="en-US" smtClean="0"/>
            <a:t>CEO</a:t>
          </a:r>
          <a:endParaRPr lang="en-US"/>
        </a:p>
      </dgm:t>
    </dgm:pt>
    <dgm:pt modelId="{7D86BF1F-4D96-40C3-9A75-1E1F43A06AA2}" type="parTrans" cxnId="{5C369005-2796-4CBB-81D5-3A90DD422E4E}">
      <dgm:prSet/>
      <dgm:spPr/>
      <dgm:t>
        <a:bodyPr/>
        <a:lstStyle/>
        <a:p>
          <a:endParaRPr lang="en-US"/>
        </a:p>
      </dgm:t>
    </dgm:pt>
    <dgm:pt modelId="{4B24955B-E95F-4E7F-A21B-39F3EDF12BF4}" type="sibTrans" cxnId="{5C369005-2796-4CBB-81D5-3A90DD422E4E}">
      <dgm:prSet/>
      <dgm:spPr/>
      <dgm:t>
        <a:bodyPr/>
        <a:lstStyle/>
        <a:p>
          <a:endParaRPr lang="en-US"/>
        </a:p>
      </dgm:t>
    </dgm:pt>
    <dgm:pt modelId="{3954B49B-6AE3-4973-8312-4552D5B766FD}">
      <dgm:prSet/>
      <dgm:spPr/>
      <dgm:t>
        <a:bodyPr/>
        <a:lstStyle/>
        <a:p>
          <a:pPr rtl="0"/>
          <a:r>
            <a:rPr lang="en-US" smtClean="0"/>
            <a:t>Manager (Production)</a:t>
          </a:r>
          <a:endParaRPr lang="en-US"/>
        </a:p>
      </dgm:t>
    </dgm:pt>
    <dgm:pt modelId="{5213F2C9-B462-459D-9AE7-F31B76BACA8F}" type="parTrans" cxnId="{C6AC619C-ADC2-47E4-9B13-56C5E0EE7361}">
      <dgm:prSet/>
      <dgm:spPr/>
      <dgm:t>
        <a:bodyPr/>
        <a:lstStyle/>
        <a:p>
          <a:endParaRPr lang="en-US"/>
        </a:p>
      </dgm:t>
    </dgm:pt>
    <dgm:pt modelId="{43A86AE9-4A6A-4453-8959-3E0B89521EDC}" type="sibTrans" cxnId="{C6AC619C-ADC2-47E4-9B13-56C5E0EE7361}">
      <dgm:prSet/>
      <dgm:spPr/>
      <dgm:t>
        <a:bodyPr/>
        <a:lstStyle/>
        <a:p>
          <a:endParaRPr lang="en-US"/>
        </a:p>
      </dgm:t>
    </dgm:pt>
    <dgm:pt modelId="{11198A51-51F3-49BB-948E-668B46F6C1E3}">
      <dgm:prSet/>
      <dgm:spPr/>
      <dgm:t>
        <a:bodyPr/>
        <a:lstStyle/>
        <a:p>
          <a:pPr rtl="0"/>
          <a:r>
            <a:rPr lang="en-US" smtClean="0"/>
            <a:t>Foreman (Fabrication)</a:t>
          </a:r>
          <a:endParaRPr lang="en-US"/>
        </a:p>
      </dgm:t>
    </dgm:pt>
    <dgm:pt modelId="{A4128219-3ECA-440C-A4A7-32694B159FAE}" type="parTrans" cxnId="{C7FEC9CC-38B9-4B23-8FD4-410DADA2ADDE}">
      <dgm:prSet/>
      <dgm:spPr/>
      <dgm:t>
        <a:bodyPr/>
        <a:lstStyle/>
        <a:p>
          <a:endParaRPr lang="en-US"/>
        </a:p>
      </dgm:t>
    </dgm:pt>
    <dgm:pt modelId="{B07A74E9-49F2-4287-B308-736CB2DD6321}" type="sibTrans" cxnId="{C7FEC9CC-38B9-4B23-8FD4-410DADA2ADDE}">
      <dgm:prSet/>
      <dgm:spPr/>
      <dgm:t>
        <a:bodyPr/>
        <a:lstStyle/>
        <a:p>
          <a:endParaRPr lang="en-US"/>
        </a:p>
      </dgm:t>
    </dgm:pt>
    <dgm:pt modelId="{724CB0E6-E5E2-456C-9BB0-D8F616779915}">
      <dgm:prSet/>
      <dgm:spPr/>
      <dgm:t>
        <a:bodyPr/>
        <a:lstStyle/>
        <a:p>
          <a:pPr rtl="0"/>
          <a:r>
            <a:rPr lang="en-US" smtClean="0"/>
            <a:t>Workers</a:t>
          </a:r>
          <a:endParaRPr lang="en-US"/>
        </a:p>
      </dgm:t>
    </dgm:pt>
    <dgm:pt modelId="{F1976D19-F146-402D-B537-B5F9E06BD373}" type="parTrans" cxnId="{B58608A6-6C06-4A54-975F-1D8702BECD2B}">
      <dgm:prSet/>
      <dgm:spPr/>
      <dgm:t>
        <a:bodyPr/>
        <a:lstStyle/>
        <a:p>
          <a:endParaRPr lang="en-US"/>
        </a:p>
      </dgm:t>
    </dgm:pt>
    <dgm:pt modelId="{9B4CB790-9AAC-4508-B041-B62E96DB5800}" type="sibTrans" cxnId="{B58608A6-6C06-4A54-975F-1D8702BECD2B}">
      <dgm:prSet/>
      <dgm:spPr/>
      <dgm:t>
        <a:bodyPr/>
        <a:lstStyle/>
        <a:p>
          <a:endParaRPr lang="en-US"/>
        </a:p>
      </dgm:t>
    </dgm:pt>
    <dgm:pt modelId="{013FB8B6-E56B-40AD-8180-0C654F85F9E0}">
      <dgm:prSet/>
      <dgm:spPr/>
      <dgm:t>
        <a:bodyPr/>
        <a:lstStyle/>
        <a:p>
          <a:pPr rtl="0"/>
          <a:r>
            <a:rPr lang="en-US" smtClean="0"/>
            <a:t>Foreman(Assembly)</a:t>
          </a:r>
          <a:endParaRPr lang="en-US"/>
        </a:p>
      </dgm:t>
    </dgm:pt>
    <dgm:pt modelId="{68A99D71-9F62-4691-B4EE-F106BCA32187}" type="parTrans" cxnId="{74AC803E-8557-4666-BEA7-195FBB23AB9D}">
      <dgm:prSet/>
      <dgm:spPr/>
      <dgm:t>
        <a:bodyPr/>
        <a:lstStyle/>
        <a:p>
          <a:endParaRPr lang="en-US"/>
        </a:p>
      </dgm:t>
    </dgm:pt>
    <dgm:pt modelId="{4095E0A2-DD1F-46C8-9773-021A8A8DF3E1}" type="sibTrans" cxnId="{74AC803E-8557-4666-BEA7-195FBB23AB9D}">
      <dgm:prSet/>
      <dgm:spPr/>
      <dgm:t>
        <a:bodyPr/>
        <a:lstStyle/>
        <a:p>
          <a:endParaRPr lang="en-US"/>
        </a:p>
      </dgm:t>
    </dgm:pt>
    <dgm:pt modelId="{FB321CA3-47BF-4CAD-A599-54BC43600F04}">
      <dgm:prSet/>
      <dgm:spPr/>
      <dgm:t>
        <a:bodyPr/>
        <a:lstStyle/>
        <a:p>
          <a:pPr rtl="0"/>
          <a:r>
            <a:rPr lang="en-US" smtClean="0"/>
            <a:t>Workers</a:t>
          </a:r>
          <a:endParaRPr lang="en-US"/>
        </a:p>
      </dgm:t>
    </dgm:pt>
    <dgm:pt modelId="{4FA5C8A1-E5C9-42D3-98AE-F2BD1DBCD755}" type="parTrans" cxnId="{0719FEF8-A2B8-472C-9158-EC9BF7F61966}">
      <dgm:prSet/>
      <dgm:spPr/>
      <dgm:t>
        <a:bodyPr/>
        <a:lstStyle/>
        <a:p>
          <a:endParaRPr lang="en-US"/>
        </a:p>
      </dgm:t>
    </dgm:pt>
    <dgm:pt modelId="{89510B51-F513-4B62-81AD-9E7B6B8B63EF}" type="sibTrans" cxnId="{0719FEF8-A2B8-472C-9158-EC9BF7F61966}">
      <dgm:prSet/>
      <dgm:spPr/>
      <dgm:t>
        <a:bodyPr/>
        <a:lstStyle/>
        <a:p>
          <a:endParaRPr lang="en-US"/>
        </a:p>
      </dgm:t>
    </dgm:pt>
    <dgm:pt modelId="{EBDE8B50-691C-48C9-9DE1-A870E7A4BD58}">
      <dgm:prSet/>
      <dgm:spPr/>
      <dgm:t>
        <a:bodyPr/>
        <a:lstStyle/>
        <a:p>
          <a:pPr rtl="0"/>
          <a:r>
            <a:rPr lang="en-US" smtClean="0"/>
            <a:t>Manager(Marketing)</a:t>
          </a:r>
          <a:endParaRPr lang="en-US"/>
        </a:p>
      </dgm:t>
    </dgm:pt>
    <dgm:pt modelId="{5769E0ED-B119-4803-AB38-07819249951C}" type="parTrans" cxnId="{7B3BECAA-47AD-4DC4-91EE-85968D1BC911}">
      <dgm:prSet/>
      <dgm:spPr/>
      <dgm:t>
        <a:bodyPr/>
        <a:lstStyle/>
        <a:p>
          <a:endParaRPr lang="en-US"/>
        </a:p>
      </dgm:t>
    </dgm:pt>
    <dgm:pt modelId="{F70F5BC1-FE55-4418-8D43-3F07E6B23155}" type="sibTrans" cxnId="{7B3BECAA-47AD-4DC4-91EE-85968D1BC911}">
      <dgm:prSet/>
      <dgm:spPr/>
      <dgm:t>
        <a:bodyPr/>
        <a:lstStyle/>
        <a:p>
          <a:endParaRPr lang="en-US"/>
        </a:p>
      </dgm:t>
    </dgm:pt>
    <dgm:pt modelId="{D5926202-E6C1-482E-840A-ED55DE43968C}">
      <dgm:prSet/>
      <dgm:spPr/>
      <dgm:t>
        <a:bodyPr/>
        <a:lstStyle/>
        <a:p>
          <a:pPr rtl="0"/>
          <a:r>
            <a:rPr lang="en-US" smtClean="0"/>
            <a:t>Sales Officer (8)</a:t>
          </a:r>
          <a:endParaRPr lang="en-US"/>
        </a:p>
      </dgm:t>
    </dgm:pt>
    <dgm:pt modelId="{9E7835C1-5499-403D-BD6B-7C1CF06AA57A}" type="parTrans" cxnId="{A471B2D4-4579-451D-BFA6-BF00153DD1D0}">
      <dgm:prSet/>
      <dgm:spPr/>
      <dgm:t>
        <a:bodyPr/>
        <a:lstStyle/>
        <a:p>
          <a:endParaRPr lang="en-US"/>
        </a:p>
      </dgm:t>
    </dgm:pt>
    <dgm:pt modelId="{058ADDB4-776C-4613-BB5F-C25B475C1585}" type="sibTrans" cxnId="{A471B2D4-4579-451D-BFA6-BF00153DD1D0}">
      <dgm:prSet/>
      <dgm:spPr/>
      <dgm:t>
        <a:bodyPr/>
        <a:lstStyle/>
        <a:p>
          <a:endParaRPr lang="en-US"/>
        </a:p>
      </dgm:t>
    </dgm:pt>
    <dgm:pt modelId="{468251F8-277B-4D4C-8B16-5ACC9FB65797}">
      <dgm:prSet/>
      <dgm:spPr/>
      <dgm:t>
        <a:bodyPr/>
        <a:lstStyle/>
        <a:p>
          <a:pPr rtl="0"/>
          <a:r>
            <a:rPr lang="en-US" smtClean="0"/>
            <a:t>SalesPersons </a:t>
          </a:r>
          <a:endParaRPr lang="en-US"/>
        </a:p>
      </dgm:t>
    </dgm:pt>
    <dgm:pt modelId="{ABF784EE-A493-41E9-A687-7F01770A77D3}" type="parTrans" cxnId="{729CB1AA-DD3B-4000-82F7-D01026AD0B4D}">
      <dgm:prSet/>
      <dgm:spPr/>
      <dgm:t>
        <a:bodyPr/>
        <a:lstStyle/>
        <a:p>
          <a:endParaRPr lang="en-US"/>
        </a:p>
      </dgm:t>
    </dgm:pt>
    <dgm:pt modelId="{AB07DC76-EBA7-457F-80E1-4C9100F3A028}" type="sibTrans" cxnId="{729CB1AA-DD3B-4000-82F7-D01026AD0B4D}">
      <dgm:prSet/>
      <dgm:spPr/>
      <dgm:t>
        <a:bodyPr/>
        <a:lstStyle/>
        <a:p>
          <a:endParaRPr lang="en-US"/>
        </a:p>
      </dgm:t>
    </dgm:pt>
    <dgm:pt modelId="{82416A21-53A4-4E54-B456-CB641A7BB9F6}">
      <dgm:prSet/>
      <dgm:spPr/>
      <dgm:t>
        <a:bodyPr/>
        <a:lstStyle/>
        <a:p>
          <a:pPr rtl="0"/>
          <a:r>
            <a:rPr lang="en-US" smtClean="0"/>
            <a:t>Sales Officer (8)</a:t>
          </a:r>
          <a:endParaRPr lang="en-US"/>
        </a:p>
      </dgm:t>
    </dgm:pt>
    <dgm:pt modelId="{B70845D0-04B1-4B4E-B5B0-237A7059565B}" type="parTrans" cxnId="{F07797D0-7CF4-48CD-BBEB-F7AF323CB939}">
      <dgm:prSet/>
      <dgm:spPr/>
      <dgm:t>
        <a:bodyPr/>
        <a:lstStyle/>
        <a:p>
          <a:endParaRPr lang="en-US"/>
        </a:p>
      </dgm:t>
    </dgm:pt>
    <dgm:pt modelId="{BF6F93B2-090E-4290-BBCD-10BDCFB18B01}" type="sibTrans" cxnId="{F07797D0-7CF4-48CD-BBEB-F7AF323CB939}">
      <dgm:prSet/>
      <dgm:spPr/>
      <dgm:t>
        <a:bodyPr/>
        <a:lstStyle/>
        <a:p>
          <a:endParaRPr lang="en-US"/>
        </a:p>
      </dgm:t>
    </dgm:pt>
    <dgm:pt modelId="{982878BB-47A9-4713-B52B-68E94A140517}">
      <dgm:prSet/>
      <dgm:spPr/>
      <dgm:t>
        <a:bodyPr/>
        <a:lstStyle/>
        <a:p>
          <a:pPr rtl="0"/>
          <a:r>
            <a:rPr lang="en-US" smtClean="0"/>
            <a:t>Salespersons </a:t>
          </a:r>
          <a:endParaRPr lang="en-US"/>
        </a:p>
      </dgm:t>
    </dgm:pt>
    <dgm:pt modelId="{4C2589EE-98F5-49C1-AFC5-C66C7A6908CD}" type="parTrans" cxnId="{DC79A36E-C7DC-495E-BFEE-BFDC3817AD8D}">
      <dgm:prSet/>
      <dgm:spPr/>
      <dgm:t>
        <a:bodyPr/>
        <a:lstStyle/>
        <a:p>
          <a:endParaRPr lang="en-US"/>
        </a:p>
      </dgm:t>
    </dgm:pt>
    <dgm:pt modelId="{5C16894F-4573-4A46-BB44-C22442FFF4EE}" type="sibTrans" cxnId="{DC79A36E-C7DC-495E-BFEE-BFDC3817AD8D}">
      <dgm:prSet/>
      <dgm:spPr/>
      <dgm:t>
        <a:bodyPr/>
        <a:lstStyle/>
        <a:p>
          <a:endParaRPr lang="en-US"/>
        </a:p>
      </dgm:t>
    </dgm:pt>
    <dgm:pt modelId="{A28DDA73-AD42-4020-A265-5329B8A6BAB8}" type="pres">
      <dgm:prSet presAssocID="{0F40945C-BCC2-4FFD-B5BA-7893D353E6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C75AFE-BE00-472C-BF04-1566FCE1A07C}" type="pres">
      <dgm:prSet presAssocID="{A61332C4-FB34-4936-9E99-438DF1990043}" presName="hierRoot1" presStyleCnt="0">
        <dgm:presLayoutVars>
          <dgm:hierBranch val="init"/>
        </dgm:presLayoutVars>
      </dgm:prSet>
      <dgm:spPr/>
    </dgm:pt>
    <dgm:pt modelId="{830617C7-281E-437D-81F1-92266B6A11E7}" type="pres">
      <dgm:prSet presAssocID="{A61332C4-FB34-4936-9E99-438DF1990043}" presName="rootComposite1" presStyleCnt="0"/>
      <dgm:spPr/>
    </dgm:pt>
    <dgm:pt modelId="{4668B35A-6753-447A-9A66-C0F7349D6AA5}" type="pres">
      <dgm:prSet presAssocID="{A61332C4-FB34-4936-9E99-438DF1990043}" presName="rootText1" presStyleLbl="node0" presStyleIdx="0" presStyleCnt="1">
        <dgm:presLayoutVars>
          <dgm:chPref val="3"/>
        </dgm:presLayoutVars>
      </dgm:prSet>
      <dgm:spPr/>
    </dgm:pt>
    <dgm:pt modelId="{48A35070-EDC8-47DC-BA34-07F23D4A4C43}" type="pres">
      <dgm:prSet presAssocID="{A61332C4-FB34-4936-9E99-438DF1990043}" presName="rootConnector1" presStyleLbl="node1" presStyleIdx="0" presStyleCnt="0"/>
      <dgm:spPr/>
    </dgm:pt>
    <dgm:pt modelId="{F7460ABD-EA1A-4079-A5D4-1033DFAEE801}" type="pres">
      <dgm:prSet presAssocID="{A61332C4-FB34-4936-9E99-438DF1990043}" presName="hierChild2" presStyleCnt="0"/>
      <dgm:spPr/>
    </dgm:pt>
    <dgm:pt modelId="{871DD1EB-D382-4D42-9934-B2D351159B7B}" type="pres">
      <dgm:prSet presAssocID="{5213F2C9-B462-459D-9AE7-F31B76BACA8F}" presName="Name37" presStyleLbl="parChTrans1D2" presStyleIdx="0" presStyleCnt="2"/>
      <dgm:spPr/>
    </dgm:pt>
    <dgm:pt modelId="{C93CF220-1A81-434C-9678-38757488BDA7}" type="pres">
      <dgm:prSet presAssocID="{3954B49B-6AE3-4973-8312-4552D5B766FD}" presName="hierRoot2" presStyleCnt="0">
        <dgm:presLayoutVars>
          <dgm:hierBranch val="init"/>
        </dgm:presLayoutVars>
      </dgm:prSet>
      <dgm:spPr/>
    </dgm:pt>
    <dgm:pt modelId="{42078173-9E0A-4418-A37B-72F2FA68E345}" type="pres">
      <dgm:prSet presAssocID="{3954B49B-6AE3-4973-8312-4552D5B766FD}" presName="rootComposite" presStyleCnt="0"/>
      <dgm:spPr/>
    </dgm:pt>
    <dgm:pt modelId="{3ABAFB6F-BCAA-4799-81AD-853FD2A20FC0}" type="pres">
      <dgm:prSet presAssocID="{3954B49B-6AE3-4973-8312-4552D5B766FD}" presName="rootText" presStyleLbl="node2" presStyleIdx="0" presStyleCnt="2">
        <dgm:presLayoutVars>
          <dgm:chPref val="3"/>
        </dgm:presLayoutVars>
      </dgm:prSet>
      <dgm:spPr/>
    </dgm:pt>
    <dgm:pt modelId="{A519900F-893B-4ABF-BD43-5BA1E249ADB6}" type="pres">
      <dgm:prSet presAssocID="{3954B49B-6AE3-4973-8312-4552D5B766FD}" presName="rootConnector" presStyleLbl="node2" presStyleIdx="0" presStyleCnt="2"/>
      <dgm:spPr/>
    </dgm:pt>
    <dgm:pt modelId="{42A087EC-768F-488F-9CD9-0A82099CF466}" type="pres">
      <dgm:prSet presAssocID="{3954B49B-6AE3-4973-8312-4552D5B766FD}" presName="hierChild4" presStyleCnt="0"/>
      <dgm:spPr/>
    </dgm:pt>
    <dgm:pt modelId="{38854102-FE2B-4710-8E66-48C3E030F1DE}" type="pres">
      <dgm:prSet presAssocID="{A4128219-3ECA-440C-A4A7-32694B159FAE}" presName="Name37" presStyleLbl="parChTrans1D3" presStyleIdx="0" presStyleCnt="4"/>
      <dgm:spPr/>
    </dgm:pt>
    <dgm:pt modelId="{FC797843-F216-4E30-A4CA-29886C64DA9D}" type="pres">
      <dgm:prSet presAssocID="{11198A51-51F3-49BB-948E-668B46F6C1E3}" presName="hierRoot2" presStyleCnt="0">
        <dgm:presLayoutVars>
          <dgm:hierBranch val="init"/>
        </dgm:presLayoutVars>
      </dgm:prSet>
      <dgm:spPr/>
    </dgm:pt>
    <dgm:pt modelId="{41EFC455-0AD4-4AEC-AFA9-EB6D78400CA6}" type="pres">
      <dgm:prSet presAssocID="{11198A51-51F3-49BB-948E-668B46F6C1E3}" presName="rootComposite" presStyleCnt="0"/>
      <dgm:spPr/>
    </dgm:pt>
    <dgm:pt modelId="{501BFBF7-570D-423E-8A2D-6AE03A5C3EA1}" type="pres">
      <dgm:prSet presAssocID="{11198A51-51F3-49BB-948E-668B46F6C1E3}" presName="rootText" presStyleLbl="node3" presStyleIdx="0" presStyleCnt="4">
        <dgm:presLayoutVars>
          <dgm:chPref val="3"/>
        </dgm:presLayoutVars>
      </dgm:prSet>
      <dgm:spPr/>
    </dgm:pt>
    <dgm:pt modelId="{8BB9AFB0-8541-4C78-98A2-B6F318035E7A}" type="pres">
      <dgm:prSet presAssocID="{11198A51-51F3-49BB-948E-668B46F6C1E3}" presName="rootConnector" presStyleLbl="node3" presStyleIdx="0" presStyleCnt="4"/>
      <dgm:spPr/>
    </dgm:pt>
    <dgm:pt modelId="{7A797D65-8E8D-4547-A2F6-FC46ED301763}" type="pres">
      <dgm:prSet presAssocID="{11198A51-51F3-49BB-948E-668B46F6C1E3}" presName="hierChild4" presStyleCnt="0"/>
      <dgm:spPr/>
    </dgm:pt>
    <dgm:pt modelId="{F21A9C5D-BD3E-482E-A660-D8B6EEAF58BF}" type="pres">
      <dgm:prSet presAssocID="{F1976D19-F146-402D-B537-B5F9E06BD373}" presName="Name37" presStyleLbl="parChTrans1D4" presStyleIdx="0" presStyleCnt="4"/>
      <dgm:spPr/>
    </dgm:pt>
    <dgm:pt modelId="{E490F44F-E481-4916-9417-FDA1B251A2FD}" type="pres">
      <dgm:prSet presAssocID="{724CB0E6-E5E2-456C-9BB0-D8F616779915}" presName="hierRoot2" presStyleCnt="0">
        <dgm:presLayoutVars>
          <dgm:hierBranch val="init"/>
        </dgm:presLayoutVars>
      </dgm:prSet>
      <dgm:spPr/>
    </dgm:pt>
    <dgm:pt modelId="{4445C144-157C-43D0-9B8B-EC11B8A4D9ED}" type="pres">
      <dgm:prSet presAssocID="{724CB0E6-E5E2-456C-9BB0-D8F616779915}" presName="rootComposite" presStyleCnt="0"/>
      <dgm:spPr/>
    </dgm:pt>
    <dgm:pt modelId="{9E2B1D34-C75B-4736-8A31-E9D809DC6B83}" type="pres">
      <dgm:prSet presAssocID="{724CB0E6-E5E2-456C-9BB0-D8F616779915}" presName="rootText" presStyleLbl="node4" presStyleIdx="0" presStyleCnt="4">
        <dgm:presLayoutVars>
          <dgm:chPref val="3"/>
        </dgm:presLayoutVars>
      </dgm:prSet>
      <dgm:spPr/>
    </dgm:pt>
    <dgm:pt modelId="{9B803FCA-DCAD-485E-B452-5E09DA5C7597}" type="pres">
      <dgm:prSet presAssocID="{724CB0E6-E5E2-456C-9BB0-D8F616779915}" presName="rootConnector" presStyleLbl="node4" presStyleIdx="0" presStyleCnt="4"/>
      <dgm:spPr/>
    </dgm:pt>
    <dgm:pt modelId="{353B1570-3338-4C6B-8AF8-A2FA05AE6509}" type="pres">
      <dgm:prSet presAssocID="{724CB0E6-E5E2-456C-9BB0-D8F616779915}" presName="hierChild4" presStyleCnt="0"/>
      <dgm:spPr/>
    </dgm:pt>
    <dgm:pt modelId="{0FA42D17-A3AA-4ED7-BED6-B6F3B293EEF5}" type="pres">
      <dgm:prSet presAssocID="{724CB0E6-E5E2-456C-9BB0-D8F616779915}" presName="hierChild5" presStyleCnt="0"/>
      <dgm:spPr/>
    </dgm:pt>
    <dgm:pt modelId="{4881EC0D-2092-40C6-B40C-6BAD8C1E40CB}" type="pres">
      <dgm:prSet presAssocID="{11198A51-51F3-49BB-948E-668B46F6C1E3}" presName="hierChild5" presStyleCnt="0"/>
      <dgm:spPr/>
    </dgm:pt>
    <dgm:pt modelId="{961F329B-0FA1-43C5-9C70-F5DB2174030F}" type="pres">
      <dgm:prSet presAssocID="{68A99D71-9F62-4691-B4EE-F106BCA32187}" presName="Name37" presStyleLbl="parChTrans1D3" presStyleIdx="1" presStyleCnt="4"/>
      <dgm:spPr/>
    </dgm:pt>
    <dgm:pt modelId="{CFEB5E08-8418-4AF9-A872-E84EAE7123E7}" type="pres">
      <dgm:prSet presAssocID="{013FB8B6-E56B-40AD-8180-0C654F85F9E0}" presName="hierRoot2" presStyleCnt="0">
        <dgm:presLayoutVars>
          <dgm:hierBranch val="init"/>
        </dgm:presLayoutVars>
      </dgm:prSet>
      <dgm:spPr/>
    </dgm:pt>
    <dgm:pt modelId="{9919B50E-3D45-422A-A7E3-29594CF4E7F5}" type="pres">
      <dgm:prSet presAssocID="{013FB8B6-E56B-40AD-8180-0C654F85F9E0}" presName="rootComposite" presStyleCnt="0"/>
      <dgm:spPr/>
    </dgm:pt>
    <dgm:pt modelId="{A78C1FEA-2BA8-4375-AF24-7092EE6DB0C1}" type="pres">
      <dgm:prSet presAssocID="{013FB8B6-E56B-40AD-8180-0C654F85F9E0}" presName="rootText" presStyleLbl="node3" presStyleIdx="1" presStyleCnt="4">
        <dgm:presLayoutVars>
          <dgm:chPref val="3"/>
        </dgm:presLayoutVars>
      </dgm:prSet>
      <dgm:spPr/>
    </dgm:pt>
    <dgm:pt modelId="{6BFEB17C-5C50-4854-8D38-7CF0AD9C1C35}" type="pres">
      <dgm:prSet presAssocID="{013FB8B6-E56B-40AD-8180-0C654F85F9E0}" presName="rootConnector" presStyleLbl="node3" presStyleIdx="1" presStyleCnt="4"/>
      <dgm:spPr/>
    </dgm:pt>
    <dgm:pt modelId="{28DC6F95-8CE2-4521-B653-5E94FA35206A}" type="pres">
      <dgm:prSet presAssocID="{013FB8B6-E56B-40AD-8180-0C654F85F9E0}" presName="hierChild4" presStyleCnt="0"/>
      <dgm:spPr/>
    </dgm:pt>
    <dgm:pt modelId="{CCB01E5C-664C-48D8-AAE9-3E502BCC9929}" type="pres">
      <dgm:prSet presAssocID="{4FA5C8A1-E5C9-42D3-98AE-F2BD1DBCD755}" presName="Name37" presStyleLbl="parChTrans1D4" presStyleIdx="1" presStyleCnt="4"/>
      <dgm:spPr/>
    </dgm:pt>
    <dgm:pt modelId="{6573758B-3BB5-4E3D-B7D3-5B9C42CE6F3D}" type="pres">
      <dgm:prSet presAssocID="{FB321CA3-47BF-4CAD-A599-54BC43600F04}" presName="hierRoot2" presStyleCnt="0">
        <dgm:presLayoutVars>
          <dgm:hierBranch val="init"/>
        </dgm:presLayoutVars>
      </dgm:prSet>
      <dgm:spPr/>
    </dgm:pt>
    <dgm:pt modelId="{ACEE98BB-F8AB-4A13-A782-6D1D2471F889}" type="pres">
      <dgm:prSet presAssocID="{FB321CA3-47BF-4CAD-A599-54BC43600F04}" presName="rootComposite" presStyleCnt="0"/>
      <dgm:spPr/>
    </dgm:pt>
    <dgm:pt modelId="{5F441D57-F132-4954-8475-E5515314D5E1}" type="pres">
      <dgm:prSet presAssocID="{FB321CA3-47BF-4CAD-A599-54BC43600F04}" presName="rootText" presStyleLbl="node4" presStyleIdx="1" presStyleCnt="4">
        <dgm:presLayoutVars>
          <dgm:chPref val="3"/>
        </dgm:presLayoutVars>
      </dgm:prSet>
      <dgm:spPr/>
    </dgm:pt>
    <dgm:pt modelId="{079E7445-91C4-476C-8E60-A33AADB5F634}" type="pres">
      <dgm:prSet presAssocID="{FB321CA3-47BF-4CAD-A599-54BC43600F04}" presName="rootConnector" presStyleLbl="node4" presStyleIdx="1" presStyleCnt="4"/>
      <dgm:spPr/>
    </dgm:pt>
    <dgm:pt modelId="{07E55836-EB80-4D6A-845F-EF386B6A42B6}" type="pres">
      <dgm:prSet presAssocID="{FB321CA3-47BF-4CAD-A599-54BC43600F04}" presName="hierChild4" presStyleCnt="0"/>
      <dgm:spPr/>
    </dgm:pt>
    <dgm:pt modelId="{801B42DA-7264-450B-A8AC-3517298399BC}" type="pres">
      <dgm:prSet presAssocID="{FB321CA3-47BF-4CAD-A599-54BC43600F04}" presName="hierChild5" presStyleCnt="0"/>
      <dgm:spPr/>
    </dgm:pt>
    <dgm:pt modelId="{88A825BE-6B85-4073-A7E7-4D139ECE8CC1}" type="pres">
      <dgm:prSet presAssocID="{013FB8B6-E56B-40AD-8180-0C654F85F9E0}" presName="hierChild5" presStyleCnt="0"/>
      <dgm:spPr/>
    </dgm:pt>
    <dgm:pt modelId="{F14C5F22-A0CD-4692-A83C-165D983BE378}" type="pres">
      <dgm:prSet presAssocID="{3954B49B-6AE3-4973-8312-4552D5B766FD}" presName="hierChild5" presStyleCnt="0"/>
      <dgm:spPr/>
    </dgm:pt>
    <dgm:pt modelId="{B2C94749-DAAF-4D21-823E-66D5EAEC9D71}" type="pres">
      <dgm:prSet presAssocID="{5769E0ED-B119-4803-AB38-07819249951C}" presName="Name37" presStyleLbl="parChTrans1D2" presStyleIdx="1" presStyleCnt="2"/>
      <dgm:spPr/>
    </dgm:pt>
    <dgm:pt modelId="{EC3D9197-A548-4808-B85D-2029EDF6CF2F}" type="pres">
      <dgm:prSet presAssocID="{EBDE8B50-691C-48C9-9DE1-A870E7A4BD58}" presName="hierRoot2" presStyleCnt="0">
        <dgm:presLayoutVars>
          <dgm:hierBranch val="init"/>
        </dgm:presLayoutVars>
      </dgm:prSet>
      <dgm:spPr/>
    </dgm:pt>
    <dgm:pt modelId="{4891A881-3594-4624-A96E-2955C27BC70E}" type="pres">
      <dgm:prSet presAssocID="{EBDE8B50-691C-48C9-9DE1-A870E7A4BD58}" presName="rootComposite" presStyleCnt="0"/>
      <dgm:spPr/>
    </dgm:pt>
    <dgm:pt modelId="{7A02204E-E8B8-4E18-BE8D-7663E9C54AE0}" type="pres">
      <dgm:prSet presAssocID="{EBDE8B50-691C-48C9-9DE1-A870E7A4BD58}" presName="rootText" presStyleLbl="node2" presStyleIdx="1" presStyleCnt="2">
        <dgm:presLayoutVars>
          <dgm:chPref val="3"/>
        </dgm:presLayoutVars>
      </dgm:prSet>
      <dgm:spPr/>
    </dgm:pt>
    <dgm:pt modelId="{F1119554-4E17-4544-92DC-A1B34923DC89}" type="pres">
      <dgm:prSet presAssocID="{EBDE8B50-691C-48C9-9DE1-A870E7A4BD58}" presName="rootConnector" presStyleLbl="node2" presStyleIdx="1" presStyleCnt="2"/>
      <dgm:spPr/>
    </dgm:pt>
    <dgm:pt modelId="{56B09EFB-5C11-44FC-AC01-44CE57AFB566}" type="pres">
      <dgm:prSet presAssocID="{EBDE8B50-691C-48C9-9DE1-A870E7A4BD58}" presName="hierChild4" presStyleCnt="0"/>
      <dgm:spPr/>
    </dgm:pt>
    <dgm:pt modelId="{CA8D347F-C6B5-4E45-B363-CAD3DF6BCBAF}" type="pres">
      <dgm:prSet presAssocID="{9E7835C1-5499-403D-BD6B-7C1CF06AA57A}" presName="Name37" presStyleLbl="parChTrans1D3" presStyleIdx="2" presStyleCnt="4"/>
      <dgm:spPr/>
    </dgm:pt>
    <dgm:pt modelId="{5607D4B2-8FBF-46FC-8648-B3935891ADD4}" type="pres">
      <dgm:prSet presAssocID="{D5926202-E6C1-482E-840A-ED55DE43968C}" presName="hierRoot2" presStyleCnt="0">
        <dgm:presLayoutVars>
          <dgm:hierBranch val="init"/>
        </dgm:presLayoutVars>
      </dgm:prSet>
      <dgm:spPr/>
    </dgm:pt>
    <dgm:pt modelId="{383B34C8-C64E-4D7D-8BD5-CD429D45BD80}" type="pres">
      <dgm:prSet presAssocID="{D5926202-E6C1-482E-840A-ED55DE43968C}" presName="rootComposite" presStyleCnt="0"/>
      <dgm:spPr/>
    </dgm:pt>
    <dgm:pt modelId="{BDA4D531-CF1A-4EB0-8525-BCF60C687BBC}" type="pres">
      <dgm:prSet presAssocID="{D5926202-E6C1-482E-840A-ED55DE43968C}" presName="rootText" presStyleLbl="node3" presStyleIdx="2" presStyleCnt="4">
        <dgm:presLayoutVars>
          <dgm:chPref val="3"/>
        </dgm:presLayoutVars>
      </dgm:prSet>
      <dgm:spPr/>
    </dgm:pt>
    <dgm:pt modelId="{B3F469B8-0A14-4306-BE92-3BF9EE65626F}" type="pres">
      <dgm:prSet presAssocID="{D5926202-E6C1-482E-840A-ED55DE43968C}" presName="rootConnector" presStyleLbl="node3" presStyleIdx="2" presStyleCnt="4"/>
      <dgm:spPr/>
    </dgm:pt>
    <dgm:pt modelId="{4F9DEAE4-A515-4CA5-B7DE-C8FD5D0E8031}" type="pres">
      <dgm:prSet presAssocID="{D5926202-E6C1-482E-840A-ED55DE43968C}" presName="hierChild4" presStyleCnt="0"/>
      <dgm:spPr/>
    </dgm:pt>
    <dgm:pt modelId="{53ACC36C-BFB3-4221-B034-09F1B7F2476A}" type="pres">
      <dgm:prSet presAssocID="{ABF784EE-A493-41E9-A687-7F01770A77D3}" presName="Name37" presStyleLbl="parChTrans1D4" presStyleIdx="2" presStyleCnt="4"/>
      <dgm:spPr/>
    </dgm:pt>
    <dgm:pt modelId="{DFDE45D6-4F01-435D-8429-197654C7152E}" type="pres">
      <dgm:prSet presAssocID="{468251F8-277B-4D4C-8B16-5ACC9FB65797}" presName="hierRoot2" presStyleCnt="0">
        <dgm:presLayoutVars>
          <dgm:hierBranch val="init"/>
        </dgm:presLayoutVars>
      </dgm:prSet>
      <dgm:spPr/>
    </dgm:pt>
    <dgm:pt modelId="{4EA15A63-DA9E-4F1C-9480-8A4824D87749}" type="pres">
      <dgm:prSet presAssocID="{468251F8-277B-4D4C-8B16-5ACC9FB65797}" presName="rootComposite" presStyleCnt="0"/>
      <dgm:spPr/>
    </dgm:pt>
    <dgm:pt modelId="{C16D02D9-B8A9-4C8B-AEAE-729F37560ED1}" type="pres">
      <dgm:prSet presAssocID="{468251F8-277B-4D4C-8B16-5ACC9FB65797}" presName="rootText" presStyleLbl="node4" presStyleIdx="2" presStyleCnt="4">
        <dgm:presLayoutVars>
          <dgm:chPref val="3"/>
        </dgm:presLayoutVars>
      </dgm:prSet>
      <dgm:spPr/>
    </dgm:pt>
    <dgm:pt modelId="{CF8F1623-BBF9-43BA-9C6A-92562E6D9DFD}" type="pres">
      <dgm:prSet presAssocID="{468251F8-277B-4D4C-8B16-5ACC9FB65797}" presName="rootConnector" presStyleLbl="node4" presStyleIdx="2" presStyleCnt="4"/>
      <dgm:spPr/>
    </dgm:pt>
    <dgm:pt modelId="{D6DAAC34-11BA-4136-B3D5-325591576DB2}" type="pres">
      <dgm:prSet presAssocID="{468251F8-277B-4D4C-8B16-5ACC9FB65797}" presName="hierChild4" presStyleCnt="0"/>
      <dgm:spPr/>
    </dgm:pt>
    <dgm:pt modelId="{4248F181-A0A6-43A8-A494-941E947FDA62}" type="pres">
      <dgm:prSet presAssocID="{468251F8-277B-4D4C-8B16-5ACC9FB65797}" presName="hierChild5" presStyleCnt="0"/>
      <dgm:spPr/>
    </dgm:pt>
    <dgm:pt modelId="{BE03D999-32A0-4EC6-8EC0-084FB211D615}" type="pres">
      <dgm:prSet presAssocID="{D5926202-E6C1-482E-840A-ED55DE43968C}" presName="hierChild5" presStyleCnt="0"/>
      <dgm:spPr/>
    </dgm:pt>
    <dgm:pt modelId="{59EC256A-7A08-4F15-B67E-FBF00B33E853}" type="pres">
      <dgm:prSet presAssocID="{B70845D0-04B1-4B4E-B5B0-237A7059565B}" presName="Name37" presStyleLbl="parChTrans1D3" presStyleIdx="3" presStyleCnt="4"/>
      <dgm:spPr/>
    </dgm:pt>
    <dgm:pt modelId="{F7F868B8-88B8-4142-8A1E-FA0305740507}" type="pres">
      <dgm:prSet presAssocID="{82416A21-53A4-4E54-B456-CB641A7BB9F6}" presName="hierRoot2" presStyleCnt="0">
        <dgm:presLayoutVars>
          <dgm:hierBranch val="init"/>
        </dgm:presLayoutVars>
      </dgm:prSet>
      <dgm:spPr/>
    </dgm:pt>
    <dgm:pt modelId="{55683703-6E6D-4181-B569-432E241E637A}" type="pres">
      <dgm:prSet presAssocID="{82416A21-53A4-4E54-B456-CB641A7BB9F6}" presName="rootComposite" presStyleCnt="0"/>
      <dgm:spPr/>
    </dgm:pt>
    <dgm:pt modelId="{EC5F3D3B-9E92-4A8F-A4C8-C3FF813891B2}" type="pres">
      <dgm:prSet presAssocID="{82416A21-53A4-4E54-B456-CB641A7BB9F6}" presName="rootText" presStyleLbl="node3" presStyleIdx="3" presStyleCnt="4">
        <dgm:presLayoutVars>
          <dgm:chPref val="3"/>
        </dgm:presLayoutVars>
      </dgm:prSet>
      <dgm:spPr/>
    </dgm:pt>
    <dgm:pt modelId="{AC1DF7D7-BDA5-4C2F-B48F-E1F17F26EEB3}" type="pres">
      <dgm:prSet presAssocID="{82416A21-53A4-4E54-B456-CB641A7BB9F6}" presName="rootConnector" presStyleLbl="node3" presStyleIdx="3" presStyleCnt="4"/>
      <dgm:spPr/>
    </dgm:pt>
    <dgm:pt modelId="{5D16FD1E-5DB1-472E-AD02-B9AA2EB389C9}" type="pres">
      <dgm:prSet presAssocID="{82416A21-53A4-4E54-B456-CB641A7BB9F6}" presName="hierChild4" presStyleCnt="0"/>
      <dgm:spPr/>
    </dgm:pt>
    <dgm:pt modelId="{D35709E2-899D-4D2B-A7D5-E4ABA34A062F}" type="pres">
      <dgm:prSet presAssocID="{4C2589EE-98F5-49C1-AFC5-C66C7A6908CD}" presName="Name37" presStyleLbl="parChTrans1D4" presStyleIdx="3" presStyleCnt="4"/>
      <dgm:spPr/>
    </dgm:pt>
    <dgm:pt modelId="{C843484A-0EFD-4648-A8D1-598BDE66A815}" type="pres">
      <dgm:prSet presAssocID="{982878BB-47A9-4713-B52B-68E94A140517}" presName="hierRoot2" presStyleCnt="0">
        <dgm:presLayoutVars>
          <dgm:hierBranch val="init"/>
        </dgm:presLayoutVars>
      </dgm:prSet>
      <dgm:spPr/>
    </dgm:pt>
    <dgm:pt modelId="{448E4C70-4102-4792-888C-741BDBE573FA}" type="pres">
      <dgm:prSet presAssocID="{982878BB-47A9-4713-B52B-68E94A140517}" presName="rootComposite" presStyleCnt="0"/>
      <dgm:spPr/>
    </dgm:pt>
    <dgm:pt modelId="{21EDE001-0EB1-4D52-A221-FD4A2276FE2A}" type="pres">
      <dgm:prSet presAssocID="{982878BB-47A9-4713-B52B-68E94A140517}" presName="rootText" presStyleLbl="node4" presStyleIdx="3" presStyleCnt="4">
        <dgm:presLayoutVars>
          <dgm:chPref val="3"/>
        </dgm:presLayoutVars>
      </dgm:prSet>
      <dgm:spPr/>
    </dgm:pt>
    <dgm:pt modelId="{32DC037A-4AF9-4277-B9C3-21C826C6D68A}" type="pres">
      <dgm:prSet presAssocID="{982878BB-47A9-4713-B52B-68E94A140517}" presName="rootConnector" presStyleLbl="node4" presStyleIdx="3" presStyleCnt="4"/>
      <dgm:spPr/>
    </dgm:pt>
    <dgm:pt modelId="{31CE09B8-206F-4B89-BCEA-FF93CDDE56D2}" type="pres">
      <dgm:prSet presAssocID="{982878BB-47A9-4713-B52B-68E94A140517}" presName="hierChild4" presStyleCnt="0"/>
      <dgm:spPr/>
    </dgm:pt>
    <dgm:pt modelId="{23649A0F-9946-49C4-A137-ACF2A4278488}" type="pres">
      <dgm:prSet presAssocID="{982878BB-47A9-4713-B52B-68E94A140517}" presName="hierChild5" presStyleCnt="0"/>
      <dgm:spPr/>
    </dgm:pt>
    <dgm:pt modelId="{5A0C8367-FA00-4D3E-A603-7A3D1C2101EC}" type="pres">
      <dgm:prSet presAssocID="{82416A21-53A4-4E54-B456-CB641A7BB9F6}" presName="hierChild5" presStyleCnt="0"/>
      <dgm:spPr/>
    </dgm:pt>
    <dgm:pt modelId="{927469EE-A475-4B0F-ABAE-C1E2F148E0F1}" type="pres">
      <dgm:prSet presAssocID="{EBDE8B50-691C-48C9-9DE1-A870E7A4BD58}" presName="hierChild5" presStyleCnt="0"/>
      <dgm:spPr/>
    </dgm:pt>
    <dgm:pt modelId="{57DCCB7E-0FE8-4BB8-ABCF-7DC663A76EEE}" type="pres">
      <dgm:prSet presAssocID="{A61332C4-FB34-4936-9E99-438DF1990043}" presName="hierChild3" presStyleCnt="0"/>
      <dgm:spPr/>
    </dgm:pt>
  </dgm:ptLst>
  <dgm:cxnLst>
    <dgm:cxn modelId="{0FF4C6F2-B47B-43D8-89FC-3782F9ED076A}" type="presOf" srcId="{A61332C4-FB34-4936-9E99-438DF1990043}" destId="{48A35070-EDC8-47DC-BA34-07F23D4A4C43}" srcOrd="1" destOrd="0" presId="urn:microsoft.com/office/officeart/2005/8/layout/orgChart1"/>
    <dgm:cxn modelId="{F741E83F-BA26-41D8-97E5-4E05D1F6657E}" type="presOf" srcId="{0F40945C-BCC2-4FFD-B5BA-7893D353E6ED}" destId="{A28DDA73-AD42-4020-A265-5329B8A6BAB8}" srcOrd="0" destOrd="0" presId="urn:microsoft.com/office/officeart/2005/8/layout/orgChart1"/>
    <dgm:cxn modelId="{729CB1AA-DD3B-4000-82F7-D01026AD0B4D}" srcId="{D5926202-E6C1-482E-840A-ED55DE43968C}" destId="{468251F8-277B-4D4C-8B16-5ACC9FB65797}" srcOrd="0" destOrd="0" parTransId="{ABF784EE-A493-41E9-A687-7F01770A77D3}" sibTransId="{AB07DC76-EBA7-457F-80E1-4C9100F3A028}"/>
    <dgm:cxn modelId="{F4EE1A4B-898A-46F3-8A36-4EB0E2BB6879}" type="presOf" srcId="{D5926202-E6C1-482E-840A-ED55DE43968C}" destId="{BDA4D531-CF1A-4EB0-8525-BCF60C687BBC}" srcOrd="0" destOrd="0" presId="urn:microsoft.com/office/officeart/2005/8/layout/orgChart1"/>
    <dgm:cxn modelId="{F07797D0-7CF4-48CD-BBEB-F7AF323CB939}" srcId="{EBDE8B50-691C-48C9-9DE1-A870E7A4BD58}" destId="{82416A21-53A4-4E54-B456-CB641A7BB9F6}" srcOrd="1" destOrd="0" parTransId="{B70845D0-04B1-4B4E-B5B0-237A7059565B}" sibTransId="{BF6F93B2-090E-4290-BBCD-10BDCFB18B01}"/>
    <dgm:cxn modelId="{F8304767-8EFB-4852-BE37-39D76B095219}" type="presOf" srcId="{982878BB-47A9-4713-B52B-68E94A140517}" destId="{21EDE001-0EB1-4D52-A221-FD4A2276FE2A}" srcOrd="0" destOrd="0" presId="urn:microsoft.com/office/officeart/2005/8/layout/orgChart1"/>
    <dgm:cxn modelId="{CC6CB7B4-FAEE-4CEE-95E4-BFF180EAC741}" type="presOf" srcId="{A4128219-3ECA-440C-A4A7-32694B159FAE}" destId="{38854102-FE2B-4710-8E66-48C3E030F1DE}" srcOrd="0" destOrd="0" presId="urn:microsoft.com/office/officeart/2005/8/layout/orgChart1"/>
    <dgm:cxn modelId="{AB0076B5-DFD9-4F54-A973-DCDC59E34A96}" type="presOf" srcId="{9E7835C1-5499-403D-BD6B-7C1CF06AA57A}" destId="{CA8D347F-C6B5-4E45-B363-CAD3DF6BCBAF}" srcOrd="0" destOrd="0" presId="urn:microsoft.com/office/officeart/2005/8/layout/orgChart1"/>
    <dgm:cxn modelId="{0DAD04A7-A787-454B-B856-FC144213B386}" type="presOf" srcId="{D5926202-E6C1-482E-840A-ED55DE43968C}" destId="{B3F469B8-0A14-4306-BE92-3BF9EE65626F}" srcOrd="1" destOrd="0" presId="urn:microsoft.com/office/officeart/2005/8/layout/orgChart1"/>
    <dgm:cxn modelId="{7B3BECAA-47AD-4DC4-91EE-85968D1BC911}" srcId="{A61332C4-FB34-4936-9E99-438DF1990043}" destId="{EBDE8B50-691C-48C9-9DE1-A870E7A4BD58}" srcOrd="1" destOrd="0" parTransId="{5769E0ED-B119-4803-AB38-07819249951C}" sibTransId="{F70F5BC1-FE55-4418-8D43-3F07E6B23155}"/>
    <dgm:cxn modelId="{58AB9CFB-4EDF-466F-B1FE-071BF51470FC}" type="presOf" srcId="{4C2589EE-98F5-49C1-AFC5-C66C7A6908CD}" destId="{D35709E2-899D-4D2B-A7D5-E4ABA34A062F}" srcOrd="0" destOrd="0" presId="urn:microsoft.com/office/officeart/2005/8/layout/orgChart1"/>
    <dgm:cxn modelId="{3C5068FC-6EEE-4DFB-8BC8-0B3AB68A64B6}" type="presOf" srcId="{3954B49B-6AE3-4973-8312-4552D5B766FD}" destId="{A519900F-893B-4ABF-BD43-5BA1E249ADB6}" srcOrd="1" destOrd="0" presId="urn:microsoft.com/office/officeart/2005/8/layout/orgChart1"/>
    <dgm:cxn modelId="{BEBA84DD-3034-4C1C-B17F-A7B1933666A1}" type="presOf" srcId="{68A99D71-9F62-4691-B4EE-F106BCA32187}" destId="{961F329B-0FA1-43C5-9C70-F5DB2174030F}" srcOrd="0" destOrd="0" presId="urn:microsoft.com/office/officeart/2005/8/layout/orgChart1"/>
    <dgm:cxn modelId="{614EB1A2-13F1-40E9-8D9C-151BD8A5481E}" type="presOf" srcId="{B70845D0-04B1-4B4E-B5B0-237A7059565B}" destId="{59EC256A-7A08-4F15-B67E-FBF00B33E853}" srcOrd="0" destOrd="0" presId="urn:microsoft.com/office/officeart/2005/8/layout/orgChart1"/>
    <dgm:cxn modelId="{B58741BD-9C23-4FC4-925D-CF4E2D7C2CC9}" type="presOf" srcId="{82416A21-53A4-4E54-B456-CB641A7BB9F6}" destId="{AC1DF7D7-BDA5-4C2F-B48F-E1F17F26EEB3}" srcOrd="1" destOrd="0" presId="urn:microsoft.com/office/officeart/2005/8/layout/orgChart1"/>
    <dgm:cxn modelId="{85D791FB-BEEE-4D6D-8BB6-46C50F8109E2}" type="presOf" srcId="{982878BB-47A9-4713-B52B-68E94A140517}" destId="{32DC037A-4AF9-4277-B9C3-21C826C6D68A}" srcOrd="1" destOrd="0" presId="urn:microsoft.com/office/officeart/2005/8/layout/orgChart1"/>
    <dgm:cxn modelId="{DC79A36E-C7DC-495E-BFEE-BFDC3817AD8D}" srcId="{82416A21-53A4-4E54-B456-CB641A7BB9F6}" destId="{982878BB-47A9-4713-B52B-68E94A140517}" srcOrd="0" destOrd="0" parTransId="{4C2589EE-98F5-49C1-AFC5-C66C7A6908CD}" sibTransId="{5C16894F-4573-4A46-BB44-C22442FFF4EE}"/>
    <dgm:cxn modelId="{C710E862-EBA8-4E4E-8F77-904352AC48E5}" type="presOf" srcId="{11198A51-51F3-49BB-948E-668B46F6C1E3}" destId="{8BB9AFB0-8541-4C78-98A2-B6F318035E7A}" srcOrd="1" destOrd="0" presId="urn:microsoft.com/office/officeart/2005/8/layout/orgChart1"/>
    <dgm:cxn modelId="{8EDF3FFE-45CC-48FC-AB09-401A9353684F}" type="presOf" srcId="{724CB0E6-E5E2-456C-9BB0-D8F616779915}" destId="{9E2B1D34-C75B-4736-8A31-E9D809DC6B83}" srcOrd="0" destOrd="0" presId="urn:microsoft.com/office/officeart/2005/8/layout/orgChart1"/>
    <dgm:cxn modelId="{5EFA65B4-1DE3-4D6D-8F22-59CB968353BE}" type="presOf" srcId="{724CB0E6-E5E2-456C-9BB0-D8F616779915}" destId="{9B803FCA-DCAD-485E-B452-5E09DA5C7597}" srcOrd="1" destOrd="0" presId="urn:microsoft.com/office/officeart/2005/8/layout/orgChart1"/>
    <dgm:cxn modelId="{5C369005-2796-4CBB-81D5-3A90DD422E4E}" srcId="{0F40945C-BCC2-4FFD-B5BA-7893D353E6ED}" destId="{A61332C4-FB34-4936-9E99-438DF1990043}" srcOrd="0" destOrd="0" parTransId="{7D86BF1F-4D96-40C3-9A75-1E1F43A06AA2}" sibTransId="{4B24955B-E95F-4E7F-A21B-39F3EDF12BF4}"/>
    <dgm:cxn modelId="{A2A9E32C-130E-48AC-B611-8E7459070423}" type="presOf" srcId="{FB321CA3-47BF-4CAD-A599-54BC43600F04}" destId="{079E7445-91C4-476C-8E60-A33AADB5F634}" srcOrd="1" destOrd="0" presId="urn:microsoft.com/office/officeart/2005/8/layout/orgChart1"/>
    <dgm:cxn modelId="{A471B2D4-4579-451D-BFA6-BF00153DD1D0}" srcId="{EBDE8B50-691C-48C9-9DE1-A870E7A4BD58}" destId="{D5926202-E6C1-482E-840A-ED55DE43968C}" srcOrd="0" destOrd="0" parTransId="{9E7835C1-5499-403D-BD6B-7C1CF06AA57A}" sibTransId="{058ADDB4-776C-4613-BB5F-C25B475C1585}"/>
    <dgm:cxn modelId="{B58608A6-6C06-4A54-975F-1D8702BECD2B}" srcId="{11198A51-51F3-49BB-948E-668B46F6C1E3}" destId="{724CB0E6-E5E2-456C-9BB0-D8F616779915}" srcOrd="0" destOrd="0" parTransId="{F1976D19-F146-402D-B537-B5F9E06BD373}" sibTransId="{9B4CB790-9AAC-4508-B041-B62E96DB5800}"/>
    <dgm:cxn modelId="{573E2B85-6E6B-41A9-96B8-30DE1F5DABD2}" type="presOf" srcId="{5213F2C9-B462-459D-9AE7-F31B76BACA8F}" destId="{871DD1EB-D382-4D42-9934-B2D351159B7B}" srcOrd="0" destOrd="0" presId="urn:microsoft.com/office/officeart/2005/8/layout/orgChart1"/>
    <dgm:cxn modelId="{C6AC619C-ADC2-47E4-9B13-56C5E0EE7361}" srcId="{A61332C4-FB34-4936-9E99-438DF1990043}" destId="{3954B49B-6AE3-4973-8312-4552D5B766FD}" srcOrd="0" destOrd="0" parTransId="{5213F2C9-B462-459D-9AE7-F31B76BACA8F}" sibTransId="{43A86AE9-4A6A-4453-8959-3E0B89521EDC}"/>
    <dgm:cxn modelId="{8127716E-5DFD-4757-9830-5959162B007E}" type="presOf" srcId="{4FA5C8A1-E5C9-42D3-98AE-F2BD1DBCD755}" destId="{CCB01E5C-664C-48D8-AAE9-3E502BCC9929}" srcOrd="0" destOrd="0" presId="urn:microsoft.com/office/officeart/2005/8/layout/orgChart1"/>
    <dgm:cxn modelId="{A33BB9E6-9A6F-4B5D-ABCA-59EDF6D43E29}" type="presOf" srcId="{FB321CA3-47BF-4CAD-A599-54BC43600F04}" destId="{5F441D57-F132-4954-8475-E5515314D5E1}" srcOrd="0" destOrd="0" presId="urn:microsoft.com/office/officeart/2005/8/layout/orgChart1"/>
    <dgm:cxn modelId="{F5B9BFEB-434F-424F-A54A-229BC0B32AFE}" type="presOf" srcId="{82416A21-53A4-4E54-B456-CB641A7BB9F6}" destId="{EC5F3D3B-9E92-4A8F-A4C8-C3FF813891B2}" srcOrd="0" destOrd="0" presId="urn:microsoft.com/office/officeart/2005/8/layout/orgChart1"/>
    <dgm:cxn modelId="{FE533287-1B40-4CFF-ADB0-39FD67B53D5D}" type="presOf" srcId="{A61332C4-FB34-4936-9E99-438DF1990043}" destId="{4668B35A-6753-447A-9A66-C0F7349D6AA5}" srcOrd="0" destOrd="0" presId="urn:microsoft.com/office/officeart/2005/8/layout/orgChart1"/>
    <dgm:cxn modelId="{A0AB773F-7635-42B7-9658-9537DCADD08C}" type="presOf" srcId="{EBDE8B50-691C-48C9-9DE1-A870E7A4BD58}" destId="{7A02204E-E8B8-4E18-BE8D-7663E9C54AE0}" srcOrd="0" destOrd="0" presId="urn:microsoft.com/office/officeart/2005/8/layout/orgChart1"/>
    <dgm:cxn modelId="{46186C1D-C107-4FE8-9EDA-993F16F79713}" type="presOf" srcId="{468251F8-277B-4D4C-8B16-5ACC9FB65797}" destId="{C16D02D9-B8A9-4C8B-AEAE-729F37560ED1}" srcOrd="0" destOrd="0" presId="urn:microsoft.com/office/officeart/2005/8/layout/orgChart1"/>
    <dgm:cxn modelId="{3AFB1C40-ECD6-4D9D-8C12-C2C31123C1D7}" type="presOf" srcId="{11198A51-51F3-49BB-948E-668B46F6C1E3}" destId="{501BFBF7-570D-423E-8A2D-6AE03A5C3EA1}" srcOrd="0" destOrd="0" presId="urn:microsoft.com/office/officeart/2005/8/layout/orgChart1"/>
    <dgm:cxn modelId="{83D34314-D95C-40D6-81EB-4C52DFA7D46C}" type="presOf" srcId="{5769E0ED-B119-4803-AB38-07819249951C}" destId="{B2C94749-DAAF-4D21-823E-66D5EAEC9D71}" srcOrd="0" destOrd="0" presId="urn:microsoft.com/office/officeart/2005/8/layout/orgChart1"/>
    <dgm:cxn modelId="{8380BB83-50B4-4073-8D1A-616A19372221}" type="presOf" srcId="{3954B49B-6AE3-4973-8312-4552D5B766FD}" destId="{3ABAFB6F-BCAA-4799-81AD-853FD2A20FC0}" srcOrd="0" destOrd="0" presId="urn:microsoft.com/office/officeart/2005/8/layout/orgChart1"/>
    <dgm:cxn modelId="{AE2E18F6-A800-4C74-8BE3-D63E6A769BFD}" type="presOf" srcId="{468251F8-277B-4D4C-8B16-5ACC9FB65797}" destId="{CF8F1623-BBF9-43BA-9C6A-92562E6D9DFD}" srcOrd="1" destOrd="0" presId="urn:microsoft.com/office/officeart/2005/8/layout/orgChart1"/>
    <dgm:cxn modelId="{74AC803E-8557-4666-BEA7-195FBB23AB9D}" srcId="{3954B49B-6AE3-4973-8312-4552D5B766FD}" destId="{013FB8B6-E56B-40AD-8180-0C654F85F9E0}" srcOrd="1" destOrd="0" parTransId="{68A99D71-9F62-4691-B4EE-F106BCA32187}" sibTransId="{4095E0A2-DD1F-46C8-9773-021A8A8DF3E1}"/>
    <dgm:cxn modelId="{4B912A0B-D8F8-419E-8B70-CC41D59126FB}" type="presOf" srcId="{ABF784EE-A493-41E9-A687-7F01770A77D3}" destId="{53ACC36C-BFB3-4221-B034-09F1B7F2476A}" srcOrd="0" destOrd="0" presId="urn:microsoft.com/office/officeart/2005/8/layout/orgChart1"/>
    <dgm:cxn modelId="{54C2F44C-1257-453B-A801-12305AC079D4}" type="presOf" srcId="{F1976D19-F146-402D-B537-B5F9E06BD373}" destId="{F21A9C5D-BD3E-482E-A660-D8B6EEAF58BF}" srcOrd="0" destOrd="0" presId="urn:microsoft.com/office/officeart/2005/8/layout/orgChart1"/>
    <dgm:cxn modelId="{64952DF1-DFE3-4E10-9534-87E5A36E696A}" type="presOf" srcId="{EBDE8B50-691C-48C9-9DE1-A870E7A4BD58}" destId="{F1119554-4E17-4544-92DC-A1B34923DC89}" srcOrd="1" destOrd="0" presId="urn:microsoft.com/office/officeart/2005/8/layout/orgChart1"/>
    <dgm:cxn modelId="{6FCE9F20-6915-440F-9858-31F0278ABA59}" type="presOf" srcId="{013FB8B6-E56B-40AD-8180-0C654F85F9E0}" destId="{6BFEB17C-5C50-4854-8D38-7CF0AD9C1C35}" srcOrd="1" destOrd="0" presId="urn:microsoft.com/office/officeart/2005/8/layout/orgChart1"/>
    <dgm:cxn modelId="{E6CC70C0-DB65-4445-BF4B-2F36E0CD4C69}" type="presOf" srcId="{013FB8B6-E56B-40AD-8180-0C654F85F9E0}" destId="{A78C1FEA-2BA8-4375-AF24-7092EE6DB0C1}" srcOrd="0" destOrd="0" presId="urn:microsoft.com/office/officeart/2005/8/layout/orgChart1"/>
    <dgm:cxn modelId="{C7FEC9CC-38B9-4B23-8FD4-410DADA2ADDE}" srcId="{3954B49B-6AE3-4973-8312-4552D5B766FD}" destId="{11198A51-51F3-49BB-948E-668B46F6C1E3}" srcOrd="0" destOrd="0" parTransId="{A4128219-3ECA-440C-A4A7-32694B159FAE}" sibTransId="{B07A74E9-49F2-4287-B308-736CB2DD6321}"/>
    <dgm:cxn modelId="{0719FEF8-A2B8-472C-9158-EC9BF7F61966}" srcId="{013FB8B6-E56B-40AD-8180-0C654F85F9E0}" destId="{FB321CA3-47BF-4CAD-A599-54BC43600F04}" srcOrd="0" destOrd="0" parTransId="{4FA5C8A1-E5C9-42D3-98AE-F2BD1DBCD755}" sibTransId="{89510B51-F513-4B62-81AD-9E7B6B8B63EF}"/>
    <dgm:cxn modelId="{C3EC84DA-14F5-4753-A8FD-664914506DFB}" type="presParOf" srcId="{A28DDA73-AD42-4020-A265-5329B8A6BAB8}" destId="{95C75AFE-BE00-472C-BF04-1566FCE1A07C}" srcOrd="0" destOrd="0" presId="urn:microsoft.com/office/officeart/2005/8/layout/orgChart1"/>
    <dgm:cxn modelId="{767695C3-2F41-42E3-826F-85D12FCB5F3F}" type="presParOf" srcId="{95C75AFE-BE00-472C-BF04-1566FCE1A07C}" destId="{830617C7-281E-437D-81F1-92266B6A11E7}" srcOrd="0" destOrd="0" presId="urn:microsoft.com/office/officeart/2005/8/layout/orgChart1"/>
    <dgm:cxn modelId="{D8A41CAD-D108-4B7A-AC8F-BEB7FE796C59}" type="presParOf" srcId="{830617C7-281E-437D-81F1-92266B6A11E7}" destId="{4668B35A-6753-447A-9A66-C0F7349D6AA5}" srcOrd="0" destOrd="0" presId="urn:microsoft.com/office/officeart/2005/8/layout/orgChart1"/>
    <dgm:cxn modelId="{563B1DAF-9ED5-48E7-ADB4-BA59842DF2C4}" type="presParOf" srcId="{830617C7-281E-437D-81F1-92266B6A11E7}" destId="{48A35070-EDC8-47DC-BA34-07F23D4A4C43}" srcOrd="1" destOrd="0" presId="urn:microsoft.com/office/officeart/2005/8/layout/orgChart1"/>
    <dgm:cxn modelId="{CD0168BF-C2BB-4FE6-BEBA-8F54A80F1A49}" type="presParOf" srcId="{95C75AFE-BE00-472C-BF04-1566FCE1A07C}" destId="{F7460ABD-EA1A-4079-A5D4-1033DFAEE801}" srcOrd="1" destOrd="0" presId="urn:microsoft.com/office/officeart/2005/8/layout/orgChart1"/>
    <dgm:cxn modelId="{EAA1C0C3-6E07-4F26-AD63-675CAF849169}" type="presParOf" srcId="{F7460ABD-EA1A-4079-A5D4-1033DFAEE801}" destId="{871DD1EB-D382-4D42-9934-B2D351159B7B}" srcOrd="0" destOrd="0" presId="urn:microsoft.com/office/officeart/2005/8/layout/orgChart1"/>
    <dgm:cxn modelId="{0646897B-B8DE-439F-9FC4-D9A0F576E69F}" type="presParOf" srcId="{F7460ABD-EA1A-4079-A5D4-1033DFAEE801}" destId="{C93CF220-1A81-434C-9678-38757488BDA7}" srcOrd="1" destOrd="0" presId="urn:microsoft.com/office/officeart/2005/8/layout/orgChart1"/>
    <dgm:cxn modelId="{D1CCD2B8-2446-497E-96B4-AEE6A353969D}" type="presParOf" srcId="{C93CF220-1A81-434C-9678-38757488BDA7}" destId="{42078173-9E0A-4418-A37B-72F2FA68E345}" srcOrd="0" destOrd="0" presId="urn:microsoft.com/office/officeart/2005/8/layout/orgChart1"/>
    <dgm:cxn modelId="{DC7DF065-0FD9-44AE-8172-360FF8209830}" type="presParOf" srcId="{42078173-9E0A-4418-A37B-72F2FA68E345}" destId="{3ABAFB6F-BCAA-4799-81AD-853FD2A20FC0}" srcOrd="0" destOrd="0" presId="urn:microsoft.com/office/officeart/2005/8/layout/orgChart1"/>
    <dgm:cxn modelId="{AE43D948-FB55-4F24-9E09-EEBE26A7706A}" type="presParOf" srcId="{42078173-9E0A-4418-A37B-72F2FA68E345}" destId="{A519900F-893B-4ABF-BD43-5BA1E249ADB6}" srcOrd="1" destOrd="0" presId="urn:microsoft.com/office/officeart/2005/8/layout/orgChart1"/>
    <dgm:cxn modelId="{939DCC63-4DC9-476F-A26B-E3BD65FF9AE1}" type="presParOf" srcId="{C93CF220-1A81-434C-9678-38757488BDA7}" destId="{42A087EC-768F-488F-9CD9-0A82099CF466}" srcOrd="1" destOrd="0" presId="urn:microsoft.com/office/officeart/2005/8/layout/orgChart1"/>
    <dgm:cxn modelId="{12BBE0AF-5131-48F4-8C65-5896814A8F04}" type="presParOf" srcId="{42A087EC-768F-488F-9CD9-0A82099CF466}" destId="{38854102-FE2B-4710-8E66-48C3E030F1DE}" srcOrd="0" destOrd="0" presId="urn:microsoft.com/office/officeart/2005/8/layout/orgChart1"/>
    <dgm:cxn modelId="{016A1B15-D4CB-4B78-803C-D928DC2E4C2D}" type="presParOf" srcId="{42A087EC-768F-488F-9CD9-0A82099CF466}" destId="{FC797843-F216-4E30-A4CA-29886C64DA9D}" srcOrd="1" destOrd="0" presId="urn:microsoft.com/office/officeart/2005/8/layout/orgChart1"/>
    <dgm:cxn modelId="{D9624924-12D0-4A77-88FE-037DB920B0F9}" type="presParOf" srcId="{FC797843-F216-4E30-A4CA-29886C64DA9D}" destId="{41EFC455-0AD4-4AEC-AFA9-EB6D78400CA6}" srcOrd="0" destOrd="0" presId="urn:microsoft.com/office/officeart/2005/8/layout/orgChart1"/>
    <dgm:cxn modelId="{C987B781-0743-4FB3-8B8B-2E111CBAB046}" type="presParOf" srcId="{41EFC455-0AD4-4AEC-AFA9-EB6D78400CA6}" destId="{501BFBF7-570D-423E-8A2D-6AE03A5C3EA1}" srcOrd="0" destOrd="0" presId="urn:microsoft.com/office/officeart/2005/8/layout/orgChart1"/>
    <dgm:cxn modelId="{BA0D2368-37F6-428D-8D4C-B4D56B00C717}" type="presParOf" srcId="{41EFC455-0AD4-4AEC-AFA9-EB6D78400CA6}" destId="{8BB9AFB0-8541-4C78-98A2-B6F318035E7A}" srcOrd="1" destOrd="0" presId="urn:microsoft.com/office/officeart/2005/8/layout/orgChart1"/>
    <dgm:cxn modelId="{8CA875B1-107F-43D8-9831-0A85476A9B2F}" type="presParOf" srcId="{FC797843-F216-4E30-A4CA-29886C64DA9D}" destId="{7A797D65-8E8D-4547-A2F6-FC46ED301763}" srcOrd="1" destOrd="0" presId="urn:microsoft.com/office/officeart/2005/8/layout/orgChart1"/>
    <dgm:cxn modelId="{6CC2BAA2-49BC-458B-9463-DEFFE0C07197}" type="presParOf" srcId="{7A797D65-8E8D-4547-A2F6-FC46ED301763}" destId="{F21A9C5D-BD3E-482E-A660-D8B6EEAF58BF}" srcOrd="0" destOrd="0" presId="urn:microsoft.com/office/officeart/2005/8/layout/orgChart1"/>
    <dgm:cxn modelId="{AC2B8AF9-73B7-4F79-AC17-B73DC7AE6434}" type="presParOf" srcId="{7A797D65-8E8D-4547-A2F6-FC46ED301763}" destId="{E490F44F-E481-4916-9417-FDA1B251A2FD}" srcOrd="1" destOrd="0" presId="urn:microsoft.com/office/officeart/2005/8/layout/orgChart1"/>
    <dgm:cxn modelId="{B17E1477-EA27-4E0F-BE0F-3CC75A8DBF9F}" type="presParOf" srcId="{E490F44F-E481-4916-9417-FDA1B251A2FD}" destId="{4445C144-157C-43D0-9B8B-EC11B8A4D9ED}" srcOrd="0" destOrd="0" presId="urn:microsoft.com/office/officeart/2005/8/layout/orgChart1"/>
    <dgm:cxn modelId="{D23F88D7-7001-4D90-8A6F-454AF743F5E6}" type="presParOf" srcId="{4445C144-157C-43D0-9B8B-EC11B8A4D9ED}" destId="{9E2B1D34-C75B-4736-8A31-E9D809DC6B83}" srcOrd="0" destOrd="0" presId="urn:microsoft.com/office/officeart/2005/8/layout/orgChart1"/>
    <dgm:cxn modelId="{ABB196DF-A51C-4050-AF73-DBD41AD430BB}" type="presParOf" srcId="{4445C144-157C-43D0-9B8B-EC11B8A4D9ED}" destId="{9B803FCA-DCAD-485E-B452-5E09DA5C7597}" srcOrd="1" destOrd="0" presId="urn:microsoft.com/office/officeart/2005/8/layout/orgChart1"/>
    <dgm:cxn modelId="{BB775720-77FF-4731-BD13-53DFB5A9C017}" type="presParOf" srcId="{E490F44F-E481-4916-9417-FDA1B251A2FD}" destId="{353B1570-3338-4C6B-8AF8-A2FA05AE6509}" srcOrd="1" destOrd="0" presId="urn:microsoft.com/office/officeart/2005/8/layout/orgChart1"/>
    <dgm:cxn modelId="{37D334CB-C915-423C-9B5D-6C20EECA9CE6}" type="presParOf" srcId="{E490F44F-E481-4916-9417-FDA1B251A2FD}" destId="{0FA42D17-A3AA-4ED7-BED6-B6F3B293EEF5}" srcOrd="2" destOrd="0" presId="urn:microsoft.com/office/officeart/2005/8/layout/orgChart1"/>
    <dgm:cxn modelId="{4B20B9BE-47A7-43A9-9269-54741F5492D0}" type="presParOf" srcId="{FC797843-F216-4E30-A4CA-29886C64DA9D}" destId="{4881EC0D-2092-40C6-B40C-6BAD8C1E40CB}" srcOrd="2" destOrd="0" presId="urn:microsoft.com/office/officeart/2005/8/layout/orgChart1"/>
    <dgm:cxn modelId="{7215D817-1DE5-456E-9BB2-4F9D3F701E8A}" type="presParOf" srcId="{42A087EC-768F-488F-9CD9-0A82099CF466}" destId="{961F329B-0FA1-43C5-9C70-F5DB2174030F}" srcOrd="2" destOrd="0" presId="urn:microsoft.com/office/officeart/2005/8/layout/orgChart1"/>
    <dgm:cxn modelId="{99F6D9CB-F5A5-400B-97AD-0AE7C4F9626E}" type="presParOf" srcId="{42A087EC-768F-488F-9CD9-0A82099CF466}" destId="{CFEB5E08-8418-4AF9-A872-E84EAE7123E7}" srcOrd="3" destOrd="0" presId="urn:microsoft.com/office/officeart/2005/8/layout/orgChart1"/>
    <dgm:cxn modelId="{D64CB113-F4D9-4F46-8881-65D03C703893}" type="presParOf" srcId="{CFEB5E08-8418-4AF9-A872-E84EAE7123E7}" destId="{9919B50E-3D45-422A-A7E3-29594CF4E7F5}" srcOrd="0" destOrd="0" presId="urn:microsoft.com/office/officeart/2005/8/layout/orgChart1"/>
    <dgm:cxn modelId="{D1D60504-653D-4E64-AC76-1704490F63E0}" type="presParOf" srcId="{9919B50E-3D45-422A-A7E3-29594CF4E7F5}" destId="{A78C1FEA-2BA8-4375-AF24-7092EE6DB0C1}" srcOrd="0" destOrd="0" presId="urn:microsoft.com/office/officeart/2005/8/layout/orgChart1"/>
    <dgm:cxn modelId="{6DB6A7DB-CE21-4F77-8177-6F1F07B20A5E}" type="presParOf" srcId="{9919B50E-3D45-422A-A7E3-29594CF4E7F5}" destId="{6BFEB17C-5C50-4854-8D38-7CF0AD9C1C35}" srcOrd="1" destOrd="0" presId="urn:microsoft.com/office/officeart/2005/8/layout/orgChart1"/>
    <dgm:cxn modelId="{E7440802-04E4-4A6F-B47A-67E225C08898}" type="presParOf" srcId="{CFEB5E08-8418-4AF9-A872-E84EAE7123E7}" destId="{28DC6F95-8CE2-4521-B653-5E94FA35206A}" srcOrd="1" destOrd="0" presId="urn:microsoft.com/office/officeart/2005/8/layout/orgChart1"/>
    <dgm:cxn modelId="{BD588E0D-4FDD-4003-A993-76CFE453764C}" type="presParOf" srcId="{28DC6F95-8CE2-4521-B653-5E94FA35206A}" destId="{CCB01E5C-664C-48D8-AAE9-3E502BCC9929}" srcOrd="0" destOrd="0" presId="urn:microsoft.com/office/officeart/2005/8/layout/orgChart1"/>
    <dgm:cxn modelId="{8C31D8FF-CC15-4B84-9E7C-5322505CB2DA}" type="presParOf" srcId="{28DC6F95-8CE2-4521-B653-5E94FA35206A}" destId="{6573758B-3BB5-4E3D-B7D3-5B9C42CE6F3D}" srcOrd="1" destOrd="0" presId="urn:microsoft.com/office/officeart/2005/8/layout/orgChart1"/>
    <dgm:cxn modelId="{C7372918-3737-45FE-A0E6-D5D2007692A3}" type="presParOf" srcId="{6573758B-3BB5-4E3D-B7D3-5B9C42CE6F3D}" destId="{ACEE98BB-F8AB-4A13-A782-6D1D2471F889}" srcOrd="0" destOrd="0" presId="urn:microsoft.com/office/officeart/2005/8/layout/orgChart1"/>
    <dgm:cxn modelId="{D9E9FA02-8D85-4561-BCAA-525AC6CD0AD7}" type="presParOf" srcId="{ACEE98BB-F8AB-4A13-A782-6D1D2471F889}" destId="{5F441D57-F132-4954-8475-E5515314D5E1}" srcOrd="0" destOrd="0" presId="urn:microsoft.com/office/officeart/2005/8/layout/orgChart1"/>
    <dgm:cxn modelId="{6DDE41EE-C647-4F14-90D7-A2FE2D671D9F}" type="presParOf" srcId="{ACEE98BB-F8AB-4A13-A782-6D1D2471F889}" destId="{079E7445-91C4-476C-8E60-A33AADB5F634}" srcOrd="1" destOrd="0" presId="urn:microsoft.com/office/officeart/2005/8/layout/orgChart1"/>
    <dgm:cxn modelId="{04596642-3963-4DE0-915B-D38486A32035}" type="presParOf" srcId="{6573758B-3BB5-4E3D-B7D3-5B9C42CE6F3D}" destId="{07E55836-EB80-4D6A-845F-EF386B6A42B6}" srcOrd="1" destOrd="0" presId="urn:microsoft.com/office/officeart/2005/8/layout/orgChart1"/>
    <dgm:cxn modelId="{92F91C1B-F1DC-460E-A503-02060BA30D67}" type="presParOf" srcId="{6573758B-3BB5-4E3D-B7D3-5B9C42CE6F3D}" destId="{801B42DA-7264-450B-A8AC-3517298399BC}" srcOrd="2" destOrd="0" presId="urn:microsoft.com/office/officeart/2005/8/layout/orgChart1"/>
    <dgm:cxn modelId="{E9C65066-DE4C-456B-93C7-CAF99CDAF4EC}" type="presParOf" srcId="{CFEB5E08-8418-4AF9-A872-E84EAE7123E7}" destId="{88A825BE-6B85-4073-A7E7-4D139ECE8CC1}" srcOrd="2" destOrd="0" presId="urn:microsoft.com/office/officeart/2005/8/layout/orgChart1"/>
    <dgm:cxn modelId="{B3F3F601-945D-42EB-A109-DEDBEAB9FBDA}" type="presParOf" srcId="{C93CF220-1A81-434C-9678-38757488BDA7}" destId="{F14C5F22-A0CD-4692-A83C-165D983BE378}" srcOrd="2" destOrd="0" presId="urn:microsoft.com/office/officeart/2005/8/layout/orgChart1"/>
    <dgm:cxn modelId="{262C8880-ADC0-46F9-9A1A-9B93A388EBA3}" type="presParOf" srcId="{F7460ABD-EA1A-4079-A5D4-1033DFAEE801}" destId="{B2C94749-DAAF-4D21-823E-66D5EAEC9D71}" srcOrd="2" destOrd="0" presId="urn:microsoft.com/office/officeart/2005/8/layout/orgChart1"/>
    <dgm:cxn modelId="{AE1A94F2-16FD-4C68-9AF7-155F5CDC5751}" type="presParOf" srcId="{F7460ABD-EA1A-4079-A5D4-1033DFAEE801}" destId="{EC3D9197-A548-4808-B85D-2029EDF6CF2F}" srcOrd="3" destOrd="0" presId="urn:microsoft.com/office/officeart/2005/8/layout/orgChart1"/>
    <dgm:cxn modelId="{035DA414-A491-4FC8-A139-2B5AFAF884CF}" type="presParOf" srcId="{EC3D9197-A548-4808-B85D-2029EDF6CF2F}" destId="{4891A881-3594-4624-A96E-2955C27BC70E}" srcOrd="0" destOrd="0" presId="urn:microsoft.com/office/officeart/2005/8/layout/orgChart1"/>
    <dgm:cxn modelId="{16FB99C4-A38F-40BE-9821-EB6D439D167A}" type="presParOf" srcId="{4891A881-3594-4624-A96E-2955C27BC70E}" destId="{7A02204E-E8B8-4E18-BE8D-7663E9C54AE0}" srcOrd="0" destOrd="0" presId="urn:microsoft.com/office/officeart/2005/8/layout/orgChart1"/>
    <dgm:cxn modelId="{C8FDDB82-AE11-451B-B8E1-970D922B9FE2}" type="presParOf" srcId="{4891A881-3594-4624-A96E-2955C27BC70E}" destId="{F1119554-4E17-4544-92DC-A1B34923DC89}" srcOrd="1" destOrd="0" presId="urn:microsoft.com/office/officeart/2005/8/layout/orgChart1"/>
    <dgm:cxn modelId="{857AD882-2ED2-41EE-9C85-5B91CE8ABFDA}" type="presParOf" srcId="{EC3D9197-A548-4808-B85D-2029EDF6CF2F}" destId="{56B09EFB-5C11-44FC-AC01-44CE57AFB566}" srcOrd="1" destOrd="0" presId="urn:microsoft.com/office/officeart/2005/8/layout/orgChart1"/>
    <dgm:cxn modelId="{D8F20D58-1334-45B9-BE64-805B2C1D03C3}" type="presParOf" srcId="{56B09EFB-5C11-44FC-AC01-44CE57AFB566}" destId="{CA8D347F-C6B5-4E45-B363-CAD3DF6BCBAF}" srcOrd="0" destOrd="0" presId="urn:microsoft.com/office/officeart/2005/8/layout/orgChart1"/>
    <dgm:cxn modelId="{61817D8B-AFDE-4FA9-B513-3314ADD41F2B}" type="presParOf" srcId="{56B09EFB-5C11-44FC-AC01-44CE57AFB566}" destId="{5607D4B2-8FBF-46FC-8648-B3935891ADD4}" srcOrd="1" destOrd="0" presId="urn:microsoft.com/office/officeart/2005/8/layout/orgChart1"/>
    <dgm:cxn modelId="{47730A0D-5C53-4564-8AEC-67709FDBA060}" type="presParOf" srcId="{5607D4B2-8FBF-46FC-8648-B3935891ADD4}" destId="{383B34C8-C64E-4D7D-8BD5-CD429D45BD80}" srcOrd="0" destOrd="0" presId="urn:microsoft.com/office/officeart/2005/8/layout/orgChart1"/>
    <dgm:cxn modelId="{8F60980E-EB6F-4FE4-9E73-0B6DF255C61B}" type="presParOf" srcId="{383B34C8-C64E-4D7D-8BD5-CD429D45BD80}" destId="{BDA4D531-CF1A-4EB0-8525-BCF60C687BBC}" srcOrd="0" destOrd="0" presId="urn:microsoft.com/office/officeart/2005/8/layout/orgChart1"/>
    <dgm:cxn modelId="{BA16BB2B-6958-47D4-8F0E-C18FF2EFDD5A}" type="presParOf" srcId="{383B34C8-C64E-4D7D-8BD5-CD429D45BD80}" destId="{B3F469B8-0A14-4306-BE92-3BF9EE65626F}" srcOrd="1" destOrd="0" presId="urn:microsoft.com/office/officeart/2005/8/layout/orgChart1"/>
    <dgm:cxn modelId="{C7451F3B-4547-4430-B34A-485422D88FFC}" type="presParOf" srcId="{5607D4B2-8FBF-46FC-8648-B3935891ADD4}" destId="{4F9DEAE4-A515-4CA5-B7DE-C8FD5D0E8031}" srcOrd="1" destOrd="0" presId="urn:microsoft.com/office/officeart/2005/8/layout/orgChart1"/>
    <dgm:cxn modelId="{F8683E97-BFAC-4CF4-ADA5-5F5E5DF24B7F}" type="presParOf" srcId="{4F9DEAE4-A515-4CA5-B7DE-C8FD5D0E8031}" destId="{53ACC36C-BFB3-4221-B034-09F1B7F2476A}" srcOrd="0" destOrd="0" presId="urn:microsoft.com/office/officeart/2005/8/layout/orgChart1"/>
    <dgm:cxn modelId="{957E9BE2-FA52-4077-BE26-561AD2FFF851}" type="presParOf" srcId="{4F9DEAE4-A515-4CA5-B7DE-C8FD5D0E8031}" destId="{DFDE45D6-4F01-435D-8429-197654C7152E}" srcOrd="1" destOrd="0" presId="urn:microsoft.com/office/officeart/2005/8/layout/orgChart1"/>
    <dgm:cxn modelId="{1D7BBC5D-10F1-417B-B551-ECA390D1A2AD}" type="presParOf" srcId="{DFDE45D6-4F01-435D-8429-197654C7152E}" destId="{4EA15A63-DA9E-4F1C-9480-8A4824D87749}" srcOrd="0" destOrd="0" presId="urn:microsoft.com/office/officeart/2005/8/layout/orgChart1"/>
    <dgm:cxn modelId="{447D4D36-FB6F-48B9-90F4-6A2DE31BC826}" type="presParOf" srcId="{4EA15A63-DA9E-4F1C-9480-8A4824D87749}" destId="{C16D02D9-B8A9-4C8B-AEAE-729F37560ED1}" srcOrd="0" destOrd="0" presId="urn:microsoft.com/office/officeart/2005/8/layout/orgChart1"/>
    <dgm:cxn modelId="{3E008FEA-8237-4FCE-A435-62564D8AA9EF}" type="presParOf" srcId="{4EA15A63-DA9E-4F1C-9480-8A4824D87749}" destId="{CF8F1623-BBF9-43BA-9C6A-92562E6D9DFD}" srcOrd="1" destOrd="0" presId="urn:microsoft.com/office/officeart/2005/8/layout/orgChart1"/>
    <dgm:cxn modelId="{6D64CFE8-A3D9-4E4A-A28D-D163813C92EB}" type="presParOf" srcId="{DFDE45D6-4F01-435D-8429-197654C7152E}" destId="{D6DAAC34-11BA-4136-B3D5-325591576DB2}" srcOrd="1" destOrd="0" presId="urn:microsoft.com/office/officeart/2005/8/layout/orgChart1"/>
    <dgm:cxn modelId="{7FD649F9-C0E4-4CE2-9652-580A364C6037}" type="presParOf" srcId="{DFDE45D6-4F01-435D-8429-197654C7152E}" destId="{4248F181-A0A6-43A8-A494-941E947FDA62}" srcOrd="2" destOrd="0" presId="urn:microsoft.com/office/officeart/2005/8/layout/orgChart1"/>
    <dgm:cxn modelId="{FD596656-468B-4A4C-9DAF-0CD3951A86FE}" type="presParOf" srcId="{5607D4B2-8FBF-46FC-8648-B3935891ADD4}" destId="{BE03D999-32A0-4EC6-8EC0-084FB211D615}" srcOrd="2" destOrd="0" presId="urn:microsoft.com/office/officeart/2005/8/layout/orgChart1"/>
    <dgm:cxn modelId="{34E0066D-416D-4E03-9758-A88BC614CFAE}" type="presParOf" srcId="{56B09EFB-5C11-44FC-AC01-44CE57AFB566}" destId="{59EC256A-7A08-4F15-B67E-FBF00B33E853}" srcOrd="2" destOrd="0" presId="urn:microsoft.com/office/officeart/2005/8/layout/orgChart1"/>
    <dgm:cxn modelId="{0BC04320-17C0-427E-BAC4-40BB8AA22E4E}" type="presParOf" srcId="{56B09EFB-5C11-44FC-AC01-44CE57AFB566}" destId="{F7F868B8-88B8-4142-8A1E-FA0305740507}" srcOrd="3" destOrd="0" presId="urn:microsoft.com/office/officeart/2005/8/layout/orgChart1"/>
    <dgm:cxn modelId="{65C700FD-A370-459D-A2C7-BA1007D214D6}" type="presParOf" srcId="{F7F868B8-88B8-4142-8A1E-FA0305740507}" destId="{55683703-6E6D-4181-B569-432E241E637A}" srcOrd="0" destOrd="0" presId="urn:microsoft.com/office/officeart/2005/8/layout/orgChart1"/>
    <dgm:cxn modelId="{91CD97C4-38CB-47DE-B260-51EC5C4E15C7}" type="presParOf" srcId="{55683703-6E6D-4181-B569-432E241E637A}" destId="{EC5F3D3B-9E92-4A8F-A4C8-C3FF813891B2}" srcOrd="0" destOrd="0" presId="urn:microsoft.com/office/officeart/2005/8/layout/orgChart1"/>
    <dgm:cxn modelId="{4B626920-9D86-4A0D-A299-087FA8121FC4}" type="presParOf" srcId="{55683703-6E6D-4181-B569-432E241E637A}" destId="{AC1DF7D7-BDA5-4C2F-B48F-E1F17F26EEB3}" srcOrd="1" destOrd="0" presId="urn:microsoft.com/office/officeart/2005/8/layout/orgChart1"/>
    <dgm:cxn modelId="{89047AF4-BFF6-411A-91A5-5E6D079DD4CA}" type="presParOf" srcId="{F7F868B8-88B8-4142-8A1E-FA0305740507}" destId="{5D16FD1E-5DB1-472E-AD02-B9AA2EB389C9}" srcOrd="1" destOrd="0" presId="urn:microsoft.com/office/officeart/2005/8/layout/orgChart1"/>
    <dgm:cxn modelId="{2B2B7AC5-1308-4867-8086-0945EE085233}" type="presParOf" srcId="{5D16FD1E-5DB1-472E-AD02-B9AA2EB389C9}" destId="{D35709E2-899D-4D2B-A7D5-E4ABA34A062F}" srcOrd="0" destOrd="0" presId="urn:microsoft.com/office/officeart/2005/8/layout/orgChart1"/>
    <dgm:cxn modelId="{B6C6C46A-2105-463E-B984-8057C9094BA4}" type="presParOf" srcId="{5D16FD1E-5DB1-472E-AD02-B9AA2EB389C9}" destId="{C843484A-0EFD-4648-A8D1-598BDE66A815}" srcOrd="1" destOrd="0" presId="urn:microsoft.com/office/officeart/2005/8/layout/orgChart1"/>
    <dgm:cxn modelId="{46195877-C823-4ABB-9F88-BFE232665BD2}" type="presParOf" srcId="{C843484A-0EFD-4648-A8D1-598BDE66A815}" destId="{448E4C70-4102-4792-888C-741BDBE573FA}" srcOrd="0" destOrd="0" presId="urn:microsoft.com/office/officeart/2005/8/layout/orgChart1"/>
    <dgm:cxn modelId="{34E92586-5F51-4A37-B101-04C76EA9F6F8}" type="presParOf" srcId="{448E4C70-4102-4792-888C-741BDBE573FA}" destId="{21EDE001-0EB1-4D52-A221-FD4A2276FE2A}" srcOrd="0" destOrd="0" presId="urn:microsoft.com/office/officeart/2005/8/layout/orgChart1"/>
    <dgm:cxn modelId="{A3346BF8-2792-4999-A823-7B5DC96E5EAB}" type="presParOf" srcId="{448E4C70-4102-4792-888C-741BDBE573FA}" destId="{32DC037A-4AF9-4277-B9C3-21C826C6D68A}" srcOrd="1" destOrd="0" presId="urn:microsoft.com/office/officeart/2005/8/layout/orgChart1"/>
    <dgm:cxn modelId="{51640297-B1B6-4C53-920B-0541A3FD02E0}" type="presParOf" srcId="{C843484A-0EFD-4648-A8D1-598BDE66A815}" destId="{31CE09B8-206F-4B89-BCEA-FF93CDDE56D2}" srcOrd="1" destOrd="0" presId="urn:microsoft.com/office/officeart/2005/8/layout/orgChart1"/>
    <dgm:cxn modelId="{19F179B9-EBE1-4E49-A8F7-D8ACBFAFAB31}" type="presParOf" srcId="{C843484A-0EFD-4648-A8D1-598BDE66A815}" destId="{23649A0F-9946-49C4-A137-ACF2A4278488}" srcOrd="2" destOrd="0" presId="urn:microsoft.com/office/officeart/2005/8/layout/orgChart1"/>
    <dgm:cxn modelId="{C44D1F96-35A6-4D36-AE5B-1A162D0CEBF2}" type="presParOf" srcId="{F7F868B8-88B8-4142-8A1E-FA0305740507}" destId="{5A0C8367-FA00-4D3E-A603-7A3D1C2101EC}" srcOrd="2" destOrd="0" presId="urn:microsoft.com/office/officeart/2005/8/layout/orgChart1"/>
    <dgm:cxn modelId="{7D3F3199-BA48-446E-86B2-DE28DBCF3C3C}" type="presParOf" srcId="{EC3D9197-A548-4808-B85D-2029EDF6CF2F}" destId="{927469EE-A475-4B0F-ABAE-C1E2F148E0F1}" srcOrd="2" destOrd="0" presId="urn:microsoft.com/office/officeart/2005/8/layout/orgChart1"/>
    <dgm:cxn modelId="{C79D6AB4-D598-466E-BC56-2505241F92B7}" type="presParOf" srcId="{95C75AFE-BE00-472C-BF04-1566FCE1A07C}" destId="{57DCCB7E-0FE8-4BB8-ABCF-7DC663A76E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709E2-899D-4D2B-A7D5-E4ABA34A062F}">
      <dsp:nvSpPr>
        <dsp:cNvPr id="0" name=""/>
        <dsp:cNvSpPr/>
      </dsp:nvSpPr>
      <dsp:spPr>
        <a:xfrm>
          <a:off x="6674271" y="3131770"/>
          <a:ext cx="244450" cy="74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47"/>
              </a:lnTo>
              <a:lnTo>
                <a:pt x="244450" y="7496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C256A-7A08-4F15-B67E-FBF00B33E853}">
      <dsp:nvSpPr>
        <dsp:cNvPr id="0" name=""/>
        <dsp:cNvSpPr/>
      </dsp:nvSpPr>
      <dsp:spPr>
        <a:xfrm>
          <a:off x="6340189" y="1974705"/>
          <a:ext cx="985949" cy="34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15"/>
              </a:lnTo>
              <a:lnTo>
                <a:pt x="985949" y="171115"/>
              </a:lnTo>
              <a:lnTo>
                <a:pt x="985949" y="34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CC36C-BFB3-4221-B034-09F1B7F2476A}">
      <dsp:nvSpPr>
        <dsp:cNvPr id="0" name=""/>
        <dsp:cNvSpPr/>
      </dsp:nvSpPr>
      <dsp:spPr>
        <a:xfrm>
          <a:off x="4702373" y="3131770"/>
          <a:ext cx="244450" cy="74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47"/>
              </a:lnTo>
              <a:lnTo>
                <a:pt x="244450" y="7496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D347F-C6B5-4E45-B363-CAD3DF6BCBAF}">
      <dsp:nvSpPr>
        <dsp:cNvPr id="0" name=""/>
        <dsp:cNvSpPr/>
      </dsp:nvSpPr>
      <dsp:spPr>
        <a:xfrm>
          <a:off x="5354240" y="1974705"/>
          <a:ext cx="985949" cy="342230"/>
        </a:xfrm>
        <a:custGeom>
          <a:avLst/>
          <a:gdLst/>
          <a:ahLst/>
          <a:cxnLst/>
          <a:rect l="0" t="0" r="0" b="0"/>
          <a:pathLst>
            <a:path>
              <a:moveTo>
                <a:pt x="985949" y="0"/>
              </a:moveTo>
              <a:lnTo>
                <a:pt x="985949" y="171115"/>
              </a:lnTo>
              <a:lnTo>
                <a:pt x="0" y="171115"/>
              </a:lnTo>
              <a:lnTo>
                <a:pt x="0" y="34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94749-DAAF-4D21-823E-66D5EAEC9D71}">
      <dsp:nvSpPr>
        <dsp:cNvPr id="0" name=""/>
        <dsp:cNvSpPr/>
      </dsp:nvSpPr>
      <dsp:spPr>
        <a:xfrm>
          <a:off x="4368291" y="817641"/>
          <a:ext cx="1971898" cy="34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15"/>
              </a:lnTo>
              <a:lnTo>
                <a:pt x="1971898" y="171115"/>
              </a:lnTo>
              <a:lnTo>
                <a:pt x="1971898" y="3422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01E5C-664C-48D8-AAE9-3E502BCC9929}">
      <dsp:nvSpPr>
        <dsp:cNvPr id="0" name=""/>
        <dsp:cNvSpPr/>
      </dsp:nvSpPr>
      <dsp:spPr>
        <a:xfrm>
          <a:off x="2730475" y="3131770"/>
          <a:ext cx="244450" cy="74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47"/>
              </a:lnTo>
              <a:lnTo>
                <a:pt x="244450" y="7496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F329B-0FA1-43C5-9C70-F5DB2174030F}">
      <dsp:nvSpPr>
        <dsp:cNvPr id="0" name=""/>
        <dsp:cNvSpPr/>
      </dsp:nvSpPr>
      <dsp:spPr>
        <a:xfrm>
          <a:off x="2396393" y="1974705"/>
          <a:ext cx="985949" cy="34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15"/>
              </a:lnTo>
              <a:lnTo>
                <a:pt x="985949" y="171115"/>
              </a:lnTo>
              <a:lnTo>
                <a:pt x="985949" y="34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A9C5D-BD3E-482E-A660-D8B6EEAF58BF}">
      <dsp:nvSpPr>
        <dsp:cNvPr id="0" name=""/>
        <dsp:cNvSpPr/>
      </dsp:nvSpPr>
      <dsp:spPr>
        <a:xfrm>
          <a:off x="758576" y="3131770"/>
          <a:ext cx="244450" cy="749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647"/>
              </a:lnTo>
              <a:lnTo>
                <a:pt x="244450" y="7496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54102-FE2B-4710-8E66-48C3E030F1DE}">
      <dsp:nvSpPr>
        <dsp:cNvPr id="0" name=""/>
        <dsp:cNvSpPr/>
      </dsp:nvSpPr>
      <dsp:spPr>
        <a:xfrm>
          <a:off x="1410444" y="1974705"/>
          <a:ext cx="985949" cy="342230"/>
        </a:xfrm>
        <a:custGeom>
          <a:avLst/>
          <a:gdLst/>
          <a:ahLst/>
          <a:cxnLst/>
          <a:rect l="0" t="0" r="0" b="0"/>
          <a:pathLst>
            <a:path>
              <a:moveTo>
                <a:pt x="985949" y="0"/>
              </a:moveTo>
              <a:lnTo>
                <a:pt x="985949" y="171115"/>
              </a:lnTo>
              <a:lnTo>
                <a:pt x="0" y="171115"/>
              </a:lnTo>
              <a:lnTo>
                <a:pt x="0" y="34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DD1EB-D382-4D42-9934-B2D351159B7B}">
      <dsp:nvSpPr>
        <dsp:cNvPr id="0" name=""/>
        <dsp:cNvSpPr/>
      </dsp:nvSpPr>
      <dsp:spPr>
        <a:xfrm>
          <a:off x="2396393" y="817641"/>
          <a:ext cx="1971898" cy="342230"/>
        </a:xfrm>
        <a:custGeom>
          <a:avLst/>
          <a:gdLst/>
          <a:ahLst/>
          <a:cxnLst/>
          <a:rect l="0" t="0" r="0" b="0"/>
          <a:pathLst>
            <a:path>
              <a:moveTo>
                <a:pt x="1971898" y="0"/>
              </a:moveTo>
              <a:lnTo>
                <a:pt x="1971898" y="171115"/>
              </a:lnTo>
              <a:lnTo>
                <a:pt x="0" y="171115"/>
              </a:lnTo>
              <a:lnTo>
                <a:pt x="0" y="3422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8B35A-6753-447A-9A66-C0F7349D6AA5}">
      <dsp:nvSpPr>
        <dsp:cNvPr id="0" name=""/>
        <dsp:cNvSpPr/>
      </dsp:nvSpPr>
      <dsp:spPr>
        <a:xfrm>
          <a:off x="3553457" y="2807"/>
          <a:ext cx="1629667" cy="814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CEO</a:t>
          </a:r>
          <a:endParaRPr lang="en-US" sz="1500" kern="1200"/>
        </a:p>
      </dsp:txBody>
      <dsp:txXfrm>
        <a:off x="3553457" y="2807"/>
        <a:ext cx="1629667" cy="814833"/>
      </dsp:txXfrm>
    </dsp:sp>
    <dsp:sp modelId="{3ABAFB6F-BCAA-4799-81AD-853FD2A20FC0}">
      <dsp:nvSpPr>
        <dsp:cNvPr id="0" name=""/>
        <dsp:cNvSpPr/>
      </dsp:nvSpPr>
      <dsp:spPr>
        <a:xfrm>
          <a:off x="1581559" y="1159871"/>
          <a:ext cx="1629667" cy="814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Manager (Production)</a:t>
          </a:r>
          <a:endParaRPr lang="en-US" sz="1500" kern="1200"/>
        </a:p>
      </dsp:txBody>
      <dsp:txXfrm>
        <a:off x="1581559" y="1159871"/>
        <a:ext cx="1629667" cy="814833"/>
      </dsp:txXfrm>
    </dsp:sp>
    <dsp:sp modelId="{501BFBF7-570D-423E-8A2D-6AE03A5C3EA1}">
      <dsp:nvSpPr>
        <dsp:cNvPr id="0" name=""/>
        <dsp:cNvSpPr/>
      </dsp:nvSpPr>
      <dsp:spPr>
        <a:xfrm>
          <a:off x="595610" y="2316936"/>
          <a:ext cx="1629667" cy="814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Foreman (Fabrication)</a:t>
          </a:r>
          <a:endParaRPr lang="en-US" sz="1500" kern="1200"/>
        </a:p>
      </dsp:txBody>
      <dsp:txXfrm>
        <a:off x="595610" y="2316936"/>
        <a:ext cx="1629667" cy="814833"/>
      </dsp:txXfrm>
    </dsp:sp>
    <dsp:sp modelId="{9E2B1D34-C75B-4736-8A31-E9D809DC6B83}">
      <dsp:nvSpPr>
        <dsp:cNvPr id="0" name=""/>
        <dsp:cNvSpPr/>
      </dsp:nvSpPr>
      <dsp:spPr>
        <a:xfrm>
          <a:off x="1003027" y="3474000"/>
          <a:ext cx="1629667" cy="814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Workers</a:t>
          </a:r>
          <a:endParaRPr lang="en-US" sz="1500" kern="1200"/>
        </a:p>
      </dsp:txBody>
      <dsp:txXfrm>
        <a:off x="1003027" y="3474000"/>
        <a:ext cx="1629667" cy="814833"/>
      </dsp:txXfrm>
    </dsp:sp>
    <dsp:sp modelId="{A78C1FEA-2BA8-4375-AF24-7092EE6DB0C1}">
      <dsp:nvSpPr>
        <dsp:cNvPr id="0" name=""/>
        <dsp:cNvSpPr/>
      </dsp:nvSpPr>
      <dsp:spPr>
        <a:xfrm>
          <a:off x="2567508" y="2316936"/>
          <a:ext cx="1629667" cy="814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Foreman(Assembly)</a:t>
          </a:r>
          <a:endParaRPr lang="en-US" sz="1500" kern="1200"/>
        </a:p>
      </dsp:txBody>
      <dsp:txXfrm>
        <a:off x="2567508" y="2316936"/>
        <a:ext cx="1629667" cy="814833"/>
      </dsp:txXfrm>
    </dsp:sp>
    <dsp:sp modelId="{5F441D57-F132-4954-8475-E5515314D5E1}">
      <dsp:nvSpPr>
        <dsp:cNvPr id="0" name=""/>
        <dsp:cNvSpPr/>
      </dsp:nvSpPr>
      <dsp:spPr>
        <a:xfrm>
          <a:off x="2974925" y="3474000"/>
          <a:ext cx="1629667" cy="814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Workers</a:t>
          </a:r>
          <a:endParaRPr lang="en-US" sz="1500" kern="1200"/>
        </a:p>
      </dsp:txBody>
      <dsp:txXfrm>
        <a:off x="2974925" y="3474000"/>
        <a:ext cx="1629667" cy="814833"/>
      </dsp:txXfrm>
    </dsp:sp>
    <dsp:sp modelId="{7A02204E-E8B8-4E18-BE8D-7663E9C54AE0}">
      <dsp:nvSpPr>
        <dsp:cNvPr id="0" name=""/>
        <dsp:cNvSpPr/>
      </dsp:nvSpPr>
      <dsp:spPr>
        <a:xfrm>
          <a:off x="5525355" y="1159871"/>
          <a:ext cx="1629667" cy="814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Manager(Marketing)</a:t>
          </a:r>
          <a:endParaRPr lang="en-US" sz="1500" kern="1200"/>
        </a:p>
      </dsp:txBody>
      <dsp:txXfrm>
        <a:off x="5525355" y="1159871"/>
        <a:ext cx="1629667" cy="814833"/>
      </dsp:txXfrm>
    </dsp:sp>
    <dsp:sp modelId="{BDA4D531-CF1A-4EB0-8525-BCF60C687BBC}">
      <dsp:nvSpPr>
        <dsp:cNvPr id="0" name=""/>
        <dsp:cNvSpPr/>
      </dsp:nvSpPr>
      <dsp:spPr>
        <a:xfrm>
          <a:off x="4539406" y="2316936"/>
          <a:ext cx="1629667" cy="814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Sales Officer (8)</a:t>
          </a:r>
          <a:endParaRPr lang="en-US" sz="1500" kern="1200"/>
        </a:p>
      </dsp:txBody>
      <dsp:txXfrm>
        <a:off x="4539406" y="2316936"/>
        <a:ext cx="1629667" cy="814833"/>
      </dsp:txXfrm>
    </dsp:sp>
    <dsp:sp modelId="{C16D02D9-B8A9-4C8B-AEAE-729F37560ED1}">
      <dsp:nvSpPr>
        <dsp:cNvPr id="0" name=""/>
        <dsp:cNvSpPr/>
      </dsp:nvSpPr>
      <dsp:spPr>
        <a:xfrm>
          <a:off x="4946823" y="3474000"/>
          <a:ext cx="1629667" cy="814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SalesPersons </a:t>
          </a:r>
          <a:endParaRPr lang="en-US" sz="1500" kern="1200"/>
        </a:p>
      </dsp:txBody>
      <dsp:txXfrm>
        <a:off x="4946823" y="3474000"/>
        <a:ext cx="1629667" cy="814833"/>
      </dsp:txXfrm>
    </dsp:sp>
    <dsp:sp modelId="{EC5F3D3B-9E92-4A8F-A4C8-C3FF813891B2}">
      <dsp:nvSpPr>
        <dsp:cNvPr id="0" name=""/>
        <dsp:cNvSpPr/>
      </dsp:nvSpPr>
      <dsp:spPr>
        <a:xfrm>
          <a:off x="6511304" y="2316936"/>
          <a:ext cx="1629667" cy="814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Sales Officer (8)</a:t>
          </a:r>
          <a:endParaRPr lang="en-US" sz="1500" kern="1200"/>
        </a:p>
      </dsp:txBody>
      <dsp:txXfrm>
        <a:off x="6511304" y="2316936"/>
        <a:ext cx="1629667" cy="814833"/>
      </dsp:txXfrm>
    </dsp:sp>
    <dsp:sp modelId="{21EDE001-0EB1-4D52-A221-FD4A2276FE2A}">
      <dsp:nvSpPr>
        <dsp:cNvPr id="0" name=""/>
        <dsp:cNvSpPr/>
      </dsp:nvSpPr>
      <dsp:spPr>
        <a:xfrm>
          <a:off x="6918721" y="3474000"/>
          <a:ext cx="1629667" cy="814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Salespersons </a:t>
          </a:r>
          <a:endParaRPr lang="en-US" sz="1500" kern="1200"/>
        </a:p>
      </dsp:txBody>
      <dsp:txXfrm>
        <a:off x="6918721" y="3474000"/>
        <a:ext cx="1629667" cy="81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F6F4-0533-48B6-8E29-6B5D10CB6F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413C-1039-40D9-933D-E1FB14E5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3799545"/>
              </p:ext>
            </p:extLst>
          </p:nvPr>
        </p:nvGraphicFramePr>
        <p:xfrm>
          <a:off x="1524000" y="966158"/>
          <a:ext cx="9144000" cy="429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00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Roy</dc:creator>
  <cp:lastModifiedBy>Anik Roy</cp:lastModifiedBy>
  <cp:revision>2</cp:revision>
  <dcterms:created xsi:type="dcterms:W3CDTF">2024-09-29T19:35:31Z</dcterms:created>
  <dcterms:modified xsi:type="dcterms:W3CDTF">2024-09-29T19:43:38Z</dcterms:modified>
</cp:coreProperties>
</file>