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7"/>
  </p:notesMasterIdLst>
  <p:sldIdLst>
    <p:sldId id="256" r:id="rId2"/>
    <p:sldId id="258" r:id="rId3"/>
    <p:sldId id="259" r:id="rId4"/>
    <p:sldId id="325" r:id="rId5"/>
    <p:sldId id="326" r:id="rId6"/>
    <p:sldId id="327" r:id="rId7"/>
    <p:sldId id="328" r:id="rId8"/>
    <p:sldId id="334" r:id="rId9"/>
    <p:sldId id="335" r:id="rId10"/>
    <p:sldId id="336" r:id="rId11"/>
    <p:sldId id="337" r:id="rId12"/>
    <p:sldId id="329" r:id="rId13"/>
    <p:sldId id="333" r:id="rId14"/>
    <p:sldId id="338" r:id="rId15"/>
    <p:sldId id="282" r:id="rId16"/>
  </p:sldIdLst>
  <p:sldSz cx="9144000" cy="6858000" type="screen4x3"/>
  <p:notesSz cx="6858000" cy="9144000"/>
  <p:embeddedFontLst>
    <p:embeddedFont>
      <p:font typeface="Roboto" panose="020B0604020202020204" charset="0"/>
      <p:regular r:id="rId18"/>
      <p:bold r:id="rId19"/>
      <p:italic r:id="rId20"/>
      <p:boldItalic r:id="rId21"/>
    </p:embeddedFont>
    <p:embeddedFont>
      <p:font typeface="Roboto Condensed"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CD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C0F3D7E-483D-4B3A-90A2-BCFA06287DB7}">
  <a:tblStyle styleId="{1C0F3D7E-483D-4B3A-90A2-BCFA06287DB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26" y="58"/>
      </p:cViewPr>
      <p:guideLst>
        <p:guide orient="horz" pos="2160"/>
        <p:guide pos="2880"/>
      </p:guideLst>
    </p:cSldViewPr>
  </p:slideViewPr>
  <p:notesTextViewPr>
    <p:cViewPr>
      <p:scale>
        <a:sx n="1" d="1"/>
        <a:sy n="1" d="1"/>
      </p:scale>
      <p:origin x="0" y="0"/>
    </p:cViewPr>
  </p:notesTextViewPr>
  <p:sorterViewPr>
    <p:cViewPr>
      <p:scale>
        <a:sx n="100" d="100"/>
        <a:sy n="100" d="100"/>
      </p:scale>
      <p:origin x="0" y="-3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2838058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4756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105385ccf69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105385ccf6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4773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105385ccf69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105385ccf6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4105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105385ccf69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105385ccf6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511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105385ccf69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105385ccf6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0808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105385ccf69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105385ccf6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7189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9"/>
        <p:cNvGrpSpPr/>
        <p:nvPr/>
      </p:nvGrpSpPr>
      <p:grpSpPr>
        <a:xfrm>
          <a:off x="0" y="0"/>
          <a:ext cx="0" cy="0"/>
          <a:chOff x="0" y="0"/>
          <a:chExt cx="0" cy="0"/>
        </a:xfrm>
      </p:grpSpPr>
      <p:sp>
        <p:nvSpPr>
          <p:cNvPr id="1520" name="Google Shape;1520;gcfd2448b07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1" name="Google Shape;1521;gcfd2448b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9964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10772f9b9f8_0_4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10772f9b9f8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0452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105385ccf69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105385ccf6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0623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105385ccf69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105385ccf6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5948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105385ccf69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105385ccf6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7047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105385ccf69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105385ccf6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2318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105385ccf69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105385ccf6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742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105385ccf69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105385ccf6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5951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105385ccf69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105385ccf6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7434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43875" y="1671971"/>
            <a:ext cx="4594500" cy="21879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5200"/>
              <a:buFont typeface="Roboto Condensed"/>
              <a:buNone/>
              <a:defRPr sz="6300" b="1">
                <a:latin typeface="Roboto Condensed"/>
                <a:ea typeface="Roboto Condensed"/>
                <a:cs typeface="Roboto Condensed"/>
                <a:sym typeface="Roboto Condense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43864" y="4639729"/>
            <a:ext cx="4701900" cy="546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7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ubTitle" idx="2"/>
          </p:nvPr>
        </p:nvSpPr>
        <p:spPr>
          <a:xfrm>
            <a:off x="6390906" y="6316950"/>
            <a:ext cx="22866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2" name="Google Shape;12;p2"/>
          <p:cNvSpPr/>
          <p:nvPr/>
        </p:nvSpPr>
        <p:spPr>
          <a:xfrm>
            <a:off x="518050" y="6379772"/>
            <a:ext cx="279319"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81250" y="6379930"/>
            <a:ext cx="279648" cy="279339"/>
            <a:chOff x="3303268" y="3817349"/>
            <a:chExt cx="346056" cy="345674"/>
          </a:xfrm>
        </p:grpSpPr>
        <p:sp>
          <p:nvSpPr>
            <p:cNvPr id="14" name="Google Shape;14;p2"/>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1244160" y="6379930"/>
            <a:ext cx="279648" cy="279339"/>
            <a:chOff x="3752358" y="3817349"/>
            <a:chExt cx="346056" cy="345674"/>
          </a:xfrm>
        </p:grpSpPr>
        <p:sp>
          <p:nvSpPr>
            <p:cNvPr id="19" name="Google Shape;19;p2"/>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 name="Google Shape;23;p2"/>
          <p:cNvCxnSpPr/>
          <p:nvPr/>
        </p:nvCxnSpPr>
        <p:spPr>
          <a:xfrm>
            <a:off x="-47250" y="695151"/>
            <a:ext cx="9238500" cy="0"/>
          </a:xfrm>
          <a:prstGeom prst="straightConnector1">
            <a:avLst/>
          </a:prstGeom>
          <a:noFill/>
          <a:ln w="9525" cap="flat" cmpd="sng">
            <a:solidFill>
              <a:schemeClr val="accent1"/>
            </a:solidFill>
            <a:prstDash val="solid"/>
            <a:round/>
            <a:headEnd type="none" w="med" len="med"/>
            <a:tailEnd type="none" w="med" len="med"/>
          </a:ln>
        </p:spPr>
      </p:cxnSp>
      <p:cxnSp>
        <p:nvCxnSpPr>
          <p:cNvPr id="24" name="Google Shape;24;p2"/>
          <p:cNvCxnSpPr/>
          <p:nvPr/>
        </p:nvCxnSpPr>
        <p:spPr>
          <a:xfrm>
            <a:off x="-47250" y="6172205"/>
            <a:ext cx="9238500" cy="0"/>
          </a:xfrm>
          <a:prstGeom prst="straightConnector1">
            <a:avLst/>
          </a:prstGeom>
          <a:noFill/>
          <a:ln w="9525" cap="flat" cmpd="sng">
            <a:solidFill>
              <a:schemeClr val="accent1"/>
            </a:solidFill>
            <a:prstDash val="solid"/>
            <a:round/>
            <a:headEnd type="none" w="med" len="med"/>
            <a:tailEnd type="none" w="med" len="med"/>
          </a:ln>
        </p:spPr>
      </p:cxnSp>
      <p:sp>
        <p:nvSpPr>
          <p:cNvPr id="25" name="Google Shape;25;p2"/>
          <p:cNvSpPr txBox="1">
            <a:spLocks noGrp="1"/>
          </p:cNvSpPr>
          <p:nvPr>
            <p:ph type="subTitle" idx="3"/>
          </p:nvPr>
        </p:nvSpPr>
        <p:spPr>
          <a:xfrm>
            <a:off x="92637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6" name="Google Shape;26;p2"/>
          <p:cNvSpPr txBox="1">
            <a:spLocks noGrp="1"/>
          </p:cNvSpPr>
          <p:nvPr>
            <p:ph type="subTitle" idx="4"/>
          </p:nvPr>
        </p:nvSpPr>
        <p:spPr>
          <a:xfrm>
            <a:off x="187459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7" name="Google Shape;27;p2"/>
          <p:cNvSpPr txBox="1">
            <a:spLocks noGrp="1"/>
          </p:cNvSpPr>
          <p:nvPr>
            <p:ph type="subTitle" idx="5"/>
          </p:nvPr>
        </p:nvSpPr>
        <p:spPr>
          <a:xfrm>
            <a:off x="282282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8" name="Google Shape;28;p2"/>
          <p:cNvSpPr txBox="1">
            <a:spLocks noGrp="1"/>
          </p:cNvSpPr>
          <p:nvPr>
            <p:ph type="subTitle" idx="6"/>
          </p:nvPr>
        </p:nvSpPr>
        <p:spPr>
          <a:xfrm>
            <a:off x="377104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grpSp>
        <p:nvGrpSpPr>
          <p:cNvPr id="29" name="Google Shape;29;p2"/>
          <p:cNvGrpSpPr/>
          <p:nvPr/>
        </p:nvGrpSpPr>
        <p:grpSpPr>
          <a:xfrm>
            <a:off x="542626" y="285486"/>
            <a:ext cx="281839" cy="183028"/>
            <a:chOff x="683075" y="1239500"/>
            <a:chExt cx="390900" cy="240700"/>
          </a:xfrm>
        </p:grpSpPr>
        <p:cxnSp>
          <p:nvCxnSpPr>
            <p:cNvPr id="30" name="Google Shape;30;p2"/>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1" name="Google Shape;31;p2"/>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2" name="Google Shape;32;p2"/>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3" name="Google Shape;33;p2"/>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5"/>
        <p:cNvGrpSpPr/>
        <p:nvPr/>
      </p:nvGrpSpPr>
      <p:grpSpPr>
        <a:xfrm>
          <a:off x="0" y="0"/>
          <a:ext cx="0" cy="0"/>
          <a:chOff x="0" y="0"/>
          <a:chExt cx="0" cy="0"/>
        </a:xfrm>
      </p:grpSpPr>
      <p:cxnSp>
        <p:nvCxnSpPr>
          <p:cNvPr id="116" name="Google Shape;116;p6"/>
          <p:cNvCxnSpPr/>
          <p:nvPr/>
        </p:nvCxnSpPr>
        <p:spPr>
          <a:xfrm>
            <a:off x="-47250" y="695151"/>
            <a:ext cx="9238500" cy="0"/>
          </a:xfrm>
          <a:prstGeom prst="straightConnector1">
            <a:avLst/>
          </a:prstGeom>
          <a:noFill/>
          <a:ln w="9525" cap="flat" cmpd="sng">
            <a:solidFill>
              <a:schemeClr val="accent1"/>
            </a:solidFill>
            <a:prstDash val="solid"/>
            <a:round/>
            <a:headEnd type="none" w="med" len="med"/>
            <a:tailEnd type="none" w="med" len="med"/>
          </a:ln>
        </p:spPr>
      </p:cxnSp>
      <p:cxnSp>
        <p:nvCxnSpPr>
          <p:cNvPr id="117" name="Google Shape;117;p6"/>
          <p:cNvCxnSpPr/>
          <p:nvPr/>
        </p:nvCxnSpPr>
        <p:spPr>
          <a:xfrm>
            <a:off x="-47250" y="6172205"/>
            <a:ext cx="9238500" cy="0"/>
          </a:xfrm>
          <a:prstGeom prst="straightConnector1">
            <a:avLst/>
          </a:prstGeom>
          <a:noFill/>
          <a:ln w="9525" cap="flat" cmpd="sng">
            <a:solidFill>
              <a:schemeClr val="accent1"/>
            </a:solidFill>
            <a:prstDash val="solid"/>
            <a:round/>
            <a:headEnd type="none" w="med" len="med"/>
            <a:tailEnd type="none" w="med" len="med"/>
          </a:ln>
        </p:spPr>
      </p:cxnSp>
      <p:sp>
        <p:nvSpPr>
          <p:cNvPr id="118" name="Google Shape;118;p6"/>
          <p:cNvSpPr txBox="1">
            <a:spLocks noGrp="1"/>
          </p:cNvSpPr>
          <p:nvPr>
            <p:ph type="subTitle" idx="1"/>
          </p:nvPr>
        </p:nvSpPr>
        <p:spPr>
          <a:xfrm>
            <a:off x="6390906" y="6316950"/>
            <a:ext cx="22866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19" name="Google Shape;119;p6"/>
          <p:cNvSpPr txBox="1">
            <a:spLocks noGrp="1"/>
          </p:cNvSpPr>
          <p:nvPr>
            <p:ph type="subTitle" idx="2"/>
          </p:nvPr>
        </p:nvSpPr>
        <p:spPr>
          <a:xfrm>
            <a:off x="92637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20" name="Google Shape;120;p6"/>
          <p:cNvSpPr txBox="1">
            <a:spLocks noGrp="1"/>
          </p:cNvSpPr>
          <p:nvPr>
            <p:ph type="subTitle" idx="3"/>
          </p:nvPr>
        </p:nvSpPr>
        <p:spPr>
          <a:xfrm>
            <a:off x="187459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21" name="Google Shape;121;p6"/>
          <p:cNvSpPr txBox="1">
            <a:spLocks noGrp="1"/>
          </p:cNvSpPr>
          <p:nvPr>
            <p:ph type="subTitle" idx="4"/>
          </p:nvPr>
        </p:nvSpPr>
        <p:spPr>
          <a:xfrm>
            <a:off x="282282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22" name="Google Shape;122;p6"/>
          <p:cNvSpPr txBox="1">
            <a:spLocks noGrp="1"/>
          </p:cNvSpPr>
          <p:nvPr>
            <p:ph type="subTitle" idx="5"/>
          </p:nvPr>
        </p:nvSpPr>
        <p:spPr>
          <a:xfrm>
            <a:off x="377104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23" name="Google Shape;123;p6"/>
          <p:cNvSpPr/>
          <p:nvPr/>
        </p:nvSpPr>
        <p:spPr>
          <a:xfrm>
            <a:off x="518050" y="6379772"/>
            <a:ext cx="279319"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6"/>
          <p:cNvGrpSpPr/>
          <p:nvPr/>
        </p:nvGrpSpPr>
        <p:grpSpPr>
          <a:xfrm>
            <a:off x="881250" y="6379930"/>
            <a:ext cx="279648" cy="279339"/>
            <a:chOff x="3303268" y="3817349"/>
            <a:chExt cx="346056" cy="345674"/>
          </a:xfrm>
        </p:grpSpPr>
        <p:sp>
          <p:nvSpPr>
            <p:cNvPr id="125" name="Google Shape;125;p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6"/>
          <p:cNvGrpSpPr/>
          <p:nvPr/>
        </p:nvGrpSpPr>
        <p:grpSpPr>
          <a:xfrm>
            <a:off x="1244160" y="6379930"/>
            <a:ext cx="279648" cy="279339"/>
            <a:chOff x="3752358" y="3817349"/>
            <a:chExt cx="346056" cy="345674"/>
          </a:xfrm>
        </p:grpSpPr>
        <p:sp>
          <p:nvSpPr>
            <p:cNvPr id="130" name="Google Shape;130;p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6"/>
          <p:cNvGrpSpPr/>
          <p:nvPr/>
        </p:nvGrpSpPr>
        <p:grpSpPr>
          <a:xfrm>
            <a:off x="542626" y="285486"/>
            <a:ext cx="281839" cy="183028"/>
            <a:chOff x="683075" y="1239500"/>
            <a:chExt cx="390900" cy="240700"/>
          </a:xfrm>
        </p:grpSpPr>
        <p:cxnSp>
          <p:nvCxnSpPr>
            <p:cNvPr id="135" name="Google Shape;135;p6"/>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6"/>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137" name="Google Shape;137;p6"/>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138" name="Google Shape;138;p6"/>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
        <p:nvSpPr>
          <p:cNvPr id="139" name="Google Shape;139;p6"/>
          <p:cNvSpPr txBox="1">
            <a:spLocks noGrp="1"/>
          </p:cNvSpPr>
          <p:nvPr>
            <p:ph type="title"/>
          </p:nvPr>
        </p:nvSpPr>
        <p:spPr>
          <a:xfrm>
            <a:off x="897000" y="1257575"/>
            <a:ext cx="7350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24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47"/>
        <p:cNvGrpSpPr/>
        <p:nvPr/>
      </p:nvGrpSpPr>
      <p:grpSpPr>
        <a:xfrm>
          <a:off x="0" y="0"/>
          <a:ext cx="0" cy="0"/>
          <a:chOff x="0" y="0"/>
          <a:chExt cx="0" cy="0"/>
        </a:xfrm>
      </p:grpSpPr>
      <p:sp>
        <p:nvSpPr>
          <p:cNvPr id="248" name="Google Shape;248;p13"/>
          <p:cNvSpPr txBox="1">
            <a:spLocks noGrp="1"/>
          </p:cNvSpPr>
          <p:nvPr>
            <p:ph type="title"/>
          </p:nvPr>
        </p:nvSpPr>
        <p:spPr>
          <a:xfrm>
            <a:off x="3749806" y="2114510"/>
            <a:ext cx="1828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49" name="Google Shape;249;p13"/>
          <p:cNvSpPr txBox="1">
            <a:spLocks noGrp="1"/>
          </p:cNvSpPr>
          <p:nvPr>
            <p:ph type="subTitle" idx="1"/>
          </p:nvPr>
        </p:nvSpPr>
        <p:spPr>
          <a:xfrm>
            <a:off x="3749806" y="2673713"/>
            <a:ext cx="2194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0" name="Google Shape;250;p13"/>
          <p:cNvSpPr txBox="1">
            <a:spLocks noGrp="1"/>
          </p:cNvSpPr>
          <p:nvPr>
            <p:ph type="title" idx="2"/>
          </p:nvPr>
        </p:nvSpPr>
        <p:spPr>
          <a:xfrm>
            <a:off x="6357401" y="2114510"/>
            <a:ext cx="1828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1" name="Google Shape;251;p13"/>
          <p:cNvSpPr txBox="1">
            <a:spLocks noGrp="1"/>
          </p:cNvSpPr>
          <p:nvPr>
            <p:ph type="subTitle" idx="3"/>
          </p:nvPr>
        </p:nvSpPr>
        <p:spPr>
          <a:xfrm>
            <a:off x="6357401" y="2673713"/>
            <a:ext cx="2194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2" name="Google Shape;252;p13"/>
          <p:cNvSpPr txBox="1">
            <a:spLocks noGrp="1"/>
          </p:cNvSpPr>
          <p:nvPr>
            <p:ph type="title" idx="4"/>
          </p:nvPr>
        </p:nvSpPr>
        <p:spPr>
          <a:xfrm>
            <a:off x="3749806" y="4361110"/>
            <a:ext cx="1828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3" name="Google Shape;253;p13"/>
          <p:cNvSpPr txBox="1">
            <a:spLocks noGrp="1"/>
          </p:cNvSpPr>
          <p:nvPr>
            <p:ph type="subTitle" idx="5"/>
          </p:nvPr>
        </p:nvSpPr>
        <p:spPr>
          <a:xfrm>
            <a:off x="3749806" y="4920313"/>
            <a:ext cx="2194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4" name="Google Shape;254;p13"/>
          <p:cNvSpPr txBox="1">
            <a:spLocks noGrp="1"/>
          </p:cNvSpPr>
          <p:nvPr>
            <p:ph type="title" idx="6"/>
          </p:nvPr>
        </p:nvSpPr>
        <p:spPr>
          <a:xfrm>
            <a:off x="6357401" y="4361110"/>
            <a:ext cx="1828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5" name="Google Shape;255;p13"/>
          <p:cNvSpPr txBox="1">
            <a:spLocks noGrp="1"/>
          </p:cNvSpPr>
          <p:nvPr>
            <p:ph type="subTitle" idx="7"/>
          </p:nvPr>
        </p:nvSpPr>
        <p:spPr>
          <a:xfrm>
            <a:off x="6357401" y="4920313"/>
            <a:ext cx="2194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6" name="Google Shape;256;p13"/>
          <p:cNvSpPr txBox="1">
            <a:spLocks noGrp="1"/>
          </p:cNvSpPr>
          <p:nvPr>
            <p:ph type="title" idx="8"/>
          </p:nvPr>
        </p:nvSpPr>
        <p:spPr>
          <a:xfrm>
            <a:off x="518050" y="2753550"/>
            <a:ext cx="2725800" cy="13509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7" name="Google Shape;257;p13"/>
          <p:cNvSpPr txBox="1">
            <a:spLocks noGrp="1"/>
          </p:cNvSpPr>
          <p:nvPr>
            <p:ph type="subTitle" idx="9"/>
          </p:nvPr>
        </p:nvSpPr>
        <p:spPr>
          <a:xfrm>
            <a:off x="6390906" y="6316950"/>
            <a:ext cx="22866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cxnSp>
        <p:nvCxnSpPr>
          <p:cNvPr id="258" name="Google Shape;258;p13"/>
          <p:cNvCxnSpPr/>
          <p:nvPr/>
        </p:nvCxnSpPr>
        <p:spPr>
          <a:xfrm>
            <a:off x="-47250" y="695151"/>
            <a:ext cx="9238500" cy="0"/>
          </a:xfrm>
          <a:prstGeom prst="straightConnector1">
            <a:avLst/>
          </a:prstGeom>
          <a:noFill/>
          <a:ln w="9525" cap="flat" cmpd="sng">
            <a:solidFill>
              <a:schemeClr val="accent1"/>
            </a:solidFill>
            <a:prstDash val="solid"/>
            <a:round/>
            <a:headEnd type="none" w="med" len="med"/>
            <a:tailEnd type="none" w="med" len="med"/>
          </a:ln>
        </p:spPr>
      </p:cxnSp>
      <p:cxnSp>
        <p:nvCxnSpPr>
          <p:cNvPr id="259" name="Google Shape;259;p13"/>
          <p:cNvCxnSpPr/>
          <p:nvPr/>
        </p:nvCxnSpPr>
        <p:spPr>
          <a:xfrm>
            <a:off x="-47250" y="6172205"/>
            <a:ext cx="9238500" cy="0"/>
          </a:xfrm>
          <a:prstGeom prst="straightConnector1">
            <a:avLst/>
          </a:prstGeom>
          <a:noFill/>
          <a:ln w="9525" cap="flat" cmpd="sng">
            <a:solidFill>
              <a:schemeClr val="accent1"/>
            </a:solidFill>
            <a:prstDash val="solid"/>
            <a:round/>
            <a:headEnd type="none" w="med" len="med"/>
            <a:tailEnd type="none" w="med" len="med"/>
          </a:ln>
        </p:spPr>
      </p:cxnSp>
      <p:sp>
        <p:nvSpPr>
          <p:cNvPr id="260" name="Google Shape;260;p13"/>
          <p:cNvSpPr txBox="1">
            <a:spLocks noGrp="1"/>
          </p:cNvSpPr>
          <p:nvPr>
            <p:ph type="subTitle" idx="13"/>
          </p:nvPr>
        </p:nvSpPr>
        <p:spPr>
          <a:xfrm>
            <a:off x="92637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61" name="Google Shape;261;p13"/>
          <p:cNvSpPr txBox="1">
            <a:spLocks noGrp="1"/>
          </p:cNvSpPr>
          <p:nvPr>
            <p:ph type="subTitle" idx="14"/>
          </p:nvPr>
        </p:nvSpPr>
        <p:spPr>
          <a:xfrm>
            <a:off x="187459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62" name="Google Shape;262;p13"/>
          <p:cNvSpPr txBox="1">
            <a:spLocks noGrp="1"/>
          </p:cNvSpPr>
          <p:nvPr>
            <p:ph type="subTitle" idx="15"/>
          </p:nvPr>
        </p:nvSpPr>
        <p:spPr>
          <a:xfrm>
            <a:off x="282282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63" name="Google Shape;263;p13"/>
          <p:cNvSpPr txBox="1">
            <a:spLocks noGrp="1"/>
          </p:cNvSpPr>
          <p:nvPr>
            <p:ph type="subTitle" idx="16"/>
          </p:nvPr>
        </p:nvSpPr>
        <p:spPr>
          <a:xfrm>
            <a:off x="377104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64" name="Google Shape;264;p13"/>
          <p:cNvSpPr/>
          <p:nvPr/>
        </p:nvSpPr>
        <p:spPr>
          <a:xfrm>
            <a:off x="518050" y="6379772"/>
            <a:ext cx="279319"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 name="Google Shape;265;p13"/>
          <p:cNvGrpSpPr/>
          <p:nvPr/>
        </p:nvGrpSpPr>
        <p:grpSpPr>
          <a:xfrm>
            <a:off x="881250" y="6379930"/>
            <a:ext cx="279648" cy="279339"/>
            <a:chOff x="3303268" y="3817349"/>
            <a:chExt cx="346056" cy="345674"/>
          </a:xfrm>
        </p:grpSpPr>
        <p:sp>
          <p:nvSpPr>
            <p:cNvPr id="266" name="Google Shape;266;p13"/>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3"/>
          <p:cNvGrpSpPr/>
          <p:nvPr/>
        </p:nvGrpSpPr>
        <p:grpSpPr>
          <a:xfrm>
            <a:off x="1244160" y="6379930"/>
            <a:ext cx="279648" cy="279339"/>
            <a:chOff x="3752358" y="3817349"/>
            <a:chExt cx="346056" cy="345674"/>
          </a:xfrm>
        </p:grpSpPr>
        <p:sp>
          <p:nvSpPr>
            <p:cNvPr id="271" name="Google Shape;271;p13"/>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3"/>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3"/>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13"/>
          <p:cNvGrpSpPr/>
          <p:nvPr/>
        </p:nvGrpSpPr>
        <p:grpSpPr>
          <a:xfrm>
            <a:off x="542626" y="285486"/>
            <a:ext cx="281839" cy="183028"/>
            <a:chOff x="683075" y="1239500"/>
            <a:chExt cx="390900" cy="240700"/>
          </a:xfrm>
        </p:grpSpPr>
        <p:cxnSp>
          <p:nvCxnSpPr>
            <p:cNvPr id="276" name="Google Shape;276;p13"/>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277" name="Google Shape;277;p13"/>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278" name="Google Shape;278;p13"/>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279" name="Google Shape;279;p13"/>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Tree>
  </p:cSld>
  <p:clrMapOvr>
    <a:masterClrMapping/>
  </p:clrMapOvr>
  <p:extLst>
    <p:ext uri="{DCECCB84-F9BA-43D5-87BE-67443E8EF086}">
      <p15:sldGuideLst xmlns:p15="http://schemas.microsoft.com/office/powerpoint/2012/main">
        <p15:guide id="1" orient="horz" pos="2160">
          <p15:clr>
            <a:srgbClr val="FA7B17"/>
          </p15:clr>
        </p15:guide>
        <p15:guide id="2" pos="3053">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4">
  <p:cSld name="CUSTOM_13">
    <p:spTree>
      <p:nvGrpSpPr>
        <p:cNvPr id="1" name="Shape 435"/>
        <p:cNvGrpSpPr/>
        <p:nvPr/>
      </p:nvGrpSpPr>
      <p:grpSpPr>
        <a:xfrm>
          <a:off x="0" y="0"/>
          <a:ext cx="0" cy="0"/>
          <a:chOff x="0" y="0"/>
          <a:chExt cx="0" cy="0"/>
        </a:xfrm>
      </p:grpSpPr>
      <p:sp>
        <p:nvSpPr>
          <p:cNvPr id="436" name="Google Shape;436;p20"/>
          <p:cNvSpPr txBox="1">
            <a:spLocks noGrp="1"/>
          </p:cNvSpPr>
          <p:nvPr>
            <p:ph type="subTitle" idx="1"/>
          </p:nvPr>
        </p:nvSpPr>
        <p:spPr>
          <a:xfrm>
            <a:off x="6390906" y="6316950"/>
            <a:ext cx="22866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2pPr>
            <a:lvl3pPr lvl="2"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3pPr>
            <a:lvl4pPr lvl="3"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4pPr>
            <a:lvl5pPr lvl="4"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5pPr>
            <a:lvl6pPr lvl="5"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6pPr>
            <a:lvl7pPr lvl="6"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7pPr>
            <a:lvl8pPr lvl="7"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8pPr>
            <a:lvl9pPr lvl="8"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9pPr>
          </a:lstStyle>
          <a:p>
            <a:endParaRPr/>
          </a:p>
        </p:txBody>
      </p:sp>
      <p:cxnSp>
        <p:nvCxnSpPr>
          <p:cNvPr id="437" name="Google Shape;437;p20"/>
          <p:cNvCxnSpPr/>
          <p:nvPr/>
        </p:nvCxnSpPr>
        <p:spPr>
          <a:xfrm>
            <a:off x="-47250" y="695151"/>
            <a:ext cx="9238500" cy="0"/>
          </a:xfrm>
          <a:prstGeom prst="straightConnector1">
            <a:avLst/>
          </a:prstGeom>
          <a:noFill/>
          <a:ln w="9525" cap="flat" cmpd="sng">
            <a:solidFill>
              <a:schemeClr val="accent1"/>
            </a:solidFill>
            <a:prstDash val="solid"/>
            <a:round/>
            <a:headEnd type="none" w="med" len="med"/>
            <a:tailEnd type="none" w="med" len="med"/>
          </a:ln>
        </p:spPr>
      </p:cxnSp>
      <p:cxnSp>
        <p:nvCxnSpPr>
          <p:cNvPr id="438" name="Google Shape;438;p20"/>
          <p:cNvCxnSpPr/>
          <p:nvPr/>
        </p:nvCxnSpPr>
        <p:spPr>
          <a:xfrm>
            <a:off x="-47250" y="6172205"/>
            <a:ext cx="9238500" cy="0"/>
          </a:xfrm>
          <a:prstGeom prst="straightConnector1">
            <a:avLst/>
          </a:prstGeom>
          <a:noFill/>
          <a:ln w="9525" cap="flat" cmpd="sng">
            <a:solidFill>
              <a:schemeClr val="accent1"/>
            </a:solidFill>
            <a:prstDash val="solid"/>
            <a:round/>
            <a:headEnd type="none" w="med" len="med"/>
            <a:tailEnd type="none" w="med" len="med"/>
          </a:ln>
        </p:spPr>
      </p:cxnSp>
      <p:sp>
        <p:nvSpPr>
          <p:cNvPr id="439" name="Google Shape;439;p20"/>
          <p:cNvSpPr txBox="1">
            <a:spLocks noGrp="1"/>
          </p:cNvSpPr>
          <p:nvPr>
            <p:ph type="subTitle" idx="2"/>
          </p:nvPr>
        </p:nvSpPr>
        <p:spPr>
          <a:xfrm>
            <a:off x="92637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9pPr>
          </a:lstStyle>
          <a:p>
            <a:endParaRPr/>
          </a:p>
        </p:txBody>
      </p:sp>
      <p:sp>
        <p:nvSpPr>
          <p:cNvPr id="440" name="Google Shape;440;p20"/>
          <p:cNvSpPr txBox="1">
            <a:spLocks noGrp="1"/>
          </p:cNvSpPr>
          <p:nvPr>
            <p:ph type="subTitle" idx="3"/>
          </p:nvPr>
        </p:nvSpPr>
        <p:spPr>
          <a:xfrm>
            <a:off x="187459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9pPr>
          </a:lstStyle>
          <a:p>
            <a:endParaRPr/>
          </a:p>
        </p:txBody>
      </p:sp>
      <p:sp>
        <p:nvSpPr>
          <p:cNvPr id="441" name="Google Shape;441;p20"/>
          <p:cNvSpPr txBox="1">
            <a:spLocks noGrp="1"/>
          </p:cNvSpPr>
          <p:nvPr>
            <p:ph type="subTitle" idx="4"/>
          </p:nvPr>
        </p:nvSpPr>
        <p:spPr>
          <a:xfrm>
            <a:off x="282282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9pPr>
          </a:lstStyle>
          <a:p>
            <a:endParaRPr/>
          </a:p>
        </p:txBody>
      </p:sp>
      <p:sp>
        <p:nvSpPr>
          <p:cNvPr id="442" name="Google Shape;442;p20"/>
          <p:cNvSpPr txBox="1">
            <a:spLocks noGrp="1"/>
          </p:cNvSpPr>
          <p:nvPr>
            <p:ph type="subTitle" idx="5"/>
          </p:nvPr>
        </p:nvSpPr>
        <p:spPr>
          <a:xfrm>
            <a:off x="377104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9pPr>
          </a:lstStyle>
          <a:p>
            <a:endParaRPr/>
          </a:p>
        </p:txBody>
      </p:sp>
      <p:sp>
        <p:nvSpPr>
          <p:cNvPr id="443" name="Google Shape;443;p20"/>
          <p:cNvSpPr/>
          <p:nvPr/>
        </p:nvSpPr>
        <p:spPr>
          <a:xfrm>
            <a:off x="518050" y="6379772"/>
            <a:ext cx="279319"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4" name="Google Shape;444;p20"/>
          <p:cNvGrpSpPr/>
          <p:nvPr/>
        </p:nvGrpSpPr>
        <p:grpSpPr>
          <a:xfrm>
            <a:off x="881250" y="6379930"/>
            <a:ext cx="279648" cy="279339"/>
            <a:chOff x="3303268" y="3817349"/>
            <a:chExt cx="346056" cy="345674"/>
          </a:xfrm>
        </p:grpSpPr>
        <p:sp>
          <p:nvSpPr>
            <p:cNvPr id="445" name="Google Shape;445;p20"/>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0"/>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0"/>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0"/>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20"/>
          <p:cNvGrpSpPr/>
          <p:nvPr/>
        </p:nvGrpSpPr>
        <p:grpSpPr>
          <a:xfrm>
            <a:off x="1244160" y="6379930"/>
            <a:ext cx="279648" cy="279339"/>
            <a:chOff x="3752358" y="3817349"/>
            <a:chExt cx="346056" cy="345674"/>
          </a:xfrm>
        </p:grpSpPr>
        <p:sp>
          <p:nvSpPr>
            <p:cNvPr id="450" name="Google Shape;450;p20"/>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0"/>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0"/>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20"/>
          <p:cNvSpPr txBox="1">
            <a:spLocks noGrp="1"/>
          </p:cNvSpPr>
          <p:nvPr>
            <p:ph type="title"/>
          </p:nvPr>
        </p:nvSpPr>
        <p:spPr>
          <a:xfrm>
            <a:off x="874014" y="1782780"/>
            <a:ext cx="57777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5" name="Google Shape;455;p20"/>
          <p:cNvSpPr txBox="1">
            <a:spLocks noGrp="1"/>
          </p:cNvSpPr>
          <p:nvPr>
            <p:ph type="body" idx="6"/>
          </p:nvPr>
        </p:nvSpPr>
        <p:spPr>
          <a:xfrm>
            <a:off x="874014" y="3372420"/>
            <a:ext cx="5503200" cy="1702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595959"/>
              </a:buClr>
              <a:buSzPts val="1400"/>
              <a:buFont typeface="Anaheim"/>
              <a:buChar char="●"/>
              <a:defRPr sz="1400"/>
            </a:lvl1pPr>
            <a:lvl2pPr marL="914400" lvl="1" indent="-317500" rtl="0">
              <a:lnSpc>
                <a:spcPct val="115000"/>
              </a:lnSpc>
              <a:spcBef>
                <a:spcPts val="0"/>
              </a:spcBef>
              <a:spcAft>
                <a:spcPts val="0"/>
              </a:spcAft>
              <a:buClr>
                <a:srgbClr val="595959"/>
              </a:buClr>
              <a:buSzPts val="1400"/>
              <a:buFont typeface="Anaheim"/>
              <a:buChar char="○"/>
              <a:defRPr>
                <a:solidFill>
                  <a:srgbClr val="434343"/>
                </a:solidFill>
              </a:defRPr>
            </a:lvl2pPr>
            <a:lvl3pPr marL="1371600" lvl="2" indent="-317500" rtl="0">
              <a:lnSpc>
                <a:spcPct val="115000"/>
              </a:lnSpc>
              <a:spcBef>
                <a:spcPts val="0"/>
              </a:spcBef>
              <a:spcAft>
                <a:spcPts val="0"/>
              </a:spcAft>
              <a:buClr>
                <a:srgbClr val="595959"/>
              </a:buClr>
              <a:buSzPts val="1400"/>
              <a:buFont typeface="Anaheim"/>
              <a:buChar char="■"/>
              <a:defRPr>
                <a:solidFill>
                  <a:srgbClr val="434343"/>
                </a:solidFill>
              </a:defRPr>
            </a:lvl3pPr>
            <a:lvl4pPr marL="1828800" lvl="3" indent="-317500" rtl="0">
              <a:lnSpc>
                <a:spcPct val="115000"/>
              </a:lnSpc>
              <a:spcBef>
                <a:spcPts val="0"/>
              </a:spcBef>
              <a:spcAft>
                <a:spcPts val="0"/>
              </a:spcAft>
              <a:buClr>
                <a:srgbClr val="595959"/>
              </a:buClr>
              <a:buSzPts val="1400"/>
              <a:buFont typeface="Anaheim"/>
              <a:buChar char="●"/>
              <a:defRPr>
                <a:solidFill>
                  <a:srgbClr val="434343"/>
                </a:solidFill>
              </a:defRPr>
            </a:lvl4pPr>
            <a:lvl5pPr marL="2286000" lvl="4" indent="-317500" rtl="0">
              <a:lnSpc>
                <a:spcPct val="115000"/>
              </a:lnSpc>
              <a:spcBef>
                <a:spcPts val="0"/>
              </a:spcBef>
              <a:spcAft>
                <a:spcPts val="0"/>
              </a:spcAft>
              <a:buClr>
                <a:srgbClr val="595959"/>
              </a:buClr>
              <a:buSzPts val="1400"/>
              <a:buFont typeface="Anaheim"/>
              <a:buChar char="○"/>
              <a:defRPr>
                <a:solidFill>
                  <a:srgbClr val="434343"/>
                </a:solidFill>
              </a:defRPr>
            </a:lvl5pPr>
            <a:lvl6pPr marL="2743200" lvl="5" indent="-317500" rtl="0">
              <a:lnSpc>
                <a:spcPct val="115000"/>
              </a:lnSpc>
              <a:spcBef>
                <a:spcPts val="0"/>
              </a:spcBef>
              <a:spcAft>
                <a:spcPts val="0"/>
              </a:spcAft>
              <a:buClr>
                <a:srgbClr val="595959"/>
              </a:buClr>
              <a:buSzPts val="1400"/>
              <a:buFont typeface="Anaheim"/>
              <a:buChar char="■"/>
              <a:defRPr>
                <a:solidFill>
                  <a:srgbClr val="434343"/>
                </a:solidFill>
              </a:defRPr>
            </a:lvl6pPr>
            <a:lvl7pPr marL="3200400" lvl="6" indent="-317500" rtl="0">
              <a:lnSpc>
                <a:spcPct val="115000"/>
              </a:lnSpc>
              <a:spcBef>
                <a:spcPts val="0"/>
              </a:spcBef>
              <a:spcAft>
                <a:spcPts val="0"/>
              </a:spcAft>
              <a:buClr>
                <a:srgbClr val="595959"/>
              </a:buClr>
              <a:buSzPts val="1400"/>
              <a:buFont typeface="Anaheim"/>
              <a:buChar char="●"/>
              <a:defRPr>
                <a:solidFill>
                  <a:srgbClr val="434343"/>
                </a:solidFill>
              </a:defRPr>
            </a:lvl7pPr>
            <a:lvl8pPr marL="3657600" lvl="7" indent="-317500" rtl="0">
              <a:lnSpc>
                <a:spcPct val="115000"/>
              </a:lnSpc>
              <a:spcBef>
                <a:spcPts val="0"/>
              </a:spcBef>
              <a:spcAft>
                <a:spcPts val="0"/>
              </a:spcAft>
              <a:buClr>
                <a:srgbClr val="595959"/>
              </a:buClr>
              <a:buSzPts val="1400"/>
              <a:buFont typeface="Anaheim"/>
              <a:buChar char="○"/>
              <a:defRPr>
                <a:solidFill>
                  <a:srgbClr val="434343"/>
                </a:solidFill>
              </a:defRPr>
            </a:lvl8pPr>
            <a:lvl9pPr marL="4114800" lvl="8" indent="-317500" rtl="0">
              <a:lnSpc>
                <a:spcPct val="115000"/>
              </a:lnSpc>
              <a:spcBef>
                <a:spcPts val="0"/>
              </a:spcBef>
              <a:spcAft>
                <a:spcPts val="0"/>
              </a:spcAft>
              <a:buClr>
                <a:srgbClr val="595959"/>
              </a:buClr>
              <a:buSzPts val="1400"/>
              <a:buFont typeface="Anaheim"/>
              <a:buChar char="■"/>
              <a:defRPr>
                <a:solidFill>
                  <a:srgbClr val="434343"/>
                </a:solidFill>
              </a:defRPr>
            </a:lvl9pPr>
          </a:lstStyle>
          <a:p>
            <a:endParaRPr/>
          </a:p>
        </p:txBody>
      </p:sp>
      <p:grpSp>
        <p:nvGrpSpPr>
          <p:cNvPr id="456" name="Google Shape;456;p20"/>
          <p:cNvGrpSpPr/>
          <p:nvPr/>
        </p:nvGrpSpPr>
        <p:grpSpPr>
          <a:xfrm>
            <a:off x="542626" y="285486"/>
            <a:ext cx="281839" cy="183028"/>
            <a:chOff x="683075" y="1239500"/>
            <a:chExt cx="390900" cy="240700"/>
          </a:xfrm>
        </p:grpSpPr>
        <p:cxnSp>
          <p:nvCxnSpPr>
            <p:cNvPr id="457" name="Google Shape;457;p20"/>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458" name="Google Shape;458;p20"/>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20"/>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20"/>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623"/>
        <p:cNvGrpSpPr/>
        <p:nvPr/>
      </p:nvGrpSpPr>
      <p:grpSpPr>
        <a:xfrm>
          <a:off x="0" y="0"/>
          <a:ext cx="0" cy="0"/>
          <a:chOff x="0" y="0"/>
          <a:chExt cx="0" cy="0"/>
        </a:xfrm>
      </p:grpSpPr>
      <p:sp>
        <p:nvSpPr>
          <p:cNvPr id="624" name="Google Shape;624;p26"/>
          <p:cNvSpPr txBox="1">
            <a:spLocks noGrp="1"/>
          </p:cNvSpPr>
          <p:nvPr>
            <p:ph type="ctrTitle"/>
          </p:nvPr>
        </p:nvSpPr>
        <p:spPr>
          <a:xfrm>
            <a:off x="2430000" y="1480702"/>
            <a:ext cx="42840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8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25" name="Google Shape;625;p26"/>
          <p:cNvSpPr txBox="1">
            <a:spLocks noGrp="1"/>
          </p:cNvSpPr>
          <p:nvPr>
            <p:ph type="subTitle" idx="1"/>
          </p:nvPr>
        </p:nvSpPr>
        <p:spPr>
          <a:xfrm>
            <a:off x="2425050" y="2561339"/>
            <a:ext cx="4293900" cy="113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cxnSp>
        <p:nvCxnSpPr>
          <p:cNvPr id="626" name="Google Shape;626;p26"/>
          <p:cNvCxnSpPr/>
          <p:nvPr/>
        </p:nvCxnSpPr>
        <p:spPr>
          <a:xfrm>
            <a:off x="-47250" y="695151"/>
            <a:ext cx="9238500" cy="0"/>
          </a:xfrm>
          <a:prstGeom prst="straightConnector1">
            <a:avLst/>
          </a:prstGeom>
          <a:noFill/>
          <a:ln w="9525" cap="flat" cmpd="sng">
            <a:solidFill>
              <a:schemeClr val="accent1"/>
            </a:solidFill>
            <a:prstDash val="solid"/>
            <a:round/>
            <a:headEnd type="none" w="med" len="med"/>
            <a:tailEnd type="none" w="med" len="med"/>
          </a:ln>
        </p:spPr>
      </p:cxnSp>
      <p:cxnSp>
        <p:nvCxnSpPr>
          <p:cNvPr id="627" name="Google Shape;627;p26"/>
          <p:cNvCxnSpPr/>
          <p:nvPr/>
        </p:nvCxnSpPr>
        <p:spPr>
          <a:xfrm>
            <a:off x="-47250" y="6172205"/>
            <a:ext cx="9238500" cy="0"/>
          </a:xfrm>
          <a:prstGeom prst="straightConnector1">
            <a:avLst/>
          </a:prstGeom>
          <a:noFill/>
          <a:ln w="9525" cap="flat" cmpd="sng">
            <a:solidFill>
              <a:schemeClr val="accent1"/>
            </a:solidFill>
            <a:prstDash val="solid"/>
            <a:round/>
            <a:headEnd type="none" w="med" len="med"/>
            <a:tailEnd type="none" w="med" len="med"/>
          </a:ln>
        </p:spPr>
      </p:cxnSp>
      <p:sp>
        <p:nvSpPr>
          <p:cNvPr id="628" name="Google Shape;628;p26"/>
          <p:cNvSpPr txBox="1">
            <a:spLocks noGrp="1"/>
          </p:cNvSpPr>
          <p:nvPr>
            <p:ph type="subTitle" idx="2"/>
          </p:nvPr>
        </p:nvSpPr>
        <p:spPr>
          <a:xfrm>
            <a:off x="6390906" y="6316950"/>
            <a:ext cx="22866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629" name="Google Shape;629;p26"/>
          <p:cNvSpPr txBox="1">
            <a:spLocks noGrp="1"/>
          </p:cNvSpPr>
          <p:nvPr>
            <p:ph type="subTitle" idx="3"/>
          </p:nvPr>
        </p:nvSpPr>
        <p:spPr>
          <a:xfrm>
            <a:off x="92637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2pPr>
            <a:lvl3pPr lvl="2"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3pPr>
            <a:lvl4pPr lvl="3"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4pPr>
            <a:lvl5pPr lvl="4"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5pPr>
            <a:lvl6pPr lvl="5"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6pPr>
            <a:lvl7pPr lvl="6"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7pPr>
            <a:lvl8pPr lvl="7"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8pPr>
            <a:lvl9pPr lvl="8"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9pPr>
          </a:lstStyle>
          <a:p>
            <a:endParaRPr/>
          </a:p>
        </p:txBody>
      </p:sp>
      <p:sp>
        <p:nvSpPr>
          <p:cNvPr id="630" name="Google Shape;630;p26"/>
          <p:cNvSpPr txBox="1">
            <a:spLocks noGrp="1"/>
          </p:cNvSpPr>
          <p:nvPr>
            <p:ph type="subTitle" idx="4"/>
          </p:nvPr>
        </p:nvSpPr>
        <p:spPr>
          <a:xfrm>
            <a:off x="187459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631" name="Google Shape;631;p26"/>
          <p:cNvSpPr txBox="1">
            <a:spLocks noGrp="1"/>
          </p:cNvSpPr>
          <p:nvPr>
            <p:ph type="subTitle" idx="5"/>
          </p:nvPr>
        </p:nvSpPr>
        <p:spPr>
          <a:xfrm>
            <a:off x="282282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632" name="Google Shape;632;p26"/>
          <p:cNvSpPr txBox="1">
            <a:spLocks noGrp="1"/>
          </p:cNvSpPr>
          <p:nvPr>
            <p:ph type="subTitle" idx="6"/>
          </p:nvPr>
        </p:nvSpPr>
        <p:spPr>
          <a:xfrm>
            <a:off x="377104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633" name="Google Shape;633;p26"/>
          <p:cNvSpPr/>
          <p:nvPr/>
        </p:nvSpPr>
        <p:spPr>
          <a:xfrm>
            <a:off x="518050" y="6379772"/>
            <a:ext cx="279319"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4" name="Google Shape;634;p26"/>
          <p:cNvGrpSpPr/>
          <p:nvPr/>
        </p:nvGrpSpPr>
        <p:grpSpPr>
          <a:xfrm>
            <a:off x="881250" y="6379930"/>
            <a:ext cx="279648" cy="279339"/>
            <a:chOff x="3303268" y="3817349"/>
            <a:chExt cx="346056" cy="345674"/>
          </a:xfrm>
        </p:grpSpPr>
        <p:sp>
          <p:nvSpPr>
            <p:cNvPr id="635" name="Google Shape;635;p2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26"/>
          <p:cNvGrpSpPr/>
          <p:nvPr/>
        </p:nvGrpSpPr>
        <p:grpSpPr>
          <a:xfrm>
            <a:off x="1244160" y="6379930"/>
            <a:ext cx="279648" cy="279339"/>
            <a:chOff x="3752358" y="3817349"/>
            <a:chExt cx="346056" cy="345674"/>
          </a:xfrm>
        </p:grpSpPr>
        <p:sp>
          <p:nvSpPr>
            <p:cNvPr id="640" name="Google Shape;640;p2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26"/>
          <p:cNvGrpSpPr/>
          <p:nvPr/>
        </p:nvGrpSpPr>
        <p:grpSpPr>
          <a:xfrm>
            <a:off x="542626" y="285486"/>
            <a:ext cx="281839" cy="183028"/>
            <a:chOff x="683075" y="1239500"/>
            <a:chExt cx="390900" cy="240700"/>
          </a:xfrm>
        </p:grpSpPr>
        <p:cxnSp>
          <p:nvCxnSpPr>
            <p:cNvPr id="645" name="Google Shape;645;p26"/>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646" name="Google Shape;646;p26"/>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647" name="Google Shape;647;p26"/>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648" name="Google Shape;648;p26"/>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
        <p:nvSpPr>
          <p:cNvPr id="649" name="Google Shape;649;p26"/>
          <p:cNvSpPr txBox="1"/>
          <p:nvPr/>
        </p:nvSpPr>
        <p:spPr>
          <a:xfrm>
            <a:off x="1778250" y="4678515"/>
            <a:ext cx="5587500" cy="5607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300">
                <a:solidFill>
                  <a:schemeClr val="dk2"/>
                </a:solidFill>
                <a:latin typeface="Roboto"/>
                <a:ea typeface="Roboto"/>
                <a:cs typeface="Roboto"/>
                <a:sym typeface="Roboto"/>
              </a:rPr>
              <a:t>CREDITS: This presentation template was created by </a:t>
            </a:r>
            <a:r>
              <a:rPr lang="en" sz="1300" b="1">
                <a:solidFill>
                  <a:schemeClr val="dk2"/>
                </a:solidFill>
                <a:uFill>
                  <a:noFill/>
                </a:uFill>
                <a:latin typeface="Roboto"/>
                <a:ea typeface="Roboto"/>
                <a:cs typeface="Roboto"/>
                <a:sym typeface="Roboto"/>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300">
                <a:solidFill>
                  <a:schemeClr val="dk2"/>
                </a:solidFill>
                <a:latin typeface="Roboto"/>
                <a:ea typeface="Roboto"/>
                <a:cs typeface="Roboto"/>
                <a:sym typeface="Roboto"/>
              </a:rPr>
              <a:t>, including icons by </a:t>
            </a:r>
            <a:r>
              <a:rPr lang="en" sz="1300" b="1">
                <a:solidFill>
                  <a:schemeClr val="dk2"/>
                </a:solidFill>
                <a:uFill>
                  <a:noFill/>
                </a:uFill>
                <a:latin typeface="Roboto"/>
                <a:ea typeface="Roboto"/>
                <a:cs typeface="Roboto"/>
                <a:sym typeface="Roboto"/>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300" b="1">
                <a:solidFill>
                  <a:schemeClr val="dk2"/>
                </a:solidFill>
                <a:latin typeface="Roboto"/>
                <a:ea typeface="Roboto"/>
                <a:cs typeface="Roboto"/>
                <a:sym typeface="Roboto"/>
              </a:rPr>
              <a:t> </a:t>
            </a:r>
            <a:r>
              <a:rPr lang="en" sz="1300">
                <a:solidFill>
                  <a:schemeClr val="dk2"/>
                </a:solidFill>
                <a:latin typeface="Roboto"/>
                <a:ea typeface="Roboto"/>
                <a:cs typeface="Roboto"/>
                <a:sym typeface="Roboto"/>
              </a:rPr>
              <a:t>and infographics &amp; images by </a:t>
            </a:r>
            <a:r>
              <a:rPr lang="en" sz="1300" b="1">
                <a:solidFill>
                  <a:schemeClr val="dk2"/>
                </a:solidFill>
                <a:uFill>
                  <a:noFill/>
                </a:uFill>
                <a:latin typeface="Roboto"/>
                <a:ea typeface="Roboto"/>
                <a:cs typeface="Roboto"/>
                <a:sym typeface="Roboto"/>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300">
              <a:solidFill>
                <a:schemeClr val="dk2"/>
              </a:solidFill>
              <a:latin typeface="Roboto"/>
              <a:ea typeface="Roboto"/>
              <a:cs typeface="Roboto"/>
              <a:sym typeface="Robot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650"/>
        <p:cNvGrpSpPr/>
        <p:nvPr/>
      </p:nvGrpSpPr>
      <p:grpSpPr>
        <a:xfrm>
          <a:off x="0" y="0"/>
          <a:ext cx="0" cy="0"/>
          <a:chOff x="0" y="0"/>
          <a:chExt cx="0" cy="0"/>
        </a:xfrm>
      </p:grpSpPr>
      <p:cxnSp>
        <p:nvCxnSpPr>
          <p:cNvPr id="651" name="Google Shape;651;p27"/>
          <p:cNvCxnSpPr/>
          <p:nvPr/>
        </p:nvCxnSpPr>
        <p:spPr>
          <a:xfrm>
            <a:off x="-47250" y="695151"/>
            <a:ext cx="9238500" cy="0"/>
          </a:xfrm>
          <a:prstGeom prst="straightConnector1">
            <a:avLst/>
          </a:prstGeom>
          <a:noFill/>
          <a:ln w="9525" cap="flat" cmpd="sng">
            <a:solidFill>
              <a:schemeClr val="accent1"/>
            </a:solidFill>
            <a:prstDash val="solid"/>
            <a:round/>
            <a:headEnd type="none" w="med" len="med"/>
            <a:tailEnd type="none" w="med" len="med"/>
          </a:ln>
        </p:spPr>
      </p:cxnSp>
      <p:cxnSp>
        <p:nvCxnSpPr>
          <p:cNvPr id="652" name="Google Shape;652;p27"/>
          <p:cNvCxnSpPr/>
          <p:nvPr/>
        </p:nvCxnSpPr>
        <p:spPr>
          <a:xfrm>
            <a:off x="-47250" y="6172205"/>
            <a:ext cx="9238500" cy="0"/>
          </a:xfrm>
          <a:prstGeom prst="straightConnector1">
            <a:avLst/>
          </a:prstGeom>
          <a:noFill/>
          <a:ln w="9525" cap="flat" cmpd="sng">
            <a:solidFill>
              <a:schemeClr val="accent1"/>
            </a:solidFill>
            <a:prstDash val="solid"/>
            <a:round/>
            <a:headEnd type="none" w="med" len="med"/>
            <a:tailEnd type="none" w="med" len="med"/>
          </a:ln>
        </p:spPr>
      </p:cxnSp>
      <p:sp>
        <p:nvSpPr>
          <p:cNvPr id="653" name="Google Shape;653;p27"/>
          <p:cNvSpPr txBox="1">
            <a:spLocks noGrp="1"/>
          </p:cNvSpPr>
          <p:nvPr>
            <p:ph type="subTitle" idx="1"/>
          </p:nvPr>
        </p:nvSpPr>
        <p:spPr>
          <a:xfrm>
            <a:off x="6390906" y="6316950"/>
            <a:ext cx="22866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654" name="Google Shape;654;p27"/>
          <p:cNvSpPr txBox="1">
            <a:spLocks noGrp="1"/>
          </p:cNvSpPr>
          <p:nvPr>
            <p:ph type="subTitle" idx="2"/>
          </p:nvPr>
        </p:nvSpPr>
        <p:spPr>
          <a:xfrm>
            <a:off x="92637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2pPr>
            <a:lvl3pPr lvl="2"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3pPr>
            <a:lvl4pPr lvl="3"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4pPr>
            <a:lvl5pPr lvl="4"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5pPr>
            <a:lvl6pPr lvl="5"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6pPr>
            <a:lvl7pPr lvl="6"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7pPr>
            <a:lvl8pPr lvl="7"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8pPr>
            <a:lvl9pPr lvl="8"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9pPr>
          </a:lstStyle>
          <a:p>
            <a:endParaRPr/>
          </a:p>
        </p:txBody>
      </p:sp>
      <p:sp>
        <p:nvSpPr>
          <p:cNvPr id="655" name="Google Shape;655;p27"/>
          <p:cNvSpPr txBox="1">
            <a:spLocks noGrp="1"/>
          </p:cNvSpPr>
          <p:nvPr>
            <p:ph type="subTitle" idx="3"/>
          </p:nvPr>
        </p:nvSpPr>
        <p:spPr>
          <a:xfrm>
            <a:off x="187459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656" name="Google Shape;656;p27"/>
          <p:cNvSpPr txBox="1">
            <a:spLocks noGrp="1"/>
          </p:cNvSpPr>
          <p:nvPr>
            <p:ph type="subTitle" idx="4"/>
          </p:nvPr>
        </p:nvSpPr>
        <p:spPr>
          <a:xfrm>
            <a:off x="282282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657" name="Google Shape;657;p27"/>
          <p:cNvSpPr txBox="1">
            <a:spLocks noGrp="1"/>
          </p:cNvSpPr>
          <p:nvPr>
            <p:ph type="subTitle" idx="5"/>
          </p:nvPr>
        </p:nvSpPr>
        <p:spPr>
          <a:xfrm>
            <a:off x="377104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658" name="Google Shape;658;p27"/>
          <p:cNvSpPr/>
          <p:nvPr/>
        </p:nvSpPr>
        <p:spPr>
          <a:xfrm>
            <a:off x="518050" y="6379772"/>
            <a:ext cx="279319"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9" name="Google Shape;659;p27"/>
          <p:cNvGrpSpPr/>
          <p:nvPr/>
        </p:nvGrpSpPr>
        <p:grpSpPr>
          <a:xfrm>
            <a:off x="881250" y="6379930"/>
            <a:ext cx="279648" cy="279339"/>
            <a:chOff x="3303268" y="3817349"/>
            <a:chExt cx="346056" cy="345674"/>
          </a:xfrm>
        </p:grpSpPr>
        <p:sp>
          <p:nvSpPr>
            <p:cNvPr id="660" name="Google Shape;660;p27"/>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27"/>
          <p:cNvGrpSpPr/>
          <p:nvPr/>
        </p:nvGrpSpPr>
        <p:grpSpPr>
          <a:xfrm>
            <a:off x="1244160" y="6379930"/>
            <a:ext cx="279648" cy="279339"/>
            <a:chOff x="3752358" y="3817349"/>
            <a:chExt cx="346056" cy="345674"/>
          </a:xfrm>
        </p:grpSpPr>
        <p:sp>
          <p:nvSpPr>
            <p:cNvPr id="665" name="Google Shape;665;p27"/>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 name="Google Shape;669;p27"/>
          <p:cNvGrpSpPr/>
          <p:nvPr/>
        </p:nvGrpSpPr>
        <p:grpSpPr>
          <a:xfrm>
            <a:off x="542626" y="285486"/>
            <a:ext cx="281839" cy="183028"/>
            <a:chOff x="683075" y="1239500"/>
            <a:chExt cx="390900" cy="240700"/>
          </a:xfrm>
        </p:grpSpPr>
        <p:cxnSp>
          <p:nvCxnSpPr>
            <p:cNvPr id="670" name="Google Shape;670;p27"/>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671" name="Google Shape;671;p27"/>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672" name="Google Shape;672;p27"/>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673" name="Google Shape;673;p27"/>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674"/>
        <p:cNvGrpSpPr/>
        <p:nvPr/>
      </p:nvGrpSpPr>
      <p:grpSpPr>
        <a:xfrm>
          <a:off x="0" y="0"/>
          <a:ext cx="0" cy="0"/>
          <a:chOff x="0" y="0"/>
          <a:chExt cx="0" cy="0"/>
        </a:xfrm>
      </p:grpSpPr>
      <p:grpSp>
        <p:nvGrpSpPr>
          <p:cNvPr id="675" name="Google Shape;675;p28"/>
          <p:cNvGrpSpPr/>
          <p:nvPr/>
        </p:nvGrpSpPr>
        <p:grpSpPr>
          <a:xfrm>
            <a:off x="7784135" y="1271083"/>
            <a:ext cx="504642" cy="544194"/>
            <a:chOff x="1271525" y="4920325"/>
            <a:chExt cx="655039" cy="706378"/>
          </a:xfrm>
        </p:grpSpPr>
        <p:sp>
          <p:nvSpPr>
            <p:cNvPr id="676" name="Google Shape;676;p28"/>
            <p:cNvSpPr/>
            <p:nvPr/>
          </p:nvSpPr>
          <p:spPr>
            <a:xfrm>
              <a:off x="1513164" y="4920325"/>
              <a:ext cx="413400" cy="413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8"/>
            <p:cNvSpPr/>
            <p:nvPr/>
          </p:nvSpPr>
          <p:spPr>
            <a:xfrm>
              <a:off x="1271525" y="5375603"/>
              <a:ext cx="251100" cy="251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28"/>
          <p:cNvGrpSpPr/>
          <p:nvPr/>
        </p:nvGrpSpPr>
        <p:grpSpPr>
          <a:xfrm>
            <a:off x="636909" y="3650328"/>
            <a:ext cx="495275" cy="794590"/>
            <a:chOff x="937334" y="4305428"/>
            <a:chExt cx="495275" cy="794590"/>
          </a:xfrm>
        </p:grpSpPr>
        <p:grpSp>
          <p:nvGrpSpPr>
            <p:cNvPr id="679" name="Google Shape;679;p28"/>
            <p:cNvGrpSpPr/>
            <p:nvPr/>
          </p:nvGrpSpPr>
          <p:grpSpPr>
            <a:xfrm>
              <a:off x="937334" y="4597068"/>
              <a:ext cx="222000" cy="502950"/>
              <a:chOff x="690709" y="1212543"/>
              <a:chExt cx="222000" cy="502950"/>
            </a:xfrm>
          </p:grpSpPr>
          <p:sp>
            <p:nvSpPr>
              <p:cNvPr id="680" name="Google Shape;680;p28"/>
              <p:cNvSpPr/>
              <p:nvPr/>
            </p:nvSpPr>
            <p:spPr>
              <a:xfrm>
                <a:off x="690709" y="149349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p:nvPr/>
            </p:nvSpPr>
            <p:spPr>
              <a:xfrm>
                <a:off x="690709" y="121254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28"/>
            <p:cNvGrpSpPr/>
            <p:nvPr/>
          </p:nvGrpSpPr>
          <p:grpSpPr>
            <a:xfrm>
              <a:off x="1210609" y="4305428"/>
              <a:ext cx="222000" cy="502950"/>
              <a:chOff x="690709" y="1212543"/>
              <a:chExt cx="222000" cy="502950"/>
            </a:xfrm>
          </p:grpSpPr>
          <p:sp>
            <p:nvSpPr>
              <p:cNvPr id="683" name="Google Shape;683;p28"/>
              <p:cNvSpPr/>
              <p:nvPr/>
            </p:nvSpPr>
            <p:spPr>
              <a:xfrm>
                <a:off x="690709" y="149349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8"/>
              <p:cNvSpPr/>
              <p:nvPr/>
            </p:nvSpPr>
            <p:spPr>
              <a:xfrm>
                <a:off x="690709" y="121254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5" name="Google Shape;685;p28"/>
          <p:cNvGrpSpPr/>
          <p:nvPr/>
        </p:nvGrpSpPr>
        <p:grpSpPr>
          <a:xfrm>
            <a:off x="6298225" y="5828697"/>
            <a:ext cx="751645" cy="221700"/>
            <a:chOff x="7408350" y="5643697"/>
            <a:chExt cx="751645" cy="221700"/>
          </a:xfrm>
        </p:grpSpPr>
        <p:sp>
          <p:nvSpPr>
            <p:cNvPr id="686" name="Google Shape;686;p28"/>
            <p:cNvSpPr/>
            <p:nvPr/>
          </p:nvSpPr>
          <p:spPr>
            <a:xfrm>
              <a:off x="7408350" y="5643697"/>
              <a:ext cx="221700" cy="2217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8"/>
            <p:cNvSpPr/>
            <p:nvPr/>
          </p:nvSpPr>
          <p:spPr>
            <a:xfrm>
              <a:off x="7673323" y="5643697"/>
              <a:ext cx="221700" cy="2217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8"/>
            <p:cNvSpPr/>
            <p:nvPr/>
          </p:nvSpPr>
          <p:spPr>
            <a:xfrm>
              <a:off x="7938296" y="5643697"/>
              <a:ext cx="221700" cy="2217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9" name="Google Shape;689;p28"/>
          <p:cNvSpPr/>
          <p:nvPr/>
        </p:nvSpPr>
        <p:spPr>
          <a:xfrm>
            <a:off x="942128" y="4526753"/>
            <a:ext cx="2710314" cy="2701654"/>
          </a:xfrm>
          <a:custGeom>
            <a:avLst/>
            <a:gdLst/>
            <a:ahLst/>
            <a:cxnLst/>
            <a:rect l="l" t="t" r="r" b="b"/>
            <a:pathLst>
              <a:path w="10919" h="10884" extrusionOk="0">
                <a:moveTo>
                  <a:pt x="9561" y="561"/>
                </a:moveTo>
                <a:lnTo>
                  <a:pt x="9561" y="1203"/>
                </a:lnTo>
                <a:cubicBezTo>
                  <a:pt x="9561" y="1299"/>
                  <a:pt x="9633" y="1370"/>
                  <a:pt x="9728" y="1370"/>
                </a:cubicBezTo>
                <a:lnTo>
                  <a:pt x="10359" y="1370"/>
                </a:lnTo>
                <a:lnTo>
                  <a:pt x="8966" y="2739"/>
                </a:lnTo>
                <a:lnTo>
                  <a:pt x="8394" y="2739"/>
                </a:lnTo>
                <a:lnTo>
                  <a:pt x="9323" y="1811"/>
                </a:lnTo>
                <a:cubicBezTo>
                  <a:pt x="9383" y="1751"/>
                  <a:pt x="9383" y="1644"/>
                  <a:pt x="9323" y="1584"/>
                </a:cubicBezTo>
                <a:cubicBezTo>
                  <a:pt x="9293" y="1555"/>
                  <a:pt x="9252" y="1540"/>
                  <a:pt x="9210" y="1540"/>
                </a:cubicBezTo>
                <a:cubicBezTo>
                  <a:pt x="9168" y="1540"/>
                  <a:pt x="9127" y="1555"/>
                  <a:pt x="9097" y="1584"/>
                </a:cubicBezTo>
                <a:lnTo>
                  <a:pt x="8180" y="2513"/>
                </a:lnTo>
                <a:lnTo>
                  <a:pt x="8180" y="1954"/>
                </a:lnTo>
                <a:lnTo>
                  <a:pt x="9561" y="561"/>
                </a:lnTo>
                <a:close/>
                <a:moveTo>
                  <a:pt x="4441" y="2382"/>
                </a:moveTo>
                <a:cubicBezTo>
                  <a:pt x="5513" y="2382"/>
                  <a:pt x="6489" y="2799"/>
                  <a:pt x="7228" y="3466"/>
                </a:cubicBezTo>
                <a:lnTo>
                  <a:pt x="4334" y="6347"/>
                </a:lnTo>
                <a:cubicBezTo>
                  <a:pt x="4275" y="6406"/>
                  <a:pt x="4275" y="6514"/>
                  <a:pt x="4334" y="6573"/>
                </a:cubicBezTo>
                <a:cubicBezTo>
                  <a:pt x="4370" y="6609"/>
                  <a:pt x="4406" y="6621"/>
                  <a:pt x="4453" y="6621"/>
                </a:cubicBezTo>
                <a:cubicBezTo>
                  <a:pt x="4501" y="6621"/>
                  <a:pt x="4525" y="6609"/>
                  <a:pt x="4572" y="6573"/>
                </a:cubicBezTo>
                <a:lnTo>
                  <a:pt x="5287" y="5859"/>
                </a:lnTo>
                <a:cubicBezTo>
                  <a:pt x="5418" y="6037"/>
                  <a:pt x="5477" y="6252"/>
                  <a:pt x="5477" y="6478"/>
                </a:cubicBezTo>
                <a:cubicBezTo>
                  <a:pt x="5477" y="7038"/>
                  <a:pt x="5013" y="7502"/>
                  <a:pt x="4453" y="7502"/>
                </a:cubicBezTo>
                <a:cubicBezTo>
                  <a:pt x="3894" y="7502"/>
                  <a:pt x="3429" y="7038"/>
                  <a:pt x="3429" y="6478"/>
                </a:cubicBezTo>
                <a:cubicBezTo>
                  <a:pt x="3429" y="5906"/>
                  <a:pt x="3894" y="5442"/>
                  <a:pt x="4453" y="5442"/>
                </a:cubicBezTo>
                <a:cubicBezTo>
                  <a:pt x="4513" y="5442"/>
                  <a:pt x="4584" y="5442"/>
                  <a:pt x="4644" y="5466"/>
                </a:cubicBezTo>
                <a:cubicBezTo>
                  <a:pt x="4652" y="5467"/>
                  <a:pt x="4660" y="5467"/>
                  <a:pt x="4668" y="5467"/>
                </a:cubicBezTo>
                <a:cubicBezTo>
                  <a:pt x="4751" y="5467"/>
                  <a:pt x="4813" y="5410"/>
                  <a:pt x="4834" y="5323"/>
                </a:cubicBezTo>
                <a:cubicBezTo>
                  <a:pt x="4858" y="5240"/>
                  <a:pt x="4799" y="5168"/>
                  <a:pt x="4703" y="5133"/>
                </a:cubicBezTo>
                <a:cubicBezTo>
                  <a:pt x="4620" y="5121"/>
                  <a:pt x="4537" y="5109"/>
                  <a:pt x="4453" y="5109"/>
                </a:cubicBezTo>
                <a:cubicBezTo>
                  <a:pt x="3703" y="5109"/>
                  <a:pt x="3096" y="5716"/>
                  <a:pt x="3096" y="6454"/>
                </a:cubicBezTo>
                <a:cubicBezTo>
                  <a:pt x="3096" y="7204"/>
                  <a:pt x="3703" y="7811"/>
                  <a:pt x="4453" y="7811"/>
                </a:cubicBezTo>
                <a:cubicBezTo>
                  <a:pt x="5192" y="7811"/>
                  <a:pt x="5811" y="7204"/>
                  <a:pt x="5811" y="6454"/>
                </a:cubicBezTo>
                <a:cubicBezTo>
                  <a:pt x="5811" y="6145"/>
                  <a:pt x="5704" y="5859"/>
                  <a:pt x="5525" y="5621"/>
                </a:cubicBezTo>
                <a:lnTo>
                  <a:pt x="6025" y="5121"/>
                </a:lnTo>
                <a:cubicBezTo>
                  <a:pt x="6346" y="5490"/>
                  <a:pt x="6525" y="5966"/>
                  <a:pt x="6525" y="6454"/>
                </a:cubicBezTo>
                <a:cubicBezTo>
                  <a:pt x="6525" y="7585"/>
                  <a:pt x="5596" y="8514"/>
                  <a:pt x="4465" y="8514"/>
                </a:cubicBezTo>
                <a:cubicBezTo>
                  <a:pt x="3334" y="8514"/>
                  <a:pt x="2417" y="7585"/>
                  <a:pt x="2417" y="6454"/>
                </a:cubicBezTo>
                <a:cubicBezTo>
                  <a:pt x="2417" y="5323"/>
                  <a:pt x="3334" y="4406"/>
                  <a:pt x="4465" y="4406"/>
                </a:cubicBezTo>
                <a:cubicBezTo>
                  <a:pt x="4811" y="4406"/>
                  <a:pt x="5156" y="4490"/>
                  <a:pt x="5453" y="4656"/>
                </a:cubicBezTo>
                <a:cubicBezTo>
                  <a:pt x="5476" y="4671"/>
                  <a:pt x="5502" y="4678"/>
                  <a:pt x="5528" y="4678"/>
                </a:cubicBezTo>
                <a:cubicBezTo>
                  <a:pt x="5585" y="4678"/>
                  <a:pt x="5643" y="4646"/>
                  <a:pt x="5668" y="4597"/>
                </a:cubicBezTo>
                <a:cubicBezTo>
                  <a:pt x="5715" y="4525"/>
                  <a:pt x="5692" y="4418"/>
                  <a:pt x="5608" y="4371"/>
                </a:cubicBezTo>
                <a:cubicBezTo>
                  <a:pt x="5275" y="4180"/>
                  <a:pt x="4882" y="4097"/>
                  <a:pt x="4477" y="4097"/>
                </a:cubicBezTo>
                <a:cubicBezTo>
                  <a:pt x="3167" y="4097"/>
                  <a:pt x="2120" y="5168"/>
                  <a:pt x="2120" y="6454"/>
                </a:cubicBezTo>
                <a:cubicBezTo>
                  <a:pt x="2120" y="7764"/>
                  <a:pt x="3191" y="8823"/>
                  <a:pt x="4477" y="8823"/>
                </a:cubicBezTo>
                <a:cubicBezTo>
                  <a:pt x="5787" y="8823"/>
                  <a:pt x="6847" y="7752"/>
                  <a:pt x="6847" y="6454"/>
                </a:cubicBezTo>
                <a:cubicBezTo>
                  <a:pt x="6847" y="5883"/>
                  <a:pt x="6644" y="5323"/>
                  <a:pt x="6263" y="4894"/>
                </a:cubicBezTo>
                <a:lnTo>
                  <a:pt x="6763" y="4406"/>
                </a:lnTo>
                <a:cubicBezTo>
                  <a:pt x="7263" y="4966"/>
                  <a:pt x="7549" y="5704"/>
                  <a:pt x="7549" y="6454"/>
                </a:cubicBezTo>
                <a:cubicBezTo>
                  <a:pt x="7549" y="8157"/>
                  <a:pt x="6168" y="9538"/>
                  <a:pt x="4465" y="9538"/>
                </a:cubicBezTo>
                <a:cubicBezTo>
                  <a:pt x="2775" y="9538"/>
                  <a:pt x="1382" y="8157"/>
                  <a:pt x="1382" y="6454"/>
                </a:cubicBezTo>
                <a:cubicBezTo>
                  <a:pt x="1382" y="4763"/>
                  <a:pt x="2775" y="3382"/>
                  <a:pt x="4465" y="3382"/>
                </a:cubicBezTo>
                <a:cubicBezTo>
                  <a:pt x="5061" y="3382"/>
                  <a:pt x="5632" y="3537"/>
                  <a:pt x="6132" y="3870"/>
                </a:cubicBezTo>
                <a:cubicBezTo>
                  <a:pt x="6157" y="3887"/>
                  <a:pt x="6187" y="3895"/>
                  <a:pt x="6217" y="3895"/>
                </a:cubicBezTo>
                <a:cubicBezTo>
                  <a:pt x="6272" y="3895"/>
                  <a:pt x="6328" y="3869"/>
                  <a:pt x="6358" y="3823"/>
                </a:cubicBezTo>
                <a:cubicBezTo>
                  <a:pt x="6406" y="3751"/>
                  <a:pt x="6382" y="3644"/>
                  <a:pt x="6311" y="3597"/>
                </a:cubicBezTo>
                <a:cubicBezTo>
                  <a:pt x="5763" y="3239"/>
                  <a:pt x="5132" y="3061"/>
                  <a:pt x="4477" y="3061"/>
                </a:cubicBezTo>
                <a:cubicBezTo>
                  <a:pt x="2608" y="3061"/>
                  <a:pt x="1084" y="4585"/>
                  <a:pt x="1084" y="6454"/>
                </a:cubicBezTo>
                <a:cubicBezTo>
                  <a:pt x="1084" y="8335"/>
                  <a:pt x="2608" y="9847"/>
                  <a:pt x="4477" y="9847"/>
                </a:cubicBezTo>
                <a:cubicBezTo>
                  <a:pt x="6358" y="9847"/>
                  <a:pt x="7870" y="8335"/>
                  <a:pt x="7870" y="6454"/>
                </a:cubicBezTo>
                <a:cubicBezTo>
                  <a:pt x="7870" y="5609"/>
                  <a:pt x="7561" y="4811"/>
                  <a:pt x="7001" y="4168"/>
                </a:cubicBezTo>
                <a:lnTo>
                  <a:pt x="7489" y="3680"/>
                </a:lnTo>
                <a:cubicBezTo>
                  <a:pt x="8120" y="4418"/>
                  <a:pt x="8537" y="5394"/>
                  <a:pt x="8537" y="6478"/>
                </a:cubicBezTo>
                <a:cubicBezTo>
                  <a:pt x="8537" y="8740"/>
                  <a:pt x="6692" y="10562"/>
                  <a:pt x="4441" y="10562"/>
                </a:cubicBezTo>
                <a:cubicBezTo>
                  <a:pt x="2191" y="10562"/>
                  <a:pt x="346" y="8716"/>
                  <a:pt x="346" y="6478"/>
                </a:cubicBezTo>
                <a:cubicBezTo>
                  <a:pt x="346" y="4228"/>
                  <a:pt x="2191" y="2382"/>
                  <a:pt x="4441" y="2382"/>
                </a:cubicBezTo>
                <a:close/>
                <a:moveTo>
                  <a:pt x="9701" y="1"/>
                </a:moveTo>
                <a:cubicBezTo>
                  <a:pt x="9659" y="1"/>
                  <a:pt x="9617" y="17"/>
                  <a:pt x="9585" y="49"/>
                </a:cubicBezTo>
                <a:lnTo>
                  <a:pt x="7894" y="1739"/>
                </a:lnTo>
                <a:cubicBezTo>
                  <a:pt x="7859" y="1775"/>
                  <a:pt x="7847" y="1811"/>
                  <a:pt x="7847" y="1858"/>
                </a:cubicBezTo>
                <a:lnTo>
                  <a:pt x="7847" y="2811"/>
                </a:lnTo>
                <a:lnTo>
                  <a:pt x="7430" y="3228"/>
                </a:lnTo>
                <a:cubicBezTo>
                  <a:pt x="6644" y="2501"/>
                  <a:pt x="5584" y="2037"/>
                  <a:pt x="4430" y="2037"/>
                </a:cubicBezTo>
                <a:cubicBezTo>
                  <a:pt x="1989" y="2037"/>
                  <a:pt x="0" y="4013"/>
                  <a:pt x="0" y="6454"/>
                </a:cubicBezTo>
                <a:cubicBezTo>
                  <a:pt x="0" y="8895"/>
                  <a:pt x="1989" y="10883"/>
                  <a:pt x="4430" y="10883"/>
                </a:cubicBezTo>
                <a:cubicBezTo>
                  <a:pt x="6870" y="10883"/>
                  <a:pt x="8847" y="8895"/>
                  <a:pt x="8847" y="6454"/>
                </a:cubicBezTo>
                <a:cubicBezTo>
                  <a:pt x="8847" y="5299"/>
                  <a:pt x="8394" y="4240"/>
                  <a:pt x="7656" y="3454"/>
                </a:cubicBezTo>
                <a:lnTo>
                  <a:pt x="8073" y="3037"/>
                </a:lnTo>
                <a:lnTo>
                  <a:pt x="9025" y="3037"/>
                </a:lnTo>
                <a:cubicBezTo>
                  <a:pt x="9073" y="3037"/>
                  <a:pt x="9109" y="3013"/>
                  <a:pt x="9144" y="2989"/>
                </a:cubicBezTo>
                <a:lnTo>
                  <a:pt x="10835" y="1299"/>
                </a:lnTo>
                <a:cubicBezTo>
                  <a:pt x="10895" y="1251"/>
                  <a:pt x="10918" y="1192"/>
                  <a:pt x="10883" y="1132"/>
                </a:cubicBezTo>
                <a:cubicBezTo>
                  <a:pt x="10859" y="1072"/>
                  <a:pt x="10799" y="1025"/>
                  <a:pt x="10740" y="1025"/>
                </a:cubicBezTo>
                <a:lnTo>
                  <a:pt x="9871" y="1025"/>
                </a:lnTo>
                <a:lnTo>
                  <a:pt x="9871" y="168"/>
                </a:lnTo>
                <a:cubicBezTo>
                  <a:pt x="9871" y="108"/>
                  <a:pt x="9823" y="49"/>
                  <a:pt x="9764" y="13"/>
                </a:cubicBezTo>
                <a:cubicBezTo>
                  <a:pt x="9744" y="5"/>
                  <a:pt x="9723" y="1"/>
                  <a:pt x="97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2"/>
            </a:gs>
            <a:gs pos="100000">
              <a:schemeClr val="accent5"/>
            </a:gs>
          </a:gsLst>
          <a:lin ang="2698631"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8050" y="685792"/>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Roboto Condensed"/>
              <a:buNone/>
              <a:defRPr sz="3500" b="1">
                <a:solidFill>
                  <a:schemeClr val="dk1"/>
                </a:solidFill>
                <a:latin typeface="Roboto Condensed"/>
                <a:ea typeface="Roboto Condensed"/>
                <a:cs typeface="Roboto Condensed"/>
                <a:sym typeface="Roboto Condense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518050" y="1536633"/>
            <a:ext cx="85206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59" r:id="rId4"/>
    <p:sldLayoutId id="2147483666" r:id="rId5"/>
    <p:sldLayoutId id="2147483672" r:id="rId6"/>
    <p:sldLayoutId id="2147483673" r:id="rId7"/>
    <p:sldLayoutId id="2147483674"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15.xml"/><Relationship Id="rId5" Type="http://schemas.openxmlformats.org/officeDocument/2006/relationships/slide" Target="slide6.xml"/><Relationship Id="rId4" Type="http://schemas.openxmlformats.org/officeDocument/2006/relationships/slide" Target="slide4.xml"/></Relationships>
</file>

<file path=ppt/slides/_rels/slide1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slide" Target="slide15.xml"/><Relationship Id="rId4" Type="http://schemas.openxmlformats.org/officeDocument/2006/relationships/slide" Target="slide6.xml"/></Relationships>
</file>

<file path=ppt/slides/_rels/slide1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slide" Target="slide15.xml"/><Relationship Id="rId4" Type="http://schemas.openxmlformats.org/officeDocument/2006/relationships/slide" Target="slide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slide" Target="slide15.xml"/><Relationship Id="rId5" Type="http://schemas.openxmlformats.org/officeDocument/2006/relationships/slide" Target="slide6.xml"/><Relationship Id="rId4" Type="http://schemas.openxmlformats.org/officeDocument/2006/relationships/slide" Target="slide4.xml"/></Relationships>
</file>

<file path=ppt/slides/_rels/slide13.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slide" Target="slide15.xml"/><Relationship Id="rId4" Type="http://schemas.openxmlformats.org/officeDocument/2006/relationships/slide" Target="slide6.xml"/></Relationships>
</file>

<file path=ppt/slides/_rels/slide1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slide" Target="slide15.xml"/><Relationship Id="rId4" Type="http://schemas.openxmlformats.org/officeDocument/2006/relationships/slide" Target="slide6.xml"/></Relationships>
</file>

<file path=ppt/slides/_rels/slide1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hyperlink" Target="mailto:aadnanshahh2001@gmail.com" TargetMode="External"/><Relationship Id="rId5" Type="http://schemas.openxmlformats.org/officeDocument/2006/relationships/slide" Target="slide15.xml"/><Relationship Id="rId4" Type="http://schemas.openxmlformats.org/officeDocument/2006/relationships/slide" Target="slide6.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slide" Target="slide4.xml"/><Relationship Id="rId4" Type="http://schemas.openxmlformats.org/officeDocument/2006/relationships/slide" Target="slide15.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slide" Target="slide15.xml"/><Relationship Id="rId4" Type="http://schemas.openxmlformats.org/officeDocument/2006/relationships/slide" Target="slide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slide" Target="slide15.xml"/><Relationship Id="rId5" Type="http://schemas.openxmlformats.org/officeDocument/2006/relationships/slide" Target="slide6.xml"/><Relationship Id="rId4" Type="http://schemas.openxmlformats.org/officeDocument/2006/relationships/slide" Target="slide4.xml"/></Relationships>
</file>

<file path=ppt/slides/_rels/slide5.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slide" Target="slide4.xml"/><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slide" Target="slide15.xml"/><Relationship Id="rId4" Type="http://schemas.openxmlformats.org/officeDocument/2006/relationships/slide" Target="slide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slide" Target="slide15.xml"/><Relationship Id="rId5" Type="http://schemas.openxmlformats.org/officeDocument/2006/relationships/slide" Target="slide6.xml"/><Relationship Id="rId4" Type="http://schemas.openxmlformats.org/officeDocument/2006/relationships/slide" Target="slide4.xml"/></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slide" Target="slide15.xml"/><Relationship Id="rId4" Type="http://schemas.openxmlformats.org/officeDocument/2006/relationships/slide" Target="slide6.xml"/></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slide" Target="slide15.xml"/><Relationship Id="rId4" Type="http://schemas.openxmlformats.org/officeDocument/2006/relationships/slide" Target="slide6.xml"/></Relationships>
</file>

<file path=ppt/slides/_rels/slide9.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slide" Target="slide15.xml"/><Relationship Id="rId4" Type="http://schemas.openxmlformats.org/officeDocument/2006/relationships/slide" Target="slide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accent5"/>
            </a:gs>
          </a:gsLst>
          <a:lin ang="2698631" scaled="0"/>
        </a:gradFill>
        <a:effectLst/>
      </p:bgPr>
    </p:bg>
    <p:spTree>
      <p:nvGrpSpPr>
        <p:cNvPr id="1" name="Shape 701"/>
        <p:cNvGrpSpPr/>
        <p:nvPr/>
      </p:nvGrpSpPr>
      <p:grpSpPr>
        <a:xfrm>
          <a:off x="0" y="0"/>
          <a:ext cx="0" cy="0"/>
          <a:chOff x="0" y="0"/>
          <a:chExt cx="0" cy="0"/>
        </a:xfrm>
      </p:grpSpPr>
      <p:sp>
        <p:nvSpPr>
          <p:cNvPr id="702" name="Google Shape;702;p33"/>
          <p:cNvSpPr txBox="1">
            <a:spLocks noGrp="1"/>
          </p:cNvSpPr>
          <p:nvPr>
            <p:ph type="ctrTitle"/>
          </p:nvPr>
        </p:nvSpPr>
        <p:spPr>
          <a:xfrm>
            <a:off x="443875" y="1671971"/>
            <a:ext cx="4594500" cy="218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Three.js</a:t>
            </a:r>
            <a:endParaRPr dirty="0"/>
          </a:p>
        </p:txBody>
      </p:sp>
      <p:sp>
        <p:nvSpPr>
          <p:cNvPr id="707" name="Google Shape;707;p33"/>
          <p:cNvSpPr/>
          <p:nvPr/>
        </p:nvSpPr>
        <p:spPr>
          <a:xfrm>
            <a:off x="567869" y="3988922"/>
            <a:ext cx="4242099" cy="368489"/>
          </a:xfrm>
          <a:prstGeom prst="rect">
            <a:avLst/>
          </a:prstGeom>
        </p:spPr>
        <p:txBody>
          <a:bodyPr>
            <a:prstTxWarp prst="textPlain">
              <a:avLst/>
            </a:prstTxWarp>
          </a:bodyPr>
          <a:lstStyle/>
          <a:p>
            <a:pPr lvl="0" algn="ctr"/>
            <a:r>
              <a:rPr lang="en-US" b="1" i="0" dirty="0" smtClean="0">
                <a:ln w="19050" cap="flat" cmpd="sng">
                  <a:solidFill>
                    <a:schemeClr val="dk1"/>
                  </a:solidFill>
                  <a:prstDash val="solid"/>
                  <a:round/>
                  <a:headEnd type="none" w="sm" len="sm"/>
                  <a:tailEnd type="none" w="sm" len="sm"/>
                </a:ln>
                <a:noFill/>
                <a:latin typeface="Roboto Condensed"/>
              </a:rPr>
              <a:t>GUIDE FOR BEGINNERS</a:t>
            </a:r>
            <a:endParaRPr b="1" i="0" dirty="0">
              <a:ln w="19050" cap="flat" cmpd="sng">
                <a:solidFill>
                  <a:schemeClr val="dk1"/>
                </a:solidFill>
                <a:prstDash val="solid"/>
                <a:round/>
                <a:headEnd type="none" w="sm" len="sm"/>
                <a:tailEnd type="none" w="sm" len="sm"/>
              </a:ln>
              <a:noFill/>
              <a:latin typeface="Roboto Condensed"/>
            </a:endParaRPr>
          </a:p>
        </p:txBody>
      </p:sp>
      <p:sp>
        <p:nvSpPr>
          <p:cNvPr id="708" name="Google Shape;708;p33"/>
          <p:cNvSpPr txBox="1">
            <a:spLocks noGrp="1"/>
          </p:cNvSpPr>
          <p:nvPr>
            <p:ph type="subTitle" idx="2"/>
          </p:nvPr>
        </p:nvSpPr>
        <p:spPr>
          <a:xfrm>
            <a:off x="6390906" y="6316950"/>
            <a:ext cx="2286600" cy="4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PROJECT PROPOSAL</a:t>
            </a:r>
            <a:endParaRPr/>
          </a:p>
        </p:txBody>
      </p:sp>
      <p:grpSp>
        <p:nvGrpSpPr>
          <p:cNvPr id="737" name="Google Shape;737;p33"/>
          <p:cNvGrpSpPr/>
          <p:nvPr/>
        </p:nvGrpSpPr>
        <p:grpSpPr>
          <a:xfrm>
            <a:off x="4881525" y="1458397"/>
            <a:ext cx="431613" cy="583318"/>
            <a:chOff x="4881525" y="1458397"/>
            <a:chExt cx="431613" cy="583318"/>
          </a:xfrm>
        </p:grpSpPr>
        <p:sp>
          <p:nvSpPr>
            <p:cNvPr id="738" name="Google Shape;738;p33"/>
            <p:cNvSpPr/>
            <p:nvPr/>
          </p:nvSpPr>
          <p:spPr>
            <a:xfrm>
              <a:off x="5050337" y="1778915"/>
              <a:ext cx="262800" cy="2628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a:off x="4881525" y="1458397"/>
              <a:ext cx="262800" cy="2628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33"/>
          <p:cNvGrpSpPr/>
          <p:nvPr/>
        </p:nvGrpSpPr>
        <p:grpSpPr>
          <a:xfrm>
            <a:off x="558458" y="5473088"/>
            <a:ext cx="680933" cy="492395"/>
            <a:chOff x="558458" y="5473088"/>
            <a:chExt cx="680933" cy="492395"/>
          </a:xfrm>
        </p:grpSpPr>
        <p:sp>
          <p:nvSpPr>
            <p:cNvPr id="741" name="Google Shape;741;p33"/>
            <p:cNvSpPr/>
            <p:nvPr/>
          </p:nvSpPr>
          <p:spPr>
            <a:xfrm>
              <a:off x="558458" y="5473088"/>
              <a:ext cx="389100" cy="389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3"/>
            <p:cNvSpPr/>
            <p:nvPr/>
          </p:nvSpPr>
          <p:spPr>
            <a:xfrm>
              <a:off x="1002992" y="5729084"/>
              <a:ext cx="236400" cy="236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 name="Google Shape;743;p33"/>
          <p:cNvGrpSpPr/>
          <p:nvPr/>
        </p:nvGrpSpPr>
        <p:grpSpPr>
          <a:xfrm>
            <a:off x="8380955" y="4843207"/>
            <a:ext cx="236400" cy="844443"/>
            <a:chOff x="8435600" y="4843207"/>
            <a:chExt cx="236400" cy="844443"/>
          </a:xfrm>
        </p:grpSpPr>
        <p:sp>
          <p:nvSpPr>
            <p:cNvPr id="744" name="Google Shape;744;p33"/>
            <p:cNvSpPr/>
            <p:nvPr/>
          </p:nvSpPr>
          <p:spPr>
            <a:xfrm>
              <a:off x="8435600" y="4843207"/>
              <a:ext cx="236400" cy="236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3"/>
            <p:cNvSpPr/>
            <p:nvPr/>
          </p:nvSpPr>
          <p:spPr>
            <a:xfrm>
              <a:off x="8435600" y="5147229"/>
              <a:ext cx="236400" cy="236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3"/>
            <p:cNvSpPr/>
            <p:nvPr/>
          </p:nvSpPr>
          <p:spPr>
            <a:xfrm>
              <a:off x="8435600" y="5451250"/>
              <a:ext cx="236400" cy="236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8" name="Picture 4" descr="Discover three.js! | Discover three.js"/>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42555" y="2041715"/>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 descr="Discover three.js! | Discover three.js"/>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7074" y="147350"/>
            <a:ext cx="459299" cy="459299"/>
          </a:xfrm>
          <a:prstGeom prst="rect">
            <a:avLst/>
          </a:prstGeom>
          <a:solidFill>
            <a:schemeClr val="tx2"/>
          </a:solidFill>
        </p:spPr>
      </p:pic>
      <p:sp>
        <p:nvSpPr>
          <p:cNvPr id="69" name="Google Shape;754;p34">
            <a:hlinkClick r:id="rId4" action="ppaction://hlinksldjump"/>
          </p:cNvPr>
          <p:cNvSpPr txBox="1">
            <a:spLocks noGrp="1"/>
          </p:cNvSpPr>
          <p:nvPr>
            <p:ph type="subTitle" idx="3"/>
          </p:nvPr>
        </p:nvSpPr>
        <p:spPr>
          <a:xfrm>
            <a:off x="926373"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3.JS</a:t>
            </a:r>
            <a:endParaRPr dirty="0"/>
          </a:p>
        </p:txBody>
      </p:sp>
      <p:sp>
        <p:nvSpPr>
          <p:cNvPr id="70" name="Google Shape;755;p34">
            <a:hlinkClick r:id="rId5" action="ppaction://hlinksldjump"/>
          </p:cNvPr>
          <p:cNvSpPr txBox="1">
            <a:spLocks noGrp="1"/>
          </p:cNvSpPr>
          <p:nvPr>
            <p:ph type="subTitle" idx="4"/>
          </p:nvPr>
        </p:nvSpPr>
        <p:spPr>
          <a:xfrm>
            <a:off x="1874598"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is</a:t>
            </a:r>
            <a:endParaRPr dirty="0"/>
          </a:p>
        </p:txBody>
      </p:sp>
      <p:sp>
        <p:nvSpPr>
          <p:cNvPr id="71" name="Google Shape;756;p34">
            <a:hlinkClick r:id="rId6" action="ppaction://hlinksldjump"/>
          </p:cNvPr>
          <p:cNvSpPr txBox="1">
            <a:spLocks noGrp="1"/>
          </p:cNvSpPr>
          <p:nvPr>
            <p:ph type="subTitle" idx="5"/>
          </p:nvPr>
        </p:nvSpPr>
        <p:spPr>
          <a:xfrm>
            <a:off x="2822823"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awesome</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12" name="Google Shape;1554;p60"/>
          <p:cNvSpPr txBox="1">
            <a:spLocks/>
          </p:cNvSpPr>
          <p:nvPr/>
        </p:nvSpPr>
        <p:spPr>
          <a:xfrm>
            <a:off x="400167" y="812976"/>
            <a:ext cx="7488900" cy="387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1pPr>
            <a:lvl2pPr marL="914400" marR="0" lvl="1"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r>
              <a:rPr lang="en-US" sz="900" dirty="0" err="1" smtClean="0"/>
              <a:t>const</a:t>
            </a:r>
            <a:r>
              <a:rPr lang="en-US" sz="900" dirty="0" smtClean="0"/>
              <a:t> canvas=</a:t>
            </a:r>
            <a:r>
              <a:rPr lang="en-US" sz="900" dirty="0" err="1" smtClean="0"/>
              <a:t>document.getElementById</a:t>
            </a:r>
            <a:r>
              <a:rPr lang="en-US" sz="900" dirty="0" smtClean="0"/>
              <a:t>('webgl3');</a:t>
            </a:r>
          </a:p>
          <a:p>
            <a:endParaRPr lang="en-US" sz="900" dirty="0" smtClean="0"/>
          </a:p>
          <a:p>
            <a:r>
              <a:rPr lang="en-US" sz="900" dirty="0" err="1" smtClean="0"/>
              <a:t>const</a:t>
            </a:r>
            <a:r>
              <a:rPr lang="en-US" sz="900" dirty="0" smtClean="0"/>
              <a:t> scene=new </a:t>
            </a:r>
            <a:r>
              <a:rPr lang="en-US" sz="900" dirty="0" err="1" smtClean="0"/>
              <a:t>THREE.Scene</a:t>
            </a:r>
            <a:r>
              <a:rPr lang="en-US" sz="900" dirty="0" smtClean="0"/>
              <a:t>();	</a:t>
            </a:r>
          </a:p>
          <a:p>
            <a:r>
              <a:rPr lang="en-US" sz="900" dirty="0" smtClean="0"/>
              <a:t/>
            </a:r>
            <a:br>
              <a:rPr lang="en-US" sz="900" dirty="0" smtClean="0"/>
            </a:br>
            <a:endParaRPr lang="en-US" sz="900" b="1"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r>
              <a:rPr lang="en-US" sz="900" dirty="0" err="1" smtClean="0"/>
              <a:t>const</a:t>
            </a:r>
            <a:r>
              <a:rPr lang="en-US" sz="900" dirty="0" smtClean="0"/>
              <a:t> camera=new </a:t>
            </a:r>
            <a:r>
              <a:rPr lang="en-US" sz="900" dirty="0" err="1" smtClean="0"/>
              <a:t>THREE.PerspectiveCamera</a:t>
            </a:r>
            <a:r>
              <a:rPr lang="en-US" sz="900" dirty="0" smtClean="0"/>
              <a:t>(50,window.innerWidth/window.innerHeight,1,1000)</a:t>
            </a:r>
          </a:p>
          <a:p>
            <a:endParaRPr lang="en-US" sz="900" dirty="0" smtClean="0"/>
          </a:p>
          <a:p>
            <a:r>
              <a:rPr lang="en-US" sz="900" dirty="0" err="1" smtClean="0"/>
              <a:t>scene.add</a:t>
            </a:r>
            <a:r>
              <a:rPr lang="en-US" sz="900" dirty="0" smtClean="0"/>
              <a:t>(camera)</a:t>
            </a:r>
          </a:p>
          <a:p>
            <a:endParaRPr lang="en-US" sz="900" dirty="0" smtClean="0"/>
          </a:p>
          <a:p>
            <a:r>
              <a:rPr lang="en-US" sz="900" dirty="0" err="1" smtClean="0"/>
              <a:t>camera.position.set</a:t>
            </a:r>
            <a:r>
              <a:rPr lang="en-US" sz="900" dirty="0" smtClean="0"/>
              <a:t>(0,-8,20)</a:t>
            </a:r>
          </a:p>
          <a:p>
            <a:endParaRPr lang="en-US" sz="900" dirty="0" smtClean="0"/>
          </a:p>
          <a:p>
            <a:r>
              <a:rPr lang="en-US" sz="900" dirty="0" err="1" smtClean="0"/>
              <a:t>const</a:t>
            </a:r>
            <a:r>
              <a:rPr lang="en-US" sz="900" dirty="0" smtClean="0"/>
              <a:t> renderer=new </a:t>
            </a:r>
            <a:r>
              <a:rPr lang="en-US" sz="900" dirty="0" err="1" smtClean="0"/>
              <a:t>THREE.WebGLRenderer</a:t>
            </a:r>
            <a:r>
              <a:rPr lang="en-US" sz="900" dirty="0" smtClean="0"/>
              <a:t>({</a:t>
            </a:r>
            <a:r>
              <a:rPr lang="en-US" sz="900" dirty="0" err="1" smtClean="0"/>
              <a:t>canvas:canvas</a:t>
            </a:r>
            <a:r>
              <a:rPr lang="en-US" sz="900" dirty="0" smtClean="0"/>
              <a:t>})</a:t>
            </a:r>
          </a:p>
          <a:p>
            <a:r>
              <a:rPr lang="en-US" sz="900" dirty="0" err="1" smtClean="0"/>
              <a:t>renderer.setSize</a:t>
            </a:r>
            <a:r>
              <a:rPr lang="en-US" sz="900" dirty="0" smtClean="0"/>
              <a:t>(</a:t>
            </a:r>
            <a:r>
              <a:rPr lang="en-US" sz="900" dirty="0" err="1" smtClean="0"/>
              <a:t>window.innerWidth,window.innerHeight</a:t>
            </a:r>
            <a:r>
              <a:rPr lang="en-US" sz="900" dirty="0" smtClean="0"/>
              <a:t>)</a:t>
            </a:r>
            <a:endParaRPr lang="en-US" sz="1100" b="1" dirty="0" smtClean="0">
              <a:sym typeface="Arial"/>
            </a:endParaRPr>
          </a:p>
          <a:p>
            <a:r>
              <a:rPr lang="en-US" sz="900" dirty="0" err="1" smtClean="0"/>
              <a:t>renderer.render</a:t>
            </a:r>
            <a:r>
              <a:rPr lang="en-US" sz="900" dirty="0" smtClean="0"/>
              <a:t>(</a:t>
            </a:r>
            <a:r>
              <a:rPr lang="en-US" sz="900" dirty="0" err="1" smtClean="0"/>
              <a:t>scene,camera</a:t>
            </a:r>
            <a:r>
              <a:rPr lang="en-US" sz="900" dirty="0" smtClean="0"/>
              <a:t>)</a:t>
            </a:r>
          </a:p>
          <a:p>
            <a:endParaRPr lang="en-US" sz="900" dirty="0"/>
          </a:p>
        </p:txBody>
      </p:sp>
      <p:sp>
        <p:nvSpPr>
          <p:cNvPr id="10" name="TextBox 9"/>
          <p:cNvSpPr txBox="1"/>
          <p:nvPr/>
        </p:nvSpPr>
        <p:spPr>
          <a:xfrm>
            <a:off x="698820" y="1670430"/>
            <a:ext cx="5383320" cy="3139321"/>
          </a:xfrm>
          <a:prstGeom prst="rect">
            <a:avLst/>
          </a:prstGeom>
          <a:noFill/>
        </p:spPr>
        <p:txBody>
          <a:bodyPr wrap="square" rtlCol="0">
            <a:spAutoFit/>
          </a:bodyPr>
          <a:lstStyle/>
          <a:p>
            <a:r>
              <a:rPr lang="en-US" sz="1100" dirty="0" err="1">
                <a:solidFill>
                  <a:schemeClr val="dk2"/>
                </a:solidFill>
                <a:latin typeface="Roboto"/>
                <a:ea typeface="Roboto"/>
                <a:cs typeface="Roboto"/>
              </a:rPr>
              <a:t>const</a:t>
            </a:r>
            <a:r>
              <a:rPr lang="en-US" sz="1100" dirty="0">
                <a:solidFill>
                  <a:schemeClr val="dk2"/>
                </a:solidFill>
                <a:latin typeface="Roboto"/>
                <a:ea typeface="Roboto"/>
                <a:cs typeface="Roboto"/>
              </a:rPr>
              <a:t> </a:t>
            </a:r>
            <a:r>
              <a:rPr lang="en-US" sz="1100" dirty="0" err="1">
                <a:solidFill>
                  <a:schemeClr val="dk2"/>
                </a:solidFill>
                <a:latin typeface="Roboto"/>
                <a:ea typeface="Roboto"/>
                <a:cs typeface="Roboto"/>
              </a:rPr>
              <a:t>partGeo</a:t>
            </a:r>
            <a:r>
              <a:rPr lang="en-US" sz="1100" dirty="0">
                <a:solidFill>
                  <a:schemeClr val="dk2"/>
                </a:solidFill>
                <a:latin typeface="Roboto"/>
                <a:ea typeface="Roboto"/>
                <a:cs typeface="Roboto"/>
              </a:rPr>
              <a:t>=new </a:t>
            </a:r>
            <a:r>
              <a:rPr lang="en-US" sz="1100" dirty="0" err="1">
                <a:solidFill>
                  <a:schemeClr val="dk2"/>
                </a:solidFill>
                <a:latin typeface="Roboto"/>
                <a:ea typeface="Roboto"/>
                <a:cs typeface="Roboto"/>
              </a:rPr>
              <a:t>THREE.SphereGeometry</a:t>
            </a:r>
            <a:r>
              <a:rPr lang="en-US" sz="1100" dirty="0">
                <a:solidFill>
                  <a:schemeClr val="dk2"/>
                </a:solidFill>
                <a:latin typeface="Roboto"/>
                <a:ea typeface="Roboto"/>
                <a:cs typeface="Roboto"/>
              </a:rPr>
              <a:t>(1,32,32)</a:t>
            </a:r>
            <a:br>
              <a:rPr lang="en-US" sz="1100" dirty="0">
                <a:solidFill>
                  <a:schemeClr val="dk2"/>
                </a:solidFill>
                <a:latin typeface="Roboto"/>
                <a:ea typeface="Roboto"/>
                <a:cs typeface="Roboto"/>
              </a:rPr>
            </a:br>
            <a:r>
              <a:rPr lang="en-US" sz="1100" dirty="0" err="1">
                <a:solidFill>
                  <a:schemeClr val="dk2"/>
                </a:solidFill>
                <a:latin typeface="Roboto"/>
                <a:ea typeface="Roboto"/>
                <a:cs typeface="Roboto"/>
              </a:rPr>
              <a:t>const</a:t>
            </a:r>
            <a:r>
              <a:rPr lang="en-US" sz="1100" dirty="0">
                <a:solidFill>
                  <a:schemeClr val="dk2"/>
                </a:solidFill>
                <a:latin typeface="Roboto"/>
                <a:ea typeface="Roboto"/>
                <a:cs typeface="Roboto"/>
              </a:rPr>
              <a:t> </a:t>
            </a:r>
            <a:r>
              <a:rPr lang="en-US" sz="1100" dirty="0" err="1">
                <a:solidFill>
                  <a:schemeClr val="dk2"/>
                </a:solidFill>
                <a:latin typeface="Roboto"/>
                <a:ea typeface="Roboto"/>
                <a:cs typeface="Roboto"/>
              </a:rPr>
              <a:t>particlesMaterial</a:t>
            </a:r>
            <a:r>
              <a:rPr lang="en-US" sz="1100" dirty="0">
                <a:solidFill>
                  <a:schemeClr val="dk2"/>
                </a:solidFill>
                <a:latin typeface="Roboto"/>
                <a:ea typeface="Roboto"/>
                <a:cs typeface="Roboto"/>
              </a:rPr>
              <a:t>=new </a:t>
            </a:r>
            <a:r>
              <a:rPr lang="en-US" sz="1100" dirty="0" err="1">
                <a:solidFill>
                  <a:schemeClr val="dk2"/>
                </a:solidFill>
                <a:latin typeface="Roboto"/>
                <a:ea typeface="Roboto"/>
                <a:cs typeface="Roboto"/>
              </a:rPr>
              <a:t>THREE.PointsMaterial</a:t>
            </a:r>
            <a:r>
              <a:rPr lang="en-US" sz="1100" dirty="0">
                <a:solidFill>
                  <a:schemeClr val="dk2"/>
                </a:solidFill>
                <a:latin typeface="Roboto"/>
                <a:ea typeface="Roboto"/>
                <a:cs typeface="Roboto"/>
              </a:rPr>
              <a:t>({}); </a:t>
            </a:r>
          </a:p>
          <a:p>
            <a:r>
              <a:rPr lang="en-US" sz="1100" dirty="0">
                <a:solidFill>
                  <a:schemeClr val="dk2"/>
                </a:solidFill>
                <a:latin typeface="Roboto"/>
                <a:ea typeface="Roboto"/>
                <a:cs typeface="Roboto"/>
              </a:rPr>
              <a:t>//</a:t>
            </a:r>
            <a:r>
              <a:rPr lang="en-US" sz="1100" dirty="0" err="1">
                <a:solidFill>
                  <a:schemeClr val="dk2"/>
                </a:solidFill>
                <a:latin typeface="Roboto"/>
                <a:ea typeface="Roboto"/>
                <a:cs typeface="Roboto"/>
              </a:rPr>
              <a:t>const</a:t>
            </a:r>
            <a:r>
              <a:rPr lang="en-US" sz="1100" dirty="0">
                <a:solidFill>
                  <a:schemeClr val="dk2"/>
                </a:solidFill>
                <a:latin typeface="Roboto"/>
                <a:ea typeface="Roboto"/>
                <a:cs typeface="Roboto"/>
              </a:rPr>
              <a:t> </a:t>
            </a:r>
            <a:r>
              <a:rPr lang="en-US" sz="1100" dirty="0" err="1">
                <a:solidFill>
                  <a:schemeClr val="dk2"/>
                </a:solidFill>
                <a:latin typeface="Roboto"/>
                <a:ea typeface="Roboto"/>
                <a:cs typeface="Roboto"/>
              </a:rPr>
              <a:t>particlesMaterial</a:t>
            </a:r>
            <a:r>
              <a:rPr lang="en-US" sz="1100" dirty="0">
                <a:solidFill>
                  <a:schemeClr val="dk2"/>
                </a:solidFill>
                <a:latin typeface="Roboto"/>
                <a:ea typeface="Roboto"/>
                <a:cs typeface="Roboto"/>
              </a:rPr>
              <a:t>=new </a:t>
            </a:r>
            <a:r>
              <a:rPr lang="en-US" sz="1100" dirty="0" err="1">
                <a:solidFill>
                  <a:schemeClr val="dk2"/>
                </a:solidFill>
                <a:latin typeface="Roboto"/>
                <a:ea typeface="Roboto"/>
                <a:cs typeface="Roboto"/>
              </a:rPr>
              <a:t>THREE.PointsMaterial</a:t>
            </a:r>
            <a:r>
              <a:rPr lang="en-US" sz="1100" dirty="0">
                <a:solidFill>
                  <a:schemeClr val="dk2"/>
                </a:solidFill>
                <a:latin typeface="Roboto"/>
                <a:ea typeface="Roboto"/>
                <a:cs typeface="Roboto"/>
              </a:rPr>
              <a:t>({size:0.02});</a:t>
            </a:r>
          </a:p>
          <a:p>
            <a:endParaRPr lang="en-US" sz="1600" dirty="0" smtClean="0">
              <a:solidFill>
                <a:schemeClr val="dk2"/>
              </a:solidFill>
              <a:latin typeface="Roboto"/>
              <a:ea typeface="Roboto"/>
              <a:cs typeface="Roboto"/>
            </a:endParaRPr>
          </a:p>
          <a:p>
            <a:r>
              <a:rPr lang="en-US" dirty="0" err="1" smtClean="0">
                <a:solidFill>
                  <a:schemeClr val="dk2"/>
                </a:solidFill>
                <a:latin typeface="Roboto"/>
                <a:ea typeface="Roboto"/>
                <a:cs typeface="Roboto"/>
              </a:rPr>
              <a:t>const</a:t>
            </a:r>
            <a:r>
              <a:rPr lang="en-US" dirty="0" smtClean="0">
                <a:solidFill>
                  <a:schemeClr val="dk2"/>
                </a:solidFill>
                <a:latin typeface="Roboto"/>
                <a:ea typeface="Roboto"/>
                <a:cs typeface="Roboto"/>
              </a:rPr>
              <a:t> </a:t>
            </a:r>
            <a:r>
              <a:rPr lang="en-US" dirty="0">
                <a:solidFill>
                  <a:schemeClr val="dk2"/>
                </a:solidFill>
                <a:latin typeface="Roboto"/>
                <a:ea typeface="Roboto"/>
                <a:cs typeface="Roboto"/>
              </a:rPr>
              <a:t>count=5000;</a:t>
            </a:r>
          </a:p>
          <a:p>
            <a:r>
              <a:rPr lang="en-US" dirty="0">
                <a:solidFill>
                  <a:schemeClr val="dk2"/>
                </a:solidFill>
                <a:latin typeface="Roboto"/>
                <a:ea typeface="Roboto"/>
                <a:cs typeface="Roboto"/>
              </a:rPr>
              <a:t>        </a:t>
            </a:r>
            <a:r>
              <a:rPr lang="en-US" dirty="0" err="1">
                <a:solidFill>
                  <a:schemeClr val="dk2"/>
                </a:solidFill>
                <a:latin typeface="Roboto"/>
                <a:ea typeface="Roboto"/>
                <a:cs typeface="Roboto"/>
              </a:rPr>
              <a:t>const</a:t>
            </a:r>
            <a:r>
              <a:rPr lang="en-US" dirty="0">
                <a:solidFill>
                  <a:schemeClr val="dk2"/>
                </a:solidFill>
                <a:latin typeface="Roboto"/>
                <a:ea typeface="Roboto"/>
                <a:cs typeface="Roboto"/>
              </a:rPr>
              <a:t> </a:t>
            </a:r>
            <a:r>
              <a:rPr lang="en-US" dirty="0" err="1">
                <a:solidFill>
                  <a:schemeClr val="dk2"/>
                </a:solidFill>
                <a:latin typeface="Roboto"/>
                <a:ea typeface="Roboto"/>
                <a:cs typeface="Roboto"/>
              </a:rPr>
              <a:t>pos</a:t>
            </a:r>
            <a:r>
              <a:rPr lang="en-US" dirty="0">
                <a:solidFill>
                  <a:schemeClr val="dk2"/>
                </a:solidFill>
                <a:latin typeface="Roboto"/>
                <a:ea typeface="Roboto"/>
                <a:cs typeface="Roboto"/>
              </a:rPr>
              <a:t>=  </a:t>
            </a:r>
            <a:r>
              <a:rPr lang="en-US">
                <a:solidFill>
                  <a:schemeClr val="dk2"/>
                </a:solidFill>
                <a:latin typeface="Roboto"/>
                <a:ea typeface="Roboto"/>
                <a:cs typeface="Roboto"/>
              </a:rPr>
              <a:t>new </a:t>
            </a:r>
            <a:r>
              <a:rPr lang="en-US" smtClean="0">
                <a:solidFill>
                  <a:schemeClr val="dk2"/>
                </a:solidFill>
                <a:latin typeface="Roboto"/>
                <a:ea typeface="Roboto"/>
                <a:cs typeface="Roboto"/>
              </a:rPr>
              <a:t>Float32Array(count</a:t>
            </a:r>
            <a:r>
              <a:rPr lang="en-US">
                <a:solidFill>
                  <a:schemeClr val="dk2"/>
                </a:solidFill>
                <a:latin typeface="Roboto"/>
                <a:ea typeface="Roboto"/>
                <a:cs typeface="Roboto"/>
              </a:rPr>
              <a:t>)</a:t>
            </a:r>
            <a:r>
              <a:rPr lang="en-US" dirty="0">
                <a:solidFill>
                  <a:schemeClr val="dk2"/>
                </a:solidFill>
                <a:latin typeface="Roboto"/>
                <a:ea typeface="Roboto"/>
                <a:cs typeface="Roboto"/>
              </a:rPr>
              <a:t/>
            </a:r>
            <a:br>
              <a:rPr lang="en-US" dirty="0">
                <a:solidFill>
                  <a:schemeClr val="dk2"/>
                </a:solidFill>
                <a:latin typeface="Roboto"/>
                <a:ea typeface="Roboto"/>
                <a:cs typeface="Roboto"/>
              </a:rPr>
            </a:br>
            <a:r>
              <a:rPr lang="en-US" dirty="0">
                <a:solidFill>
                  <a:schemeClr val="dk2"/>
                </a:solidFill>
                <a:latin typeface="Roboto"/>
                <a:ea typeface="Roboto"/>
                <a:cs typeface="Roboto"/>
              </a:rPr>
              <a:t>        </a:t>
            </a:r>
            <a:r>
              <a:rPr lang="en-US">
                <a:solidFill>
                  <a:schemeClr val="dk2"/>
                </a:solidFill>
                <a:latin typeface="Roboto"/>
                <a:ea typeface="Roboto"/>
                <a:cs typeface="Roboto"/>
              </a:rPr>
              <a:t>for(let </a:t>
            </a:r>
            <a:r>
              <a:rPr lang="en-US" smtClean="0">
                <a:solidFill>
                  <a:schemeClr val="dk2"/>
                </a:solidFill>
                <a:latin typeface="Roboto"/>
                <a:ea typeface="Roboto"/>
                <a:cs typeface="Roboto"/>
              </a:rPr>
              <a:t>i=0;i&lt;count;i</a:t>
            </a:r>
            <a:r>
              <a:rPr lang="en-US" dirty="0">
                <a:solidFill>
                  <a:schemeClr val="dk2"/>
                </a:solidFill>
                <a:latin typeface="Roboto"/>
                <a:ea typeface="Roboto"/>
                <a:cs typeface="Roboto"/>
              </a:rPr>
              <a:t>++){</a:t>
            </a:r>
          </a:p>
          <a:p>
            <a:r>
              <a:rPr lang="en-US" dirty="0">
                <a:solidFill>
                  <a:schemeClr val="dk2"/>
                </a:solidFill>
                <a:latin typeface="Roboto"/>
                <a:ea typeface="Roboto"/>
                <a:cs typeface="Roboto"/>
              </a:rPr>
              <a:t>            </a:t>
            </a:r>
            <a:r>
              <a:rPr lang="en-US" dirty="0" err="1">
                <a:solidFill>
                  <a:schemeClr val="dk2"/>
                </a:solidFill>
                <a:latin typeface="Roboto"/>
                <a:ea typeface="Roboto"/>
                <a:cs typeface="Roboto"/>
              </a:rPr>
              <a:t>pos</a:t>
            </a:r>
            <a:r>
              <a:rPr lang="en-US" dirty="0">
                <a:solidFill>
                  <a:schemeClr val="dk2"/>
                </a:solidFill>
                <a:latin typeface="Roboto"/>
                <a:ea typeface="Roboto"/>
                <a:cs typeface="Roboto"/>
              </a:rPr>
              <a:t>[</a:t>
            </a:r>
            <a:r>
              <a:rPr lang="en-US" dirty="0" err="1">
                <a:solidFill>
                  <a:schemeClr val="dk2"/>
                </a:solidFill>
                <a:latin typeface="Roboto"/>
                <a:ea typeface="Roboto"/>
                <a:cs typeface="Roboto"/>
              </a:rPr>
              <a:t>i</a:t>
            </a:r>
            <a:r>
              <a:rPr lang="en-US" dirty="0">
                <a:solidFill>
                  <a:schemeClr val="dk2"/>
                </a:solidFill>
                <a:latin typeface="Roboto"/>
                <a:ea typeface="Roboto"/>
                <a:cs typeface="Roboto"/>
              </a:rPr>
              <a:t>]=(</a:t>
            </a:r>
            <a:r>
              <a:rPr lang="en-US" dirty="0" err="1">
                <a:solidFill>
                  <a:schemeClr val="dk2"/>
                </a:solidFill>
                <a:latin typeface="Roboto"/>
                <a:ea typeface="Roboto"/>
                <a:cs typeface="Roboto"/>
              </a:rPr>
              <a:t>Math.random</a:t>
            </a:r>
            <a:r>
              <a:rPr lang="en-US" dirty="0">
                <a:solidFill>
                  <a:schemeClr val="dk2"/>
                </a:solidFill>
                <a:latin typeface="Roboto"/>
                <a:ea typeface="Roboto"/>
                <a:cs typeface="Roboto"/>
              </a:rPr>
              <a:t>()-0.5)*</a:t>
            </a:r>
            <a:r>
              <a:rPr lang="en-US" dirty="0" smtClean="0">
                <a:solidFill>
                  <a:schemeClr val="dk2"/>
                </a:solidFill>
                <a:latin typeface="Roboto"/>
                <a:ea typeface="Roboto"/>
                <a:cs typeface="Roboto"/>
              </a:rPr>
              <a:t>10;</a:t>
            </a:r>
            <a:endParaRPr lang="en-US" dirty="0">
              <a:solidFill>
                <a:schemeClr val="dk2"/>
              </a:solidFill>
              <a:latin typeface="Roboto"/>
              <a:ea typeface="Roboto"/>
              <a:cs typeface="Roboto"/>
            </a:endParaRPr>
          </a:p>
          <a:p>
            <a:r>
              <a:rPr lang="en-US" dirty="0">
                <a:solidFill>
                  <a:schemeClr val="dk2"/>
                </a:solidFill>
                <a:latin typeface="Roboto"/>
                <a:ea typeface="Roboto"/>
                <a:cs typeface="Roboto"/>
              </a:rPr>
              <a:t>        }</a:t>
            </a:r>
          </a:p>
          <a:p>
            <a:r>
              <a:rPr lang="en-US" dirty="0" err="1" smtClean="0">
                <a:solidFill>
                  <a:schemeClr val="dk2"/>
                </a:solidFill>
                <a:latin typeface="Roboto"/>
                <a:ea typeface="Roboto"/>
                <a:cs typeface="Roboto"/>
              </a:rPr>
              <a:t>partGeo.setAttribute</a:t>
            </a:r>
            <a:r>
              <a:rPr lang="en-US" dirty="0">
                <a:solidFill>
                  <a:schemeClr val="dk2"/>
                </a:solidFill>
                <a:latin typeface="Roboto"/>
                <a:ea typeface="Roboto"/>
                <a:cs typeface="Roboto"/>
              </a:rPr>
              <a:t>('</a:t>
            </a:r>
            <a:r>
              <a:rPr lang="en-US" dirty="0" err="1">
                <a:solidFill>
                  <a:schemeClr val="dk2"/>
                </a:solidFill>
                <a:latin typeface="Roboto"/>
                <a:ea typeface="Roboto"/>
                <a:cs typeface="Roboto"/>
              </a:rPr>
              <a:t>position',new</a:t>
            </a:r>
            <a:r>
              <a:rPr lang="en-US" dirty="0">
                <a:solidFill>
                  <a:schemeClr val="dk2"/>
                </a:solidFill>
                <a:latin typeface="Roboto"/>
                <a:ea typeface="Roboto"/>
                <a:cs typeface="Roboto"/>
              </a:rPr>
              <a:t> </a:t>
            </a:r>
            <a:r>
              <a:rPr lang="en-US" dirty="0" err="1">
                <a:solidFill>
                  <a:schemeClr val="dk2"/>
                </a:solidFill>
                <a:latin typeface="Roboto"/>
                <a:ea typeface="Roboto"/>
                <a:cs typeface="Roboto"/>
              </a:rPr>
              <a:t>THREE.BufferAttribute</a:t>
            </a:r>
            <a:r>
              <a:rPr lang="en-US" dirty="0">
                <a:solidFill>
                  <a:schemeClr val="dk2"/>
                </a:solidFill>
                <a:latin typeface="Roboto"/>
                <a:ea typeface="Roboto"/>
                <a:cs typeface="Roboto"/>
              </a:rPr>
              <a:t>(pos,3</a:t>
            </a:r>
            <a:r>
              <a:rPr lang="en-US" dirty="0" smtClean="0">
                <a:solidFill>
                  <a:schemeClr val="dk2"/>
                </a:solidFill>
                <a:latin typeface="Roboto"/>
                <a:ea typeface="Roboto"/>
                <a:cs typeface="Roboto"/>
              </a:rPr>
              <a:t>))</a:t>
            </a:r>
            <a:endParaRPr lang="en-US" sz="1600" dirty="0" smtClean="0">
              <a:solidFill>
                <a:schemeClr val="dk2"/>
              </a:solidFill>
              <a:latin typeface="Roboto"/>
              <a:ea typeface="Roboto"/>
              <a:cs typeface="Roboto"/>
            </a:endParaRPr>
          </a:p>
          <a:p>
            <a:endParaRPr lang="en-US" sz="1100" dirty="0">
              <a:solidFill>
                <a:schemeClr val="dk2"/>
              </a:solidFill>
              <a:latin typeface="Roboto"/>
              <a:ea typeface="Roboto"/>
              <a:cs typeface="Roboto"/>
            </a:endParaRPr>
          </a:p>
          <a:p>
            <a:r>
              <a:rPr lang="en-US" sz="1100" dirty="0" err="1">
                <a:solidFill>
                  <a:schemeClr val="dk2"/>
                </a:solidFill>
                <a:latin typeface="Roboto"/>
                <a:ea typeface="Roboto"/>
                <a:cs typeface="Roboto"/>
              </a:rPr>
              <a:t>const</a:t>
            </a:r>
            <a:r>
              <a:rPr lang="en-US" sz="1100" dirty="0">
                <a:solidFill>
                  <a:schemeClr val="dk2"/>
                </a:solidFill>
                <a:latin typeface="Roboto"/>
                <a:ea typeface="Roboto"/>
                <a:cs typeface="Roboto"/>
              </a:rPr>
              <a:t> </a:t>
            </a:r>
            <a:r>
              <a:rPr lang="en-US" sz="1100" dirty="0" err="1">
                <a:solidFill>
                  <a:schemeClr val="dk2"/>
                </a:solidFill>
                <a:latin typeface="Roboto"/>
                <a:ea typeface="Roboto"/>
                <a:cs typeface="Roboto"/>
              </a:rPr>
              <a:t>obj</a:t>
            </a:r>
            <a:r>
              <a:rPr lang="en-US" sz="1100" dirty="0">
                <a:solidFill>
                  <a:schemeClr val="dk2"/>
                </a:solidFill>
                <a:latin typeface="Roboto"/>
                <a:ea typeface="Roboto"/>
                <a:cs typeface="Roboto"/>
              </a:rPr>
              <a:t>=new </a:t>
            </a:r>
            <a:r>
              <a:rPr lang="en-US" sz="1100" dirty="0" err="1">
                <a:solidFill>
                  <a:schemeClr val="dk2"/>
                </a:solidFill>
                <a:latin typeface="Roboto"/>
                <a:ea typeface="Roboto"/>
                <a:cs typeface="Roboto"/>
              </a:rPr>
              <a:t>THREE.Points</a:t>
            </a:r>
            <a:r>
              <a:rPr lang="en-US" sz="1100" dirty="0">
                <a:solidFill>
                  <a:schemeClr val="dk2"/>
                </a:solidFill>
                <a:latin typeface="Roboto"/>
                <a:ea typeface="Roboto"/>
                <a:cs typeface="Roboto"/>
              </a:rPr>
              <a:t>(</a:t>
            </a:r>
            <a:r>
              <a:rPr lang="en-US" sz="1100" dirty="0" err="1">
                <a:solidFill>
                  <a:schemeClr val="dk2"/>
                </a:solidFill>
                <a:latin typeface="Roboto"/>
                <a:ea typeface="Roboto"/>
                <a:cs typeface="Roboto"/>
              </a:rPr>
              <a:t>partGeo</a:t>
            </a:r>
            <a:r>
              <a:rPr lang="en-US" sz="1100" dirty="0">
                <a:solidFill>
                  <a:schemeClr val="dk2"/>
                </a:solidFill>
                <a:latin typeface="Roboto"/>
                <a:ea typeface="Roboto"/>
                <a:cs typeface="Roboto"/>
              </a:rPr>
              <a:t>, </a:t>
            </a:r>
            <a:r>
              <a:rPr lang="en-US" sz="1100" dirty="0" err="1">
                <a:solidFill>
                  <a:schemeClr val="dk2"/>
                </a:solidFill>
                <a:latin typeface="Roboto"/>
                <a:ea typeface="Roboto"/>
                <a:cs typeface="Roboto"/>
              </a:rPr>
              <a:t>particlesMaterial</a:t>
            </a:r>
            <a:r>
              <a:rPr lang="en-US" sz="1100" dirty="0">
                <a:solidFill>
                  <a:schemeClr val="dk2"/>
                </a:solidFill>
                <a:latin typeface="Roboto"/>
                <a:ea typeface="Roboto"/>
                <a:cs typeface="Roboto"/>
              </a:rPr>
              <a:t>);</a:t>
            </a:r>
          </a:p>
          <a:p>
            <a:r>
              <a:rPr lang="en-US" sz="1100" dirty="0" err="1">
                <a:solidFill>
                  <a:schemeClr val="dk2"/>
                </a:solidFill>
                <a:latin typeface="Roboto"/>
                <a:ea typeface="Roboto"/>
                <a:cs typeface="Roboto"/>
              </a:rPr>
              <a:t>scene.add</a:t>
            </a:r>
            <a:r>
              <a:rPr lang="en-US" sz="1100" dirty="0">
                <a:solidFill>
                  <a:schemeClr val="dk2"/>
                </a:solidFill>
                <a:latin typeface="Roboto"/>
                <a:ea typeface="Roboto"/>
                <a:cs typeface="Roboto"/>
              </a:rPr>
              <a:t>(</a:t>
            </a:r>
            <a:r>
              <a:rPr lang="en-US" sz="1100" dirty="0" err="1">
                <a:solidFill>
                  <a:schemeClr val="dk2"/>
                </a:solidFill>
                <a:latin typeface="Roboto"/>
                <a:ea typeface="Roboto"/>
                <a:cs typeface="Roboto"/>
              </a:rPr>
              <a:t>obj</a:t>
            </a:r>
            <a:r>
              <a:rPr lang="en-US" sz="1100" dirty="0">
                <a:solidFill>
                  <a:schemeClr val="dk2"/>
                </a:solidFill>
                <a:latin typeface="Roboto"/>
                <a:ea typeface="Roboto"/>
                <a:cs typeface="Roboto"/>
              </a:rPr>
              <a:t>)</a:t>
            </a:r>
          </a:p>
          <a:p>
            <a:endParaRPr lang="en-US" sz="1600" dirty="0">
              <a:solidFill>
                <a:schemeClr val="dk2"/>
              </a:solidFill>
              <a:latin typeface="Roboto"/>
              <a:ea typeface="Roboto"/>
              <a:cs typeface="Roboto"/>
            </a:endParaRPr>
          </a:p>
          <a:p>
            <a:endParaRPr lang="en-US" sz="1600" dirty="0">
              <a:solidFill>
                <a:schemeClr val="dk2"/>
              </a:solidFill>
              <a:latin typeface="Roboto"/>
              <a:ea typeface="Roboto"/>
              <a:cs typeface="Roboto"/>
            </a:endParaRPr>
          </a:p>
        </p:txBody>
      </p:sp>
      <p:sp>
        <p:nvSpPr>
          <p:cNvPr id="11" name="Google Shape;785;p36">
            <a:hlinkClick r:id="rId3" action="ppaction://hlinksldjump"/>
          </p:cNvPr>
          <p:cNvSpPr txBox="1">
            <a:spLocks noGrp="1"/>
          </p:cNvSpPr>
          <p:nvPr>
            <p:ph type="subTitle" idx="13"/>
          </p:nvPr>
        </p:nvSpPr>
        <p:spPr>
          <a:xfrm>
            <a:off x="1004935" y="174350"/>
            <a:ext cx="1493167" cy="405300"/>
          </a:xfrm>
          <a:prstGeom prst="rect">
            <a:avLst/>
          </a:prstGeom>
        </p:spPr>
        <p:txBody>
          <a:bodyPr spcFirstLastPara="1" wrap="square" lIns="91425" tIns="91425" rIns="91425" bIns="91425" anchor="ctr" anchorCtr="0">
            <a:noAutofit/>
          </a:bodyPr>
          <a:lstStyle/>
          <a:p>
            <a:pPr marL="0" indent="0" algn="l"/>
            <a:r>
              <a:rPr lang="en-US" dirty="0"/>
              <a:t>U</a:t>
            </a:r>
            <a:r>
              <a:rPr lang="en-US" dirty="0" smtClean="0"/>
              <a:t>ses of particles </a:t>
            </a:r>
            <a:endParaRPr lang="en-US" dirty="0"/>
          </a:p>
        </p:txBody>
      </p:sp>
      <p:sp>
        <p:nvSpPr>
          <p:cNvPr id="13" name="Google Shape;786;p36">
            <a:hlinkClick r:id="rId4" action="ppaction://hlinksldjump"/>
          </p:cNvPr>
          <p:cNvSpPr txBox="1">
            <a:spLocks noGrp="1"/>
          </p:cNvSpPr>
          <p:nvPr>
            <p:ph type="subTitle" idx="14"/>
          </p:nvPr>
        </p:nvSpPr>
        <p:spPr>
          <a:xfrm>
            <a:off x="2498102" y="174350"/>
            <a:ext cx="2145120" cy="405300"/>
          </a:xfrm>
          <a:prstGeom prst="rect">
            <a:avLst/>
          </a:prstGeom>
        </p:spPr>
        <p:txBody>
          <a:bodyPr spcFirstLastPara="1" wrap="square" lIns="91425" tIns="91425" rIns="91425" bIns="91425" anchor="ctr" anchorCtr="0">
            <a:noAutofit/>
          </a:bodyPr>
          <a:lstStyle/>
          <a:p>
            <a:pPr marL="0" lvl="0" indent="0" algn="l"/>
            <a:r>
              <a:rPr lang="en-US" b="1" dirty="0">
                <a:solidFill>
                  <a:schemeClr val="accent2"/>
                </a:solidFill>
              </a:rPr>
              <a:t>Basic scene with particles</a:t>
            </a:r>
          </a:p>
        </p:txBody>
      </p:sp>
      <p:sp>
        <p:nvSpPr>
          <p:cNvPr id="14" name="Google Shape;787;p36">
            <a:hlinkClick r:id="rId5" action="ppaction://hlinksldjump"/>
          </p:cNvPr>
          <p:cNvSpPr txBox="1">
            <a:spLocks noGrp="1"/>
          </p:cNvSpPr>
          <p:nvPr>
            <p:ph type="subTitle" idx="15"/>
          </p:nvPr>
        </p:nvSpPr>
        <p:spPr>
          <a:xfrm>
            <a:off x="4643222" y="174350"/>
            <a:ext cx="2877837" cy="405300"/>
          </a:xfrm>
          <a:prstGeom prst="rect">
            <a:avLst/>
          </a:prstGeom>
        </p:spPr>
        <p:txBody>
          <a:bodyPr spcFirstLastPara="1" wrap="square" lIns="91425" tIns="91425" rIns="91425" bIns="91425" anchor="ctr" anchorCtr="0">
            <a:noAutofit/>
          </a:bodyPr>
          <a:lstStyle/>
          <a:p>
            <a:pPr marL="0" lvl="0" indent="0" algn="l"/>
            <a:r>
              <a:rPr lang="en-US" dirty="0"/>
              <a:t>P</a:t>
            </a:r>
            <a:r>
              <a:rPr lang="en-US" dirty="0" smtClean="0"/>
              <a:t>roperties</a:t>
            </a:r>
            <a:endParaRPr lang="en-US" dirty="0"/>
          </a:p>
        </p:txBody>
      </p:sp>
      <p:pic>
        <p:nvPicPr>
          <p:cNvPr id="4" name="Picture 3"/>
          <p:cNvPicPr>
            <a:picLocks noChangeAspect="1"/>
          </p:cNvPicPr>
          <p:nvPr/>
        </p:nvPicPr>
        <p:blipFill>
          <a:blip r:embed="rId6"/>
          <a:stretch>
            <a:fillRect/>
          </a:stretch>
        </p:blipFill>
        <p:spPr>
          <a:xfrm>
            <a:off x="6183984" y="2039884"/>
            <a:ext cx="2960016" cy="2778231"/>
          </a:xfrm>
          <a:prstGeom prst="rect">
            <a:avLst/>
          </a:prstGeom>
        </p:spPr>
      </p:pic>
    </p:spTree>
    <p:extLst>
      <p:ext uri="{BB962C8B-B14F-4D97-AF65-F5344CB8AC3E}">
        <p14:creationId xmlns:p14="http://schemas.microsoft.com/office/powerpoint/2010/main" val="835471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11" name="Google Shape;785;p36">
            <a:hlinkClick r:id="rId3" action="ppaction://hlinksldjump"/>
          </p:cNvPr>
          <p:cNvSpPr txBox="1">
            <a:spLocks noGrp="1"/>
          </p:cNvSpPr>
          <p:nvPr>
            <p:ph type="subTitle" idx="13"/>
          </p:nvPr>
        </p:nvSpPr>
        <p:spPr>
          <a:xfrm>
            <a:off x="1004935" y="174350"/>
            <a:ext cx="1493167" cy="405300"/>
          </a:xfrm>
          <a:prstGeom prst="rect">
            <a:avLst/>
          </a:prstGeom>
        </p:spPr>
        <p:txBody>
          <a:bodyPr spcFirstLastPara="1" wrap="square" lIns="91425" tIns="91425" rIns="91425" bIns="91425" anchor="ctr" anchorCtr="0">
            <a:noAutofit/>
          </a:bodyPr>
          <a:lstStyle/>
          <a:p>
            <a:pPr marL="0" indent="0" algn="l"/>
            <a:r>
              <a:rPr lang="en-US" dirty="0"/>
              <a:t>U</a:t>
            </a:r>
            <a:r>
              <a:rPr lang="en-US" dirty="0" smtClean="0"/>
              <a:t>ses of particles </a:t>
            </a:r>
            <a:endParaRPr lang="en-US" dirty="0"/>
          </a:p>
        </p:txBody>
      </p:sp>
      <p:sp>
        <p:nvSpPr>
          <p:cNvPr id="13" name="Google Shape;786;p36">
            <a:hlinkClick r:id="rId4" action="ppaction://hlinksldjump"/>
          </p:cNvPr>
          <p:cNvSpPr txBox="1">
            <a:spLocks noGrp="1"/>
          </p:cNvSpPr>
          <p:nvPr>
            <p:ph type="subTitle" idx="14"/>
          </p:nvPr>
        </p:nvSpPr>
        <p:spPr>
          <a:xfrm>
            <a:off x="2498102" y="174350"/>
            <a:ext cx="2145120" cy="405300"/>
          </a:xfrm>
          <a:prstGeom prst="rect">
            <a:avLst/>
          </a:prstGeom>
        </p:spPr>
        <p:txBody>
          <a:bodyPr spcFirstLastPara="1" wrap="square" lIns="91425" tIns="91425" rIns="91425" bIns="91425" anchor="ctr" anchorCtr="0">
            <a:noAutofit/>
          </a:bodyPr>
          <a:lstStyle/>
          <a:p>
            <a:pPr marL="0" lvl="0" indent="0" algn="l"/>
            <a:r>
              <a:rPr lang="en-US" b="1" dirty="0">
                <a:solidFill>
                  <a:schemeClr val="accent2"/>
                </a:solidFill>
              </a:rPr>
              <a:t>Basic scene with particles</a:t>
            </a:r>
          </a:p>
        </p:txBody>
      </p:sp>
      <p:sp>
        <p:nvSpPr>
          <p:cNvPr id="14" name="Google Shape;787;p36">
            <a:hlinkClick r:id="rId5" action="ppaction://hlinksldjump"/>
          </p:cNvPr>
          <p:cNvSpPr txBox="1">
            <a:spLocks noGrp="1"/>
          </p:cNvSpPr>
          <p:nvPr>
            <p:ph type="subTitle" idx="15"/>
          </p:nvPr>
        </p:nvSpPr>
        <p:spPr>
          <a:xfrm>
            <a:off x="4643222" y="174350"/>
            <a:ext cx="2877837" cy="405300"/>
          </a:xfrm>
          <a:prstGeom prst="rect">
            <a:avLst/>
          </a:prstGeom>
        </p:spPr>
        <p:txBody>
          <a:bodyPr spcFirstLastPara="1" wrap="square" lIns="91425" tIns="91425" rIns="91425" bIns="91425" anchor="ctr" anchorCtr="0">
            <a:noAutofit/>
          </a:bodyPr>
          <a:lstStyle/>
          <a:p>
            <a:pPr marL="0" lvl="0" indent="0" algn="l"/>
            <a:r>
              <a:rPr lang="en-US" dirty="0"/>
              <a:t>P</a:t>
            </a:r>
            <a:r>
              <a:rPr lang="en-US" dirty="0" smtClean="0"/>
              <a:t>roperties</a:t>
            </a:r>
            <a:endParaRPr lang="en-US" dirty="0"/>
          </a:p>
        </p:txBody>
      </p:sp>
      <p:sp>
        <p:nvSpPr>
          <p:cNvPr id="8" name="Google Shape;1554;p60"/>
          <p:cNvSpPr txBox="1">
            <a:spLocks/>
          </p:cNvSpPr>
          <p:nvPr/>
        </p:nvSpPr>
        <p:spPr>
          <a:xfrm>
            <a:off x="863734" y="1216026"/>
            <a:ext cx="6657325" cy="27746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1pPr>
            <a:lvl2pPr marL="914400" marR="0" lvl="1"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pPr marL="285750" indent="-285750">
              <a:lnSpc>
                <a:spcPct val="150000"/>
              </a:lnSpc>
              <a:buFont typeface="Arial" panose="020B0604020202020204" pitchFamily="34" charset="0"/>
              <a:buChar char="•"/>
            </a:pPr>
            <a:r>
              <a:rPr lang="en-US" sz="1100" b="1" dirty="0" err="1" smtClean="0"/>
              <a:t>setAttribute</a:t>
            </a:r>
            <a:r>
              <a:rPr lang="en-US" sz="1100" b="1" dirty="0" smtClean="0"/>
              <a:t>():</a:t>
            </a:r>
            <a:r>
              <a:rPr lang="en-US" sz="1100" dirty="0" smtClean="0"/>
              <a:t> Sets </a:t>
            </a:r>
            <a:r>
              <a:rPr lang="en-US" sz="1100" dirty="0"/>
              <a:t>an attribute to this </a:t>
            </a:r>
            <a:r>
              <a:rPr lang="en-US" sz="1100" dirty="0" smtClean="0"/>
              <a:t>geometry</a:t>
            </a:r>
          </a:p>
          <a:p>
            <a:endParaRPr lang="en-US" sz="1100" dirty="0"/>
          </a:p>
          <a:p>
            <a:r>
              <a:rPr lang="en-US" sz="1100" dirty="0"/>
              <a:t>   </a:t>
            </a:r>
            <a:r>
              <a:rPr lang="en-US" sz="1100" b="1" dirty="0" smtClean="0"/>
              <a:t>Parameters</a:t>
            </a:r>
            <a:r>
              <a:rPr lang="en-US" sz="1100" b="1" dirty="0"/>
              <a:t>:</a:t>
            </a:r>
            <a:r>
              <a:rPr lang="en-US" sz="1100" dirty="0"/>
              <a:t> </a:t>
            </a:r>
            <a:r>
              <a:rPr lang="en-US" sz="1100" dirty="0" err="1" smtClean="0"/>
              <a:t>setAttribute</a:t>
            </a:r>
            <a:r>
              <a:rPr lang="en-US" sz="1100" dirty="0" smtClean="0"/>
              <a:t>(</a:t>
            </a:r>
            <a:r>
              <a:rPr lang="en-US" sz="1100" dirty="0" err="1" smtClean="0"/>
              <a:t>name:String,attribute:BufferAttribute</a:t>
            </a:r>
            <a:r>
              <a:rPr lang="en-US" sz="1100" dirty="0" smtClean="0"/>
              <a:t>)</a:t>
            </a:r>
          </a:p>
          <a:p>
            <a:pPr marL="0" indent="0">
              <a:lnSpc>
                <a:spcPct val="150000"/>
              </a:lnSpc>
            </a:pPr>
            <a:r>
              <a:rPr lang="en-US" sz="1100" dirty="0"/>
              <a:t> </a:t>
            </a:r>
            <a:r>
              <a:rPr lang="en-US" sz="1100" dirty="0" smtClean="0"/>
              <a:t>     </a:t>
            </a:r>
            <a:r>
              <a:rPr lang="en-US" sz="1100" b="1" dirty="0"/>
              <a:t>E</a:t>
            </a:r>
            <a:r>
              <a:rPr lang="en-US" sz="1100" b="1" dirty="0" smtClean="0"/>
              <a:t>xample:</a:t>
            </a:r>
            <a:r>
              <a:rPr lang="en-US" sz="1100" dirty="0" smtClean="0"/>
              <a:t> </a:t>
            </a:r>
            <a:r>
              <a:rPr lang="en-US" sz="1100" dirty="0" err="1" smtClean="0"/>
              <a:t>partGeo.setAttribute</a:t>
            </a:r>
            <a:r>
              <a:rPr lang="en-US" sz="1100" dirty="0" smtClean="0"/>
              <a:t>('</a:t>
            </a:r>
            <a:r>
              <a:rPr lang="en-US" sz="1100" dirty="0" err="1" smtClean="0"/>
              <a:t>position',new</a:t>
            </a:r>
            <a:r>
              <a:rPr lang="en-US" sz="1100" dirty="0" smtClean="0"/>
              <a:t> </a:t>
            </a:r>
            <a:r>
              <a:rPr lang="en-US" sz="1100" dirty="0" err="1" smtClean="0"/>
              <a:t>THREE.BufferAttribute</a:t>
            </a:r>
            <a:r>
              <a:rPr lang="en-US" sz="1100" dirty="0" smtClean="0"/>
              <a:t>(pos,3))</a:t>
            </a:r>
          </a:p>
          <a:p>
            <a:pPr marL="285750" indent="-285750">
              <a:lnSpc>
                <a:spcPct val="150000"/>
              </a:lnSpc>
              <a:buFont typeface="Arial" panose="020B0604020202020204" pitchFamily="34" charset="0"/>
              <a:buChar char="•"/>
            </a:pPr>
            <a:endParaRPr lang="en-US" sz="1100" dirty="0"/>
          </a:p>
          <a:p>
            <a:pPr marL="285750" indent="-285750">
              <a:lnSpc>
                <a:spcPct val="150000"/>
              </a:lnSpc>
              <a:buFont typeface="Arial" panose="020B0604020202020204" pitchFamily="34" charset="0"/>
              <a:buChar char="•"/>
            </a:pPr>
            <a:r>
              <a:rPr lang="en-US" sz="1100" b="1" dirty="0" err="1" smtClean="0"/>
              <a:t>BufferAttribute</a:t>
            </a:r>
            <a:r>
              <a:rPr lang="en-US" sz="1100" b="1" dirty="0" smtClean="0"/>
              <a:t>(): </a:t>
            </a:r>
          </a:p>
          <a:p>
            <a:pPr marL="914400" lvl="2" indent="0">
              <a:lnSpc>
                <a:spcPct val="150000"/>
              </a:lnSpc>
            </a:pPr>
            <a:r>
              <a:rPr lang="en-US" sz="1100" dirty="0" smtClean="0"/>
              <a:t>                 Stores data for an attribute</a:t>
            </a:r>
          </a:p>
          <a:p>
            <a:pPr marL="1371600" lvl="3" indent="0">
              <a:lnSpc>
                <a:spcPct val="150000"/>
              </a:lnSpc>
            </a:pPr>
            <a:r>
              <a:rPr lang="en-US" sz="1100" dirty="0" smtClean="0"/>
              <a:t>       Efficient way of passing data</a:t>
            </a:r>
          </a:p>
          <a:p>
            <a:endParaRPr lang="en-US" sz="1100" dirty="0"/>
          </a:p>
          <a:p>
            <a:r>
              <a:rPr lang="en-US" sz="1100" dirty="0"/>
              <a:t>   </a:t>
            </a:r>
            <a:r>
              <a:rPr lang="en-US" sz="1100" b="1" dirty="0"/>
              <a:t>Parameters:</a:t>
            </a:r>
            <a:r>
              <a:rPr lang="en-US" sz="1100" dirty="0"/>
              <a:t> </a:t>
            </a:r>
            <a:r>
              <a:rPr lang="en-US" sz="1100" dirty="0" err="1" smtClean="0"/>
              <a:t>BufferAttribute</a:t>
            </a:r>
            <a:r>
              <a:rPr lang="en-US" sz="1100" dirty="0"/>
              <a:t>(</a:t>
            </a:r>
            <a:r>
              <a:rPr lang="en-US" sz="1100" dirty="0" err="1"/>
              <a:t>array,itemSize</a:t>
            </a:r>
            <a:r>
              <a:rPr lang="en-US" sz="1100" dirty="0" smtClean="0"/>
              <a:t>)</a:t>
            </a:r>
            <a:endParaRPr lang="en-US" sz="1100" dirty="0"/>
          </a:p>
          <a:p>
            <a:pPr marL="0" indent="0">
              <a:lnSpc>
                <a:spcPct val="150000"/>
              </a:lnSpc>
            </a:pPr>
            <a:r>
              <a:rPr lang="en-US" sz="1100" dirty="0"/>
              <a:t>      </a:t>
            </a:r>
            <a:r>
              <a:rPr lang="en-US" sz="1100" b="1" dirty="0" smtClean="0"/>
              <a:t>Example</a:t>
            </a:r>
            <a:r>
              <a:rPr lang="en-US" sz="1100" b="1" dirty="0"/>
              <a:t>:</a:t>
            </a:r>
            <a:r>
              <a:rPr lang="en-US" sz="1100" dirty="0"/>
              <a:t> new </a:t>
            </a:r>
            <a:r>
              <a:rPr lang="en-US" sz="1100" dirty="0" err="1" smtClean="0"/>
              <a:t>THREE.BufferAttribute</a:t>
            </a:r>
            <a:r>
              <a:rPr lang="en-US" sz="1100" dirty="0" smtClean="0"/>
              <a:t>(pos,3)</a:t>
            </a:r>
            <a:endParaRPr lang="en-US" dirty="0"/>
          </a:p>
          <a:p>
            <a:pPr marL="285750" indent="-285750">
              <a:lnSpc>
                <a:spcPct val="150000"/>
              </a:lnSpc>
              <a:buFont typeface="Arial" panose="020B0604020202020204" pitchFamily="34" charset="0"/>
              <a:buChar char="•"/>
            </a:pPr>
            <a:endParaRPr lang="en-US" dirty="0" smtClean="0"/>
          </a:p>
          <a:p>
            <a:pPr marL="285750" indent="-285750">
              <a:lnSpc>
                <a:spcPct val="150000"/>
              </a:lnSpc>
              <a:buFont typeface="Arial" panose="020B0604020202020204" pitchFamily="34" charset="0"/>
              <a:buChar char="•"/>
            </a:pPr>
            <a:r>
              <a:rPr lang="en-US" b="1" dirty="0" smtClean="0"/>
              <a:t>Why we use float32Array instead of simple array?</a:t>
            </a:r>
          </a:p>
          <a:p>
            <a:pPr marL="0" indent="0">
              <a:lnSpc>
                <a:spcPct val="150000"/>
              </a:lnSpc>
            </a:pPr>
            <a:r>
              <a:rPr lang="en-US" dirty="0" smtClean="0"/>
              <a:t>If arrays are generally small or number of operations on them is low then we use simple array. But if arrays are very large or are used for many operations then we use a </a:t>
            </a:r>
            <a:r>
              <a:rPr lang="en-US" dirty="0" err="1" smtClean="0"/>
              <a:t>typedArray</a:t>
            </a:r>
            <a:r>
              <a:rPr lang="en-US" dirty="0" smtClean="0"/>
              <a:t>. </a:t>
            </a:r>
            <a:endParaRPr lang="en-US" dirty="0"/>
          </a:p>
          <a:p>
            <a:pPr marL="0" indent="0">
              <a:lnSpc>
                <a:spcPct val="150000"/>
              </a:lnSpc>
            </a:pPr>
            <a:endParaRPr lang="en-US" dirty="0" smtClean="0"/>
          </a:p>
          <a:p>
            <a:pPr marL="285750" indent="-285750">
              <a:lnSpc>
                <a:spcPct val="150000"/>
              </a:lnSpc>
              <a:buFont typeface="Arial" panose="020B0604020202020204" pitchFamily="34" charset="0"/>
              <a:buChar char="•"/>
            </a:pPr>
            <a:endParaRPr lang="en-US" dirty="0" smtClean="0"/>
          </a:p>
          <a:p>
            <a:pPr marL="285750" indent="-285750">
              <a:lnSpc>
                <a:spcPct val="150000"/>
              </a:lnSpc>
              <a:buFont typeface="Arial" panose="020B0604020202020204" pitchFamily="34" charset="0"/>
              <a:buChar char="•"/>
            </a:pPr>
            <a:endParaRPr lang="en-US" dirty="0" smtClean="0"/>
          </a:p>
        </p:txBody>
      </p:sp>
    </p:spTree>
    <p:extLst>
      <p:ext uri="{BB962C8B-B14F-4D97-AF65-F5344CB8AC3E}">
        <p14:creationId xmlns:p14="http://schemas.microsoft.com/office/powerpoint/2010/main" val="15209230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41" name="Google Shape;830;p37"/>
          <p:cNvSpPr/>
          <p:nvPr/>
        </p:nvSpPr>
        <p:spPr>
          <a:xfrm rot="10800000">
            <a:off x="4653909" y="646098"/>
            <a:ext cx="696900" cy="79200"/>
          </a:xfrm>
          <a:prstGeom prst="roundRect">
            <a:avLst>
              <a:gd name="adj" fmla="val 16667"/>
            </a:avLst>
          </a:prstGeom>
          <a:gradFill>
            <a:gsLst>
              <a:gs pos="0">
                <a:schemeClr val="accent2"/>
              </a:gs>
              <a:gs pos="89000">
                <a:schemeClr val="lt1"/>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 name="Google Shape;810;p37"/>
          <p:cNvPicPr preferRelativeResize="0"/>
          <p:nvPr/>
        </p:nvPicPr>
        <p:blipFill rotWithShape="1">
          <a:blip r:embed="rId3">
            <a:alphaModFix/>
          </a:blip>
          <a:srcRect l="23573" r="26966"/>
          <a:stretch/>
        </p:blipFill>
        <p:spPr>
          <a:xfrm>
            <a:off x="5080200" y="695125"/>
            <a:ext cx="4063800" cy="5477076"/>
          </a:xfrm>
          <a:prstGeom prst="rect">
            <a:avLst/>
          </a:prstGeom>
          <a:noFill/>
          <a:ln>
            <a:noFill/>
          </a:ln>
        </p:spPr>
      </p:pic>
      <p:sp>
        <p:nvSpPr>
          <p:cNvPr id="17" name="Google Shape;811;p37"/>
          <p:cNvSpPr txBox="1">
            <a:spLocks noGrp="1"/>
          </p:cNvSpPr>
          <p:nvPr>
            <p:ph type="title"/>
          </p:nvPr>
        </p:nvSpPr>
        <p:spPr>
          <a:xfrm>
            <a:off x="754145" y="4282493"/>
            <a:ext cx="4326056" cy="841800"/>
          </a:xfrm>
          <a:prstGeom prst="rect">
            <a:avLst/>
          </a:prstGeom>
        </p:spPr>
        <p:txBody>
          <a:bodyPr spcFirstLastPara="1" wrap="square" lIns="91425" tIns="91425" rIns="91425" bIns="91425" anchor="ctr" anchorCtr="0">
            <a:noAutofit/>
          </a:bodyPr>
          <a:lstStyle/>
          <a:p>
            <a:pPr lvl="0">
              <a:buSzPts val="3600"/>
            </a:pPr>
            <a:r>
              <a:rPr lang="en-US" sz="6000" dirty="0" smtClean="0"/>
              <a:t>Properties</a:t>
            </a:r>
            <a:endParaRPr lang="en-US" sz="6000" dirty="0"/>
          </a:p>
        </p:txBody>
      </p:sp>
      <p:sp>
        <p:nvSpPr>
          <p:cNvPr id="18" name="Google Shape;818;p37"/>
          <p:cNvSpPr/>
          <p:nvPr/>
        </p:nvSpPr>
        <p:spPr>
          <a:xfrm>
            <a:off x="997469" y="1975265"/>
            <a:ext cx="1478527" cy="1332513"/>
          </a:xfrm>
          <a:prstGeom prst="rect">
            <a:avLst/>
          </a:prstGeom>
        </p:spPr>
        <p:txBody>
          <a:bodyPr>
            <a:prstTxWarp prst="textPlain">
              <a:avLst/>
            </a:prstTxWarp>
          </a:bodyPr>
          <a:lstStyle/>
          <a:p>
            <a:pPr lvl="0" algn="ctr"/>
            <a:r>
              <a:rPr b="1" i="0" dirty="0" smtClean="0">
                <a:ln w="19050" cap="flat" cmpd="sng">
                  <a:solidFill>
                    <a:schemeClr val="accent1"/>
                  </a:solidFill>
                  <a:prstDash val="solid"/>
                  <a:round/>
                  <a:headEnd type="none" w="sm" len="sm"/>
                  <a:tailEnd type="none" w="sm" len="sm"/>
                </a:ln>
                <a:noFill/>
                <a:latin typeface="Roboto Condensed"/>
              </a:rPr>
              <a:t>0</a:t>
            </a:r>
            <a:r>
              <a:rPr lang="en-US" b="1" i="0" dirty="0" smtClean="0">
                <a:ln w="19050" cap="flat" cmpd="sng">
                  <a:solidFill>
                    <a:schemeClr val="accent1"/>
                  </a:solidFill>
                  <a:prstDash val="solid"/>
                  <a:round/>
                  <a:headEnd type="none" w="sm" len="sm"/>
                  <a:tailEnd type="none" w="sm" len="sm"/>
                </a:ln>
                <a:noFill/>
                <a:latin typeface="Roboto Condensed"/>
              </a:rPr>
              <a:t>3</a:t>
            </a:r>
            <a:endParaRPr b="1" i="0" dirty="0">
              <a:ln w="19050" cap="flat" cmpd="sng">
                <a:solidFill>
                  <a:schemeClr val="accent1"/>
                </a:solidFill>
                <a:prstDash val="solid"/>
                <a:round/>
                <a:headEnd type="none" w="sm" len="sm"/>
                <a:tailEnd type="none" w="sm" len="sm"/>
              </a:ln>
              <a:noFill/>
              <a:latin typeface="Roboto Condensed"/>
            </a:endParaRPr>
          </a:p>
        </p:txBody>
      </p:sp>
      <p:sp>
        <p:nvSpPr>
          <p:cNvPr id="12" name="Google Shape;785;p36">
            <a:hlinkClick r:id="rId4" action="ppaction://hlinksldjump"/>
          </p:cNvPr>
          <p:cNvSpPr txBox="1">
            <a:spLocks noGrp="1"/>
          </p:cNvSpPr>
          <p:nvPr>
            <p:ph type="subTitle" idx="13"/>
          </p:nvPr>
        </p:nvSpPr>
        <p:spPr>
          <a:xfrm>
            <a:off x="1004935" y="174350"/>
            <a:ext cx="1493167" cy="405300"/>
          </a:xfrm>
          <a:prstGeom prst="rect">
            <a:avLst/>
          </a:prstGeom>
        </p:spPr>
        <p:txBody>
          <a:bodyPr spcFirstLastPara="1" wrap="square" lIns="91425" tIns="91425" rIns="91425" bIns="91425" anchor="ctr" anchorCtr="0">
            <a:noAutofit/>
          </a:bodyPr>
          <a:lstStyle/>
          <a:p>
            <a:pPr marL="0" indent="0" algn="l"/>
            <a:r>
              <a:rPr lang="en-US" dirty="0"/>
              <a:t>U</a:t>
            </a:r>
            <a:r>
              <a:rPr lang="en-US" dirty="0" smtClean="0"/>
              <a:t>ses of particles </a:t>
            </a:r>
            <a:endParaRPr lang="en-US" dirty="0"/>
          </a:p>
        </p:txBody>
      </p:sp>
      <p:sp>
        <p:nvSpPr>
          <p:cNvPr id="13" name="Google Shape;786;p36">
            <a:hlinkClick r:id="rId5" action="ppaction://hlinksldjump"/>
          </p:cNvPr>
          <p:cNvSpPr txBox="1">
            <a:spLocks noGrp="1"/>
          </p:cNvSpPr>
          <p:nvPr>
            <p:ph type="subTitle" idx="14"/>
          </p:nvPr>
        </p:nvSpPr>
        <p:spPr>
          <a:xfrm>
            <a:off x="2498102" y="174350"/>
            <a:ext cx="2145120" cy="405300"/>
          </a:xfrm>
          <a:prstGeom prst="rect">
            <a:avLst/>
          </a:prstGeom>
        </p:spPr>
        <p:txBody>
          <a:bodyPr spcFirstLastPara="1" wrap="square" lIns="91425" tIns="91425" rIns="91425" bIns="91425" anchor="ctr" anchorCtr="0">
            <a:noAutofit/>
          </a:bodyPr>
          <a:lstStyle/>
          <a:p>
            <a:pPr marL="0" lvl="0" indent="0" algn="l"/>
            <a:r>
              <a:rPr lang="en-US" dirty="0"/>
              <a:t>B</a:t>
            </a:r>
            <a:r>
              <a:rPr lang="en-US" dirty="0" smtClean="0"/>
              <a:t>asic scene with particles</a:t>
            </a:r>
            <a:endParaRPr lang="en-US" dirty="0"/>
          </a:p>
        </p:txBody>
      </p:sp>
      <p:sp>
        <p:nvSpPr>
          <p:cNvPr id="20" name="Google Shape;787;p36">
            <a:hlinkClick r:id="rId6" action="ppaction://hlinksldjump"/>
          </p:cNvPr>
          <p:cNvSpPr txBox="1">
            <a:spLocks noGrp="1"/>
          </p:cNvSpPr>
          <p:nvPr>
            <p:ph type="subTitle" idx="15"/>
          </p:nvPr>
        </p:nvSpPr>
        <p:spPr>
          <a:xfrm>
            <a:off x="4643222" y="174350"/>
            <a:ext cx="2877837" cy="405300"/>
          </a:xfrm>
          <a:prstGeom prst="rect">
            <a:avLst/>
          </a:prstGeom>
        </p:spPr>
        <p:txBody>
          <a:bodyPr spcFirstLastPara="1" wrap="square" lIns="91425" tIns="91425" rIns="91425" bIns="91425" anchor="ctr" anchorCtr="0">
            <a:noAutofit/>
          </a:bodyPr>
          <a:lstStyle/>
          <a:p>
            <a:pPr marL="0" lvl="0" indent="0" algn="l"/>
            <a:r>
              <a:rPr lang="en-US" b="1" dirty="0">
                <a:solidFill>
                  <a:schemeClr val="accent2"/>
                </a:solidFill>
              </a:rPr>
              <a:t>Properties</a:t>
            </a:r>
          </a:p>
        </p:txBody>
      </p:sp>
    </p:spTree>
    <p:extLst>
      <p:ext uri="{BB962C8B-B14F-4D97-AF65-F5344CB8AC3E}">
        <p14:creationId xmlns:p14="http://schemas.microsoft.com/office/powerpoint/2010/main" val="11374270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 name="Google Shape;1554;p60"/>
          <p:cNvSpPr txBox="1">
            <a:spLocks/>
          </p:cNvSpPr>
          <p:nvPr/>
        </p:nvSpPr>
        <p:spPr>
          <a:xfrm>
            <a:off x="827550" y="1392035"/>
            <a:ext cx="7488900" cy="387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1pPr>
            <a:lvl2pPr marL="914400" marR="0" lvl="1"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pPr marL="0" indent="0"/>
            <a:endParaRPr lang="en-US" b="1" dirty="0" smtClean="0"/>
          </a:p>
        </p:txBody>
      </p:sp>
      <p:sp>
        <p:nvSpPr>
          <p:cNvPr id="16" name="Google Shape;1554;p60"/>
          <p:cNvSpPr txBox="1">
            <a:spLocks/>
          </p:cNvSpPr>
          <p:nvPr/>
        </p:nvSpPr>
        <p:spPr>
          <a:xfrm>
            <a:off x="717173" y="934835"/>
            <a:ext cx="6657325" cy="27746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1pPr>
            <a:lvl2pPr marL="914400" marR="0" lvl="1"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pPr marL="0" indent="0" eaLnBrk="0" fontAlgn="base" hangingPunct="0">
              <a:buClr>
                <a:schemeClr val="accent4"/>
              </a:buClr>
            </a:pPr>
            <a:r>
              <a:rPr lang="en-US" altLang="en-US" dirty="0">
                <a:sym typeface="Roboto Condensed"/>
              </a:rPr>
              <a:t>// Material </a:t>
            </a:r>
          </a:p>
          <a:p>
            <a:pPr marL="0" indent="0" eaLnBrk="0" fontAlgn="base" hangingPunct="0">
              <a:buClr>
                <a:schemeClr val="accent4"/>
              </a:buClr>
            </a:pPr>
            <a:r>
              <a:rPr lang="en-US" altLang="en-US" dirty="0" err="1">
                <a:sym typeface="Roboto Condensed"/>
              </a:rPr>
              <a:t>const</a:t>
            </a:r>
            <a:r>
              <a:rPr lang="en-US" altLang="en-US" dirty="0">
                <a:sym typeface="Roboto Condensed"/>
              </a:rPr>
              <a:t> </a:t>
            </a:r>
            <a:r>
              <a:rPr lang="en-US" altLang="en-US" dirty="0" err="1">
                <a:sym typeface="Roboto Condensed"/>
              </a:rPr>
              <a:t>particlesMaterial</a:t>
            </a:r>
            <a:r>
              <a:rPr lang="en-US" altLang="en-US" dirty="0">
                <a:sym typeface="Roboto Condensed"/>
              </a:rPr>
              <a:t> = new </a:t>
            </a:r>
            <a:r>
              <a:rPr lang="en-US" altLang="en-US" dirty="0" err="1">
                <a:sym typeface="Roboto Condensed"/>
              </a:rPr>
              <a:t>THREE.PointsMaterial</a:t>
            </a:r>
            <a:r>
              <a:rPr lang="en-US" altLang="en-US" dirty="0">
                <a:sym typeface="Roboto Condensed"/>
              </a:rPr>
              <a:t>({ </a:t>
            </a:r>
          </a:p>
          <a:p>
            <a:pPr marL="0" indent="0" eaLnBrk="0" fontAlgn="base" hangingPunct="0">
              <a:buClr>
                <a:schemeClr val="accent4"/>
              </a:buClr>
            </a:pPr>
            <a:r>
              <a:rPr lang="en-US" altLang="en-US" dirty="0">
                <a:sym typeface="Roboto Condensed"/>
              </a:rPr>
              <a:t>size: 0.02,</a:t>
            </a:r>
          </a:p>
          <a:p>
            <a:pPr marL="0" indent="0" eaLnBrk="0" fontAlgn="base" hangingPunct="0">
              <a:buClr>
                <a:schemeClr val="accent4"/>
              </a:buClr>
            </a:pPr>
            <a:r>
              <a:rPr lang="en-US" altLang="en-US" dirty="0" err="1">
                <a:sym typeface="Roboto Condensed"/>
              </a:rPr>
              <a:t>sizeAttenuation</a:t>
            </a:r>
            <a:r>
              <a:rPr lang="en-US" altLang="en-US" dirty="0">
                <a:sym typeface="Roboto Condensed"/>
              </a:rPr>
              <a:t>: true </a:t>
            </a:r>
          </a:p>
          <a:p>
            <a:pPr marL="0" indent="0" eaLnBrk="0" fontAlgn="base" hangingPunct="0">
              <a:buClr>
                <a:schemeClr val="accent4"/>
              </a:buClr>
            </a:pPr>
            <a:r>
              <a:rPr lang="en-US" altLang="en-US" dirty="0">
                <a:sym typeface="Roboto Condensed"/>
              </a:rPr>
              <a:t>}) </a:t>
            </a:r>
            <a:endParaRPr lang="en-US" altLang="en-US" dirty="0" smtClean="0">
              <a:sym typeface="Roboto Condensed"/>
            </a:endParaRPr>
          </a:p>
        </p:txBody>
      </p:sp>
      <p:sp>
        <p:nvSpPr>
          <p:cNvPr id="14" name="Google Shape;785;p36">
            <a:hlinkClick r:id="rId3" action="ppaction://hlinksldjump"/>
          </p:cNvPr>
          <p:cNvSpPr txBox="1">
            <a:spLocks noGrp="1"/>
          </p:cNvSpPr>
          <p:nvPr>
            <p:ph type="subTitle" idx="13"/>
          </p:nvPr>
        </p:nvSpPr>
        <p:spPr>
          <a:xfrm>
            <a:off x="1004935" y="174350"/>
            <a:ext cx="1493167" cy="405300"/>
          </a:xfrm>
          <a:prstGeom prst="rect">
            <a:avLst/>
          </a:prstGeom>
        </p:spPr>
        <p:txBody>
          <a:bodyPr spcFirstLastPara="1" wrap="square" lIns="91425" tIns="91425" rIns="91425" bIns="91425" anchor="ctr" anchorCtr="0">
            <a:noAutofit/>
          </a:bodyPr>
          <a:lstStyle/>
          <a:p>
            <a:pPr marL="0" indent="0" algn="l"/>
            <a:r>
              <a:rPr lang="en-US" dirty="0"/>
              <a:t>U</a:t>
            </a:r>
            <a:r>
              <a:rPr lang="en-US" dirty="0" smtClean="0"/>
              <a:t>ses of particles </a:t>
            </a:r>
            <a:endParaRPr lang="en-US" dirty="0"/>
          </a:p>
        </p:txBody>
      </p:sp>
      <p:sp>
        <p:nvSpPr>
          <p:cNvPr id="15" name="Google Shape;786;p36">
            <a:hlinkClick r:id="rId4" action="ppaction://hlinksldjump"/>
          </p:cNvPr>
          <p:cNvSpPr txBox="1">
            <a:spLocks noGrp="1"/>
          </p:cNvSpPr>
          <p:nvPr>
            <p:ph type="subTitle" idx="14"/>
          </p:nvPr>
        </p:nvSpPr>
        <p:spPr>
          <a:xfrm>
            <a:off x="2498102" y="174350"/>
            <a:ext cx="2145120" cy="405300"/>
          </a:xfrm>
          <a:prstGeom prst="rect">
            <a:avLst/>
          </a:prstGeom>
        </p:spPr>
        <p:txBody>
          <a:bodyPr spcFirstLastPara="1" wrap="square" lIns="91425" tIns="91425" rIns="91425" bIns="91425" anchor="ctr" anchorCtr="0">
            <a:noAutofit/>
          </a:bodyPr>
          <a:lstStyle/>
          <a:p>
            <a:pPr marL="0" lvl="0" indent="0" algn="l"/>
            <a:r>
              <a:rPr lang="en-US" dirty="0"/>
              <a:t>B</a:t>
            </a:r>
            <a:r>
              <a:rPr lang="en-US" dirty="0" smtClean="0"/>
              <a:t>asic scene with particles</a:t>
            </a:r>
            <a:endParaRPr lang="en-US" dirty="0"/>
          </a:p>
        </p:txBody>
      </p:sp>
      <p:sp>
        <p:nvSpPr>
          <p:cNvPr id="17" name="Google Shape;787;p36">
            <a:hlinkClick r:id="rId5" action="ppaction://hlinksldjump"/>
          </p:cNvPr>
          <p:cNvSpPr txBox="1">
            <a:spLocks noGrp="1"/>
          </p:cNvSpPr>
          <p:nvPr>
            <p:ph type="subTitle" idx="15"/>
          </p:nvPr>
        </p:nvSpPr>
        <p:spPr>
          <a:xfrm>
            <a:off x="4643222" y="174350"/>
            <a:ext cx="2877837" cy="405300"/>
          </a:xfrm>
          <a:prstGeom prst="rect">
            <a:avLst/>
          </a:prstGeom>
        </p:spPr>
        <p:txBody>
          <a:bodyPr spcFirstLastPara="1" wrap="square" lIns="91425" tIns="91425" rIns="91425" bIns="91425" anchor="ctr" anchorCtr="0">
            <a:noAutofit/>
          </a:bodyPr>
          <a:lstStyle/>
          <a:p>
            <a:pPr marL="0" lvl="0" indent="0" algn="l"/>
            <a:r>
              <a:rPr lang="en-US" b="1" dirty="0">
                <a:solidFill>
                  <a:schemeClr val="accent2"/>
                </a:solidFill>
              </a:rPr>
              <a:t>Properties</a:t>
            </a:r>
          </a:p>
        </p:txBody>
      </p:sp>
      <p:sp>
        <p:nvSpPr>
          <p:cNvPr id="22" name="Rectangle 8"/>
          <p:cNvSpPr>
            <a:spLocks noChangeArrowheads="1"/>
          </p:cNvSpPr>
          <p:nvPr/>
        </p:nvSpPr>
        <p:spPr bwMode="auto">
          <a:xfrm>
            <a:off x="0" y="90100"/>
            <a:ext cx="1847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24" name="Straight Arrow Connector 23"/>
          <p:cNvCxnSpPr/>
          <p:nvPr/>
        </p:nvCxnSpPr>
        <p:spPr>
          <a:xfrm>
            <a:off x="2363016" y="1897934"/>
            <a:ext cx="1115475" cy="213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777404" y="1841837"/>
            <a:ext cx="3597094" cy="738664"/>
          </a:xfrm>
          <a:prstGeom prst="rect">
            <a:avLst/>
          </a:prstGeom>
          <a:noFill/>
        </p:spPr>
        <p:txBody>
          <a:bodyPr wrap="square" rtlCol="0">
            <a:spAutoFit/>
          </a:bodyPr>
          <a:lstStyle/>
          <a:p>
            <a:r>
              <a:rPr lang="en-US" dirty="0">
                <a:solidFill>
                  <a:schemeClr val="dk2"/>
                </a:solidFill>
                <a:latin typeface="Roboto"/>
                <a:ea typeface="Roboto"/>
                <a:cs typeface="Roboto"/>
                <a:sym typeface="Roboto"/>
              </a:rPr>
              <a:t>Specify whether points' size is attenuated by the camera depth. (Perspective camera only.) Default is true.</a:t>
            </a:r>
          </a:p>
        </p:txBody>
      </p:sp>
      <p:pic>
        <p:nvPicPr>
          <p:cNvPr id="26" name="Picture 25"/>
          <p:cNvPicPr>
            <a:picLocks noChangeAspect="1"/>
          </p:cNvPicPr>
          <p:nvPr/>
        </p:nvPicPr>
        <p:blipFill>
          <a:blip r:embed="rId6"/>
          <a:stretch>
            <a:fillRect/>
          </a:stretch>
        </p:blipFill>
        <p:spPr>
          <a:xfrm>
            <a:off x="0" y="3535050"/>
            <a:ext cx="4411744" cy="3322949"/>
          </a:xfrm>
          <a:prstGeom prst="rect">
            <a:avLst/>
          </a:prstGeom>
        </p:spPr>
      </p:pic>
      <p:pic>
        <p:nvPicPr>
          <p:cNvPr id="27" name="Picture 26"/>
          <p:cNvPicPr>
            <a:picLocks noChangeAspect="1"/>
          </p:cNvPicPr>
          <p:nvPr/>
        </p:nvPicPr>
        <p:blipFill>
          <a:blip r:embed="rId7"/>
          <a:stretch>
            <a:fillRect/>
          </a:stretch>
        </p:blipFill>
        <p:spPr>
          <a:xfrm>
            <a:off x="4643222" y="3535051"/>
            <a:ext cx="4500778" cy="3322947"/>
          </a:xfrm>
          <a:prstGeom prst="rect">
            <a:avLst/>
          </a:prstGeom>
        </p:spPr>
      </p:pic>
      <p:sp>
        <p:nvSpPr>
          <p:cNvPr id="28" name="TextBox 27"/>
          <p:cNvSpPr txBox="1"/>
          <p:nvPr/>
        </p:nvSpPr>
        <p:spPr>
          <a:xfrm>
            <a:off x="1130948" y="3117323"/>
            <a:ext cx="2232681" cy="307777"/>
          </a:xfrm>
          <a:prstGeom prst="rect">
            <a:avLst/>
          </a:prstGeom>
          <a:noFill/>
        </p:spPr>
        <p:txBody>
          <a:bodyPr wrap="square" rtlCol="0">
            <a:spAutoFit/>
          </a:bodyPr>
          <a:lstStyle/>
          <a:p>
            <a:r>
              <a:rPr lang="en-US" b="1" dirty="0" err="1" smtClean="0">
                <a:solidFill>
                  <a:schemeClr val="dk2"/>
                </a:solidFill>
                <a:latin typeface="Roboto"/>
                <a:ea typeface="Roboto"/>
                <a:cs typeface="Roboto"/>
                <a:sym typeface="Roboto"/>
              </a:rPr>
              <a:t>sizeAttenuation:true</a:t>
            </a:r>
            <a:endParaRPr lang="en-US" b="1" dirty="0">
              <a:solidFill>
                <a:schemeClr val="dk2"/>
              </a:solidFill>
              <a:latin typeface="Roboto"/>
              <a:ea typeface="Roboto"/>
              <a:cs typeface="Roboto"/>
              <a:sym typeface="Roboto"/>
            </a:endParaRPr>
          </a:p>
        </p:txBody>
      </p:sp>
      <p:sp>
        <p:nvSpPr>
          <p:cNvPr id="29" name="TextBox 28"/>
          <p:cNvSpPr txBox="1"/>
          <p:nvPr/>
        </p:nvSpPr>
        <p:spPr>
          <a:xfrm>
            <a:off x="6124944" y="3110253"/>
            <a:ext cx="2362182" cy="307777"/>
          </a:xfrm>
          <a:prstGeom prst="rect">
            <a:avLst/>
          </a:prstGeom>
          <a:noFill/>
        </p:spPr>
        <p:txBody>
          <a:bodyPr wrap="square" rtlCol="0">
            <a:spAutoFit/>
          </a:bodyPr>
          <a:lstStyle/>
          <a:p>
            <a:r>
              <a:rPr lang="en-US" b="1" dirty="0" err="1" smtClean="0">
                <a:solidFill>
                  <a:schemeClr val="dk2"/>
                </a:solidFill>
                <a:latin typeface="Roboto"/>
                <a:ea typeface="Roboto"/>
                <a:cs typeface="Roboto"/>
                <a:sym typeface="Roboto"/>
              </a:rPr>
              <a:t>sizeAttenuation</a:t>
            </a:r>
            <a:r>
              <a:rPr lang="en-US" b="1" dirty="0" smtClean="0">
                <a:solidFill>
                  <a:schemeClr val="dk2"/>
                </a:solidFill>
                <a:latin typeface="Roboto"/>
                <a:ea typeface="Roboto"/>
                <a:cs typeface="Roboto"/>
                <a:sym typeface="Roboto"/>
              </a:rPr>
              <a:t>: false</a:t>
            </a:r>
            <a:endParaRPr lang="en-US" b="1" dirty="0">
              <a:solidFill>
                <a:schemeClr val="dk2"/>
              </a:solidFill>
              <a:latin typeface="Roboto"/>
              <a:ea typeface="Roboto"/>
              <a:cs typeface="Roboto"/>
              <a:sym typeface="Roboto"/>
            </a:endParaRPr>
          </a:p>
        </p:txBody>
      </p:sp>
    </p:spTree>
    <p:extLst>
      <p:ext uri="{BB962C8B-B14F-4D97-AF65-F5344CB8AC3E}">
        <p14:creationId xmlns:p14="http://schemas.microsoft.com/office/powerpoint/2010/main" val="1875979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14" name="Google Shape;785;p36">
            <a:hlinkClick r:id="rId3" action="ppaction://hlinksldjump"/>
          </p:cNvPr>
          <p:cNvSpPr txBox="1">
            <a:spLocks noGrp="1"/>
          </p:cNvSpPr>
          <p:nvPr>
            <p:ph type="subTitle" idx="13"/>
          </p:nvPr>
        </p:nvSpPr>
        <p:spPr>
          <a:xfrm>
            <a:off x="1004935" y="174350"/>
            <a:ext cx="1493167" cy="405300"/>
          </a:xfrm>
          <a:prstGeom prst="rect">
            <a:avLst/>
          </a:prstGeom>
        </p:spPr>
        <p:txBody>
          <a:bodyPr spcFirstLastPara="1" wrap="square" lIns="91425" tIns="91425" rIns="91425" bIns="91425" anchor="ctr" anchorCtr="0">
            <a:noAutofit/>
          </a:bodyPr>
          <a:lstStyle/>
          <a:p>
            <a:pPr marL="0" indent="0" algn="l"/>
            <a:r>
              <a:rPr lang="en-US" dirty="0"/>
              <a:t>U</a:t>
            </a:r>
            <a:r>
              <a:rPr lang="en-US" dirty="0" smtClean="0"/>
              <a:t>ses of particles </a:t>
            </a:r>
            <a:endParaRPr lang="en-US" dirty="0"/>
          </a:p>
        </p:txBody>
      </p:sp>
      <p:sp>
        <p:nvSpPr>
          <p:cNvPr id="15" name="Google Shape;786;p36">
            <a:hlinkClick r:id="rId4" action="ppaction://hlinksldjump"/>
          </p:cNvPr>
          <p:cNvSpPr txBox="1">
            <a:spLocks noGrp="1"/>
          </p:cNvSpPr>
          <p:nvPr>
            <p:ph type="subTitle" idx="14"/>
          </p:nvPr>
        </p:nvSpPr>
        <p:spPr>
          <a:xfrm>
            <a:off x="2498102" y="174350"/>
            <a:ext cx="2145120" cy="405300"/>
          </a:xfrm>
          <a:prstGeom prst="rect">
            <a:avLst/>
          </a:prstGeom>
        </p:spPr>
        <p:txBody>
          <a:bodyPr spcFirstLastPara="1" wrap="square" lIns="91425" tIns="91425" rIns="91425" bIns="91425" anchor="ctr" anchorCtr="0">
            <a:noAutofit/>
          </a:bodyPr>
          <a:lstStyle/>
          <a:p>
            <a:pPr marL="0" lvl="0" indent="0" algn="l"/>
            <a:r>
              <a:rPr lang="en-US" dirty="0"/>
              <a:t>B</a:t>
            </a:r>
            <a:r>
              <a:rPr lang="en-US" dirty="0" smtClean="0"/>
              <a:t>asic scene with particles</a:t>
            </a:r>
            <a:endParaRPr lang="en-US" dirty="0"/>
          </a:p>
        </p:txBody>
      </p:sp>
      <p:sp>
        <p:nvSpPr>
          <p:cNvPr id="17" name="Google Shape;787;p36">
            <a:hlinkClick r:id="rId5" action="ppaction://hlinksldjump"/>
          </p:cNvPr>
          <p:cNvSpPr txBox="1">
            <a:spLocks noGrp="1"/>
          </p:cNvSpPr>
          <p:nvPr>
            <p:ph type="subTitle" idx="15"/>
          </p:nvPr>
        </p:nvSpPr>
        <p:spPr>
          <a:xfrm>
            <a:off x="4643222" y="174350"/>
            <a:ext cx="2877837" cy="405300"/>
          </a:xfrm>
          <a:prstGeom prst="rect">
            <a:avLst/>
          </a:prstGeom>
        </p:spPr>
        <p:txBody>
          <a:bodyPr spcFirstLastPara="1" wrap="square" lIns="91425" tIns="91425" rIns="91425" bIns="91425" anchor="ctr" anchorCtr="0">
            <a:noAutofit/>
          </a:bodyPr>
          <a:lstStyle/>
          <a:p>
            <a:pPr marL="0" lvl="0" indent="0" algn="l"/>
            <a:r>
              <a:rPr lang="en-US" b="1" dirty="0">
                <a:solidFill>
                  <a:schemeClr val="accent2"/>
                </a:solidFill>
              </a:rPr>
              <a:t>Properties</a:t>
            </a:r>
          </a:p>
        </p:txBody>
      </p:sp>
      <p:sp>
        <p:nvSpPr>
          <p:cNvPr id="22" name="Rectangle 8"/>
          <p:cNvSpPr>
            <a:spLocks noChangeArrowheads="1"/>
          </p:cNvSpPr>
          <p:nvPr/>
        </p:nvSpPr>
        <p:spPr bwMode="auto">
          <a:xfrm>
            <a:off x="0" y="90100"/>
            <a:ext cx="1847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 name="Picture 1"/>
          <p:cNvPicPr>
            <a:picLocks noChangeAspect="1"/>
          </p:cNvPicPr>
          <p:nvPr/>
        </p:nvPicPr>
        <p:blipFill>
          <a:blip r:embed="rId6"/>
          <a:stretch>
            <a:fillRect/>
          </a:stretch>
        </p:blipFill>
        <p:spPr>
          <a:xfrm>
            <a:off x="1715678" y="697584"/>
            <a:ext cx="5964060" cy="5469092"/>
          </a:xfrm>
          <a:prstGeom prst="rect">
            <a:avLst/>
          </a:prstGeom>
        </p:spPr>
      </p:pic>
    </p:spTree>
    <p:extLst>
      <p:ext uri="{BB962C8B-B14F-4D97-AF65-F5344CB8AC3E}">
        <p14:creationId xmlns:p14="http://schemas.microsoft.com/office/powerpoint/2010/main" val="19781508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2"/>
        <p:cNvGrpSpPr/>
        <p:nvPr/>
      </p:nvGrpSpPr>
      <p:grpSpPr>
        <a:xfrm>
          <a:off x="0" y="0"/>
          <a:ext cx="0" cy="0"/>
          <a:chOff x="0" y="0"/>
          <a:chExt cx="0" cy="0"/>
        </a:xfrm>
      </p:grpSpPr>
      <p:sp>
        <p:nvSpPr>
          <p:cNvPr id="1523" name="Google Shape;1523;p59"/>
          <p:cNvSpPr txBox="1">
            <a:spLocks noGrp="1"/>
          </p:cNvSpPr>
          <p:nvPr>
            <p:ph type="ctrTitle"/>
          </p:nvPr>
        </p:nvSpPr>
        <p:spPr>
          <a:xfrm>
            <a:off x="2430000" y="1480702"/>
            <a:ext cx="4284000" cy="9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
        <p:nvSpPr>
          <p:cNvPr id="1525" name="Google Shape;1525;p59"/>
          <p:cNvSpPr txBox="1">
            <a:spLocks noGrp="1"/>
          </p:cNvSpPr>
          <p:nvPr>
            <p:ph type="subTitle" idx="2"/>
          </p:nvPr>
        </p:nvSpPr>
        <p:spPr>
          <a:xfrm>
            <a:off x="6390906" y="6316950"/>
            <a:ext cx="2286600" cy="4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PROJECT PROPOSAL</a:t>
            </a:r>
            <a:endParaRPr/>
          </a:p>
        </p:txBody>
      </p:sp>
      <p:sp>
        <p:nvSpPr>
          <p:cNvPr id="1526" name="Google Shape;1526;p59">
            <a:hlinkClick r:id="rId3" action="ppaction://hlinksldjump"/>
          </p:cNvPr>
          <p:cNvSpPr txBox="1">
            <a:spLocks noGrp="1"/>
          </p:cNvSpPr>
          <p:nvPr>
            <p:ph type="subTitle" idx="3"/>
          </p:nvPr>
        </p:nvSpPr>
        <p:spPr>
          <a:xfrm>
            <a:off x="926373"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ABOUT</a:t>
            </a:r>
            <a:endParaRPr/>
          </a:p>
        </p:txBody>
      </p:sp>
      <p:sp>
        <p:nvSpPr>
          <p:cNvPr id="1527" name="Google Shape;1527;p59">
            <a:hlinkClick r:id="rId4" action="ppaction://hlinksldjump"/>
          </p:cNvPr>
          <p:cNvSpPr txBox="1">
            <a:spLocks noGrp="1"/>
          </p:cNvSpPr>
          <p:nvPr>
            <p:ph type="subTitle" idx="4"/>
          </p:nvPr>
        </p:nvSpPr>
        <p:spPr>
          <a:xfrm>
            <a:off x="1874598"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BUDGET</a:t>
            </a:r>
            <a:endParaRPr/>
          </a:p>
        </p:txBody>
      </p:sp>
      <p:sp>
        <p:nvSpPr>
          <p:cNvPr id="1528" name="Google Shape;1528;p59">
            <a:hlinkClick r:id="rId5" action="ppaction://hlinksldjump"/>
          </p:cNvPr>
          <p:cNvSpPr txBox="1">
            <a:spLocks noGrp="1"/>
          </p:cNvSpPr>
          <p:nvPr>
            <p:ph type="subTitle" idx="5"/>
          </p:nvPr>
        </p:nvSpPr>
        <p:spPr>
          <a:xfrm>
            <a:off x="2822823"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PROJECT</a:t>
            </a:r>
            <a:endParaRPr/>
          </a:p>
        </p:txBody>
      </p:sp>
      <p:sp>
        <p:nvSpPr>
          <p:cNvPr id="1529" name="Google Shape;1529;p59">
            <a:hlinkClick r:id="" action="ppaction://noaction"/>
          </p:cNvPr>
          <p:cNvSpPr txBox="1">
            <a:spLocks noGrp="1"/>
          </p:cNvSpPr>
          <p:nvPr>
            <p:ph type="subTitle" idx="6"/>
          </p:nvPr>
        </p:nvSpPr>
        <p:spPr>
          <a:xfrm>
            <a:off x="3771048"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TIMELINE</a:t>
            </a:r>
            <a:endParaRPr/>
          </a:p>
        </p:txBody>
      </p:sp>
      <p:grpSp>
        <p:nvGrpSpPr>
          <p:cNvPr id="1530" name="Google Shape;1530;p59"/>
          <p:cNvGrpSpPr/>
          <p:nvPr/>
        </p:nvGrpSpPr>
        <p:grpSpPr>
          <a:xfrm>
            <a:off x="912697" y="1745326"/>
            <a:ext cx="247486" cy="560689"/>
            <a:chOff x="690709" y="1212543"/>
            <a:chExt cx="222000" cy="502950"/>
          </a:xfrm>
        </p:grpSpPr>
        <p:sp>
          <p:nvSpPr>
            <p:cNvPr id="1531" name="Google Shape;1531;p59"/>
            <p:cNvSpPr/>
            <p:nvPr/>
          </p:nvSpPr>
          <p:spPr>
            <a:xfrm>
              <a:off x="690709" y="149349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9"/>
            <p:cNvSpPr/>
            <p:nvPr/>
          </p:nvSpPr>
          <p:spPr>
            <a:xfrm>
              <a:off x="690709" y="121254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3" name="Google Shape;1533;p59"/>
          <p:cNvGrpSpPr/>
          <p:nvPr/>
        </p:nvGrpSpPr>
        <p:grpSpPr>
          <a:xfrm>
            <a:off x="7133525" y="3169426"/>
            <a:ext cx="477425" cy="588776"/>
            <a:chOff x="7133525" y="3169426"/>
            <a:chExt cx="477425" cy="588776"/>
          </a:xfrm>
        </p:grpSpPr>
        <p:sp>
          <p:nvSpPr>
            <p:cNvPr id="1534" name="Google Shape;1534;p59"/>
            <p:cNvSpPr/>
            <p:nvPr/>
          </p:nvSpPr>
          <p:spPr>
            <a:xfrm>
              <a:off x="7295950" y="3443201"/>
              <a:ext cx="315000" cy="3150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9"/>
            <p:cNvSpPr/>
            <p:nvPr/>
          </p:nvSpPr>
          <p:spPr>
            <a:xfrm>
              <a:off x="7133525" y="3169426"/>
              <a:ext cx="177900" cy="1779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8" name="Google Shape;1548;p59"/>
          <p:cNvSpPr txBox="1"/>
          <p:nvPr/>
        </p:nvSpPr>
        <p:spPr>
          <a:xfrm>
            <a:off x="3072000" y="5254415"/>
            <a:ext cx="3000000" cy="4053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300">
                <a:solidFill>
                  <a:schemeClr val="dk2"/>
                </a:solidFill>
                <a:latin typeface="Roboto"/>
                <a:ea typeface="Roboto"/>
                <a:cs typeface="Roboto"/>
                <a:sym typeface="Roboto"/>
              </a:rPr>
              <a:t>Please keep this slide for attribution</a:t>
            </a:r>
            <a:endParaRPr sz="1300">
              <a:solidFill>
                <a:schemeClr val="dk2"/>
              </a:solidFill>
              <a:latin typeface="Roboto"/>
              <a:ea typeface="Roboto"/>
              <a:cs typeface="Roboto"/>
              <a:sym typeface="Roboto"/>
            </a:endParaRPr>
          </a:p>
        </p:txBody>
      </p:sp>
      <p:sp>
        <p:nvSpPr>
          <p:cNvPr id="17" name="Google Shape;1524;p59"/>
          <p:cNvSpPr txBox="1">
            <a:spLocks noGrp="1"/>
          </p:cNvSpPr>
          <p:nvPr>
            <p:ph type="subTitle" idx="1"/>
          </p:nvPr>
        </p:nvSpPr>
        <p:spPr>
          <a:xfrm>
            <a:off x="2430000" y="3032201"/>
            <a:ext cx="4293900" cy="113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 dirty="0"/>
              <a:t>Do you have any questions</a:t>
            </a:r>
            <a:r>
              <a:rPr lang="en" dirty="0" smtClean="0"/>
              <a:t>?</a:t>
            </a:r>
          </a:p>
          <a:p>
            <a:pPr marL="0" lvl="0" indent="0" algn="ctr" rtl="0">
              <a:spcBef>
                <a:spcPts val="0"/>
              </a:spcBef>
              <a:spcAft>
                <a:spcPts val="0"/>
              </a:spcAft>
              <a:buClr>
                <a:schemeClr val="lt1"/>
              </a:buClr>
              <a:buSzPts val="1100"/>
              <a:buFont typeface="Arial"/>
              <a:buNone/>
            </a:pPr>
            <a:endParaRPr dirty="0"/>
          </a:p>
          <a:p>
            <a:pPr marL="0" lvl="0" indent="0" algn="ctr" rtl="0">
              <a:spcBef>
                <a:spcPts val="1000"/>
              </a:spcBef>
              <a:spcAft>
                <a:spcPts val="0"/>
              </a:spcAft>
              <a:buClr>
                <a:schemeClr val="lt1"/>
              </a:buClr>
              <a:buSzPts val="1100"/>
              <a:buFont typeface="Arial"/>
              <a:buNone/>
            </a:pPr>
            <a:r>
              <a:rPr lang="en" b="1" dirty="0" smtClean="0">
                <a:hlinkClick r:id="rId6"/>
              </a:rPr>
              <a:t>EMAIL: </a:t>
            </a:r>
            <a:r>
              <a:rPr lang="en" dirty="0" smtClean="0">
                <a:hlinkClick r:id="rId6"/>
              </a:rPr>
              <a:t>aadnanshahh2001@gmail.com</a:t>
            </a:r>
            <a:endParaRPr lang="en" dirty="0"/>
          </a:p>
          <a:p>
            <a:pPr marL="0" lvl="0" indent="0">
              <a:spcBef>
                <a:spcPts val="1000"/>
              </a:spcBef>
              <a:buClr>
                <a:schemeClr val="lt1"/>
              </a:buClr>
              <a:buSzPts val="1100"/>
            </a:pPr>
            <a:r>
              <a:rPr lang="en-US" b="1" dirty="0" smtClean="0"/>
              <a:t>GITHUB: </a:t>
            </a:r>
            <a:r>
              <a:rPr lang="en-US" dirty="0" smtClean="0"/>
              <a:t>https</a:t>
            </a:r>
            <a:r>
              <a:rPr lang="en-US" dirty="0"/>
              <a:t>://github.com/AdnanShahSahb</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35"/>
          <p:cNvSpPr txBox="1">
            <a:spLocks noGrp="1"/>
          </p:cNvSpPr>
          <p:nvPr>
            <p:ph type="title"/>
          </p:nvPr>
        </p:nvSpPr>
        <p:spPr>
          <a:xfrm>
            <a:off x="939873" y="2744314"/>
            <a:ext cx="57777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mtClean="0"/>
              <a:t>TOPIC 16: </a:t>
            </a:r>
            <a:endParaRPr dirty="0"/>
          </a:p>
        </p:txBody>
      </p:sp>
      <p:sp>
        <p:nvSpPr>
          <p:cNvPr id="764" name="Google Shape;764;p35">
            <a:hlinkClick r:id="rId3" action="ppaction://hlinksldjump"/>
          </p:cNvPr>
          <p:cNvSpPr txBox="1">
            <a:spLocks noGrp="1"/>
          </p:cNvSpPr>
          <p:nvPr>
            <p:ph type="subTitle" idx="3"/>
          </p:nvPr>
        </p:nvSpPr>
        <p:spPr>
          <a:xfrm>
            <a:off x="1874598"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BUDGET</a:t>
            </a:r>
            <a:endParaRPr/>
          </a:p>
        </p:txBody>
      </p:sp>
      <p:sp>
        <p:nvSpPr>
          <p:cNvPr id="765" name="Google Shape;765;p35">
            <a:hlinkClick r:id="rId4" action="ppaction://hlinksldjump"/>
          </p:cNvPr>
          <p:cNvSpPr txBox="1">
            <a:spLocks noGrp="1"/>
          </p:cNvSpPr>
          <p:nvPr>
            <p:ph type="subTitle" idx="4"/>
          </p:nvPr>
        </p:nvSpPr>
        <p:spPr>
          <a:xfrm>
            <a:off x="2822823"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PROJECT</a:t>
            </a:r>
            <a:endParaRPr/>
          </a:p>
        </p:txBody>
      </p:sp>
      <p:sp>
        <p:nvSpPr>
          <p:cNvPr id="766" name="Google Shape;766;p35">
            <a:hlinkClick r:id="" action="ppaction://noaction"/>
          </p:cNvPr>
          <p:cNvSpPr txBox="1">
            <a:spLocks noGrp="1"/>
          </p:cNvSpPr>
          <p:nvPr>
            <p:ph type="subTitle" idx="5"/>
          </p:nvPr>
        </p:nvSpPr>
        <p:spPr>
          <a:xfrm>
            <a:off x="3771048"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TIMELINE</a:t>
            </a:r>
            <a:endParaRPr/>
          </a:p>
        </p:txBody>
      </p:sp>
      <p:sp>
        <p:nvSpPr>
          <p:cNvPr id="767" name="Google Shape;767;p35"/>
          <p:cNvSpPr/>
          <p:nvPr/>
        </p:nvSpPr>
        <p:spPr>
          <a:xfrm>
            <a:off x="1101598" y="3378727"/>
            <a:ext cx="7043032" cy="698238"/>
          </a:xfrm>
          <a:prstGeom prst="rect">
            <a:avLst/>
          </a:prstGeom>
        </p:spPr>
        <p:txBody>
          <a:bodyPr>
            <a:prstTxWarp prst="textPlain">
              <a:avLst/>
            </a:prstTxWarp>
          </a:bodyPr>
          <a:lstStyle/>
          <a:p>
            <a:pPr lvl="0" algn="ctr"/>
            <a:r>
              <a:rPr lang="en-US" b="1" dirty="0" smtClean="0">
                <a:ln w="19050" cap="flat" cmpd="sng">
                  <a:solidFill>
                    <a:schemeClr val="dk1"/>
                  </a:solidFill>
                  <a:prstDash val="solid"/>
                  <a:round/>
                  <a:headEnd type="none" w="sm" len="sm"/>
                  <a:tailEnd type="none" w="sm" len="sm"/>
                </a:ln>
                <a:noFill/>
                <a:latin typeface="Roboto Condensed"/>
              </a:rPr>
              <a:t>PARTICLES</a:t>
            </a:r>
            <a:endParaRPr b="1" i="0" dirty="0">
              <a:ln w="19050" cap="flat" cmpd="sng">
                <a:solidFill>
                  <a:schemeClr val="dk1"/>
                </a:solidFill>
                <a:prstDash val="solid"/>
                <a:round/>
                <a:headEnd type="none" w="sm" len="sm"/>
                <a:tailEnd type="none" w="sm" len="sm"/>
              </a:ln>
              <a:noFill/>
              <a:latin typeface="Roboto Condensed"/>
            </a:endParaRPr>
          </a:p>
        </p:txBody>
      </p:sp>
      <p:sp>
        <p:nvSpPr>
          <p:cNvPr id="768" name="Google Shape;768;p35"/>
          <p:cNvSpPr txBox="1">
            <a:spLocks noGrp="1"/>
          </p:cNvSpPr>
          <p:nvPr>
            <p:ph type="subTitle" idx="1"/>
          </p:nvPr>
        </p:nvSpPr>
        <p:spPr>
          <a:xfrm>
            <a:off x="6390906" y="6316950"/>
            <a:ext cx="2286600" cy="4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PROJECT PROPOSAL</a:t>
            </a:r>
            <a:endParaRPr/>
          </a:p>
        </p:txBody>
      </p:sp>
      <p:sp>
        <p:nvSpPr>
          <p:cNvPr id="769" name="Google Shape;769;p35">
            <a:hlinkClick r:id="rId5" action="ppaction://hlinksldjump"/>
          </p:cNvPr>
          <p:cNvSpPr txBox="1">
            <a:spLocks noGrp="1"/>
          </p:cNvSpPr>
          <p:nvPr>
            <p:ph type="subTitle" idx="2"/>
          </p:nvPr>
        </p:nvSpPr>
        <p:spPr>
          <a:xfrm>
            <a:off x="926373"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ABOUT</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36"/>
          <p:cNvSpPr txBox="1">
            <a:spLocks noGrp="1"/>
          </p:cNvSpPr>
          <p:nvPr>
            <p:ph type="title"/>
          </p:nvPr>
        </p:nvSpPr>
        <p:spPr>
          <a:xfrm>
            <a:off x="3765085" y="1664463"/>
            <a:ext cx="3474971" cy="527700"/>
          </a:xfrm>
          <a:prstGeom prst="rect">
            <a:avLst/>
          </a:prstGeom>
        </p:spPr>
        <p:txBody>
          <a:bodyPr spcFirstLastPara="1" wrap="square" lIns="91425" tIns="91425" rIns="91425" bIns="91425" anchor="ctr" anchorCtr="0">
            <a:noAutofit/>
          </a:bodyPr>
          <a:lstStyle/>
          <a:p>
            <a:pPr lvl="0"/>
            <a:r>
              <a:rPr lang="en-US" dirty="0"/>
              <a:t>USES OF PARTICLES </a:t>
            </a:r>
            <a:endParaRPr dirty="0"/>
          </a:p>
        </p:txBody>
      </p:sp>
      <p:sp>
        <p:nvSpPr>
          <p:cNvPr id="782" name="Google Shape;782;p36"/>
          <p:cNvSpPr txBox="1">
            <a:spLocks noGrp="1"/>
          </p:cNvSpPr>
          <p:nvPr>
            <p:ph type="title" idx="8"/>
          </p:nvPr>
        </p:nvSpPr>
        <p:spPr>
          <a:xfrm>
            <a:off x="518050" y="2753550"/>
            <a:ext cx="2725800" cy="135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TABLE OF CONTENTS</a:t>
            </a:r>
            <a:endParaRPr dirty="0"/>
          </a:p>
        </p:txBody>
      </p:sp>
      <p:cxnSp>
        <p:nvCxnSpPr>
          <p:cNvPr id="783" name="Google Shape;783;p36"/>
          <p:cNvCxnSpPr>
            <a:stCxn id="782" idx="0"/>
            <a:endCxn id="784" idx="1"/>
          </p:cNvCxnSpPr>
          <p:nvPr/>
        </p:nvCxnSpPr>
        <p:spPr>
          <a:xfrm rot="-5400000">
            <a:off x="1739050" y="1909950"/>
            <a:ext cx="985500" cy="701700"/>
          </a:xfrm>
          <a:prstGeom prst="bentConnector2">
            <a:avLst/>
          </a:prstGeom>
          <a:noFill/>
          <a:ln w="19050" cap="flat" cmpd="sng">
            <a:solidFill>
              <a:schemeClr val="accent1"/>
            </a:solidFill>
            <a:prstDash val="dash"/>
            <a:round/>
            <a:headEnd type="diamond" w="med" len="med"/>
            <a:tailEnd type="diamond" w="med" len="med"/>
          </a:ln>
        </p:spPr>
      </p:cxnSp>
      <p:sp>
        <p:nvSpPr>
          <p:cNvPr id="785" name="Google Shape;785;p36">
            <a:hlinkClick r:id="rId3" action="ppaction://hlinksldjump"/>
          </p:cNvPr>
          <p:cNvSpPr txBox="1">
            <a:spLocks noGrp="1"/>
          </p:cNvSpPr>
          <p:nvPr>
            <p:ph type="subTitle" idx="13"/>
          </p:nvPr>
        </p:nvSpPr>
        <p:spPr>
          <a:xfrm>
            <a:off x="1004935" y="174350"/>
            <a:ext cx="1493167" cy="405300"/>
          </a:xfrm>
          <a:prstGeom prst="rect">
            <a:avLst/>
          </a:prstGeom>
        </p:spPr>
        <p:txBody>
          <a:bodyPr spcFirstLastPara="1" wrap="square" lIns="91425" tIns="91425" rIns="91425" bIns="91425" anchor="ctr" anchorCtr="0">
            <a:noAutofit/>
          </a:bodyPr>
          <a:lstStyle/>
          <a:p>
            <a:pPr marL="0" indent="0" algn="l"/>
            <a:r>
              <a:rPr lang="en-US" dirty="0"/>
              <a:t>U</a:t>
            </a:r>
            <a:r>
              <a:rPr lang="en-US" dirty="0" smtClean="0"/>
              <a:t>ses of particles </a:t>
            </a:r>
            <a:endParaRPr lang="en-US" dirty="0"/>
          </a:p>
        </p:txBody>
      </p:sp>
      <p:sp>
        <p:nvSpPr>
          <p:cNvPr id="786" name="Google Shape;786;p36">
            <a:hlinkClick r:id="rId4" action="ppaction://hlinksldjump"/>
          </p:cNvPr>
          <p:cNvSpPr txBox="1">
            <a:spLocks noGrp="1"/>
          </p:cNvSpPr>
          <p:nvPr>
            <p:ph type="subTitle" idx="14"/>
          </p:nvPr>
        </p:nvSpPr>
        <p:spPr>
          <a:xfrm>
            <a:off x="2498102" y="174350"/>
            <a:ext cx="2145120" cy="405300"/>
          </a:xfrm>
          <a:prstGeom prst="rect">
            <a:avLst/>
          </a:prstGeom>
        </p:spPr>
        <p:txBody>
          <a:bodyPr spcFirstLastPara="1" wrap="square" lIns="91425" tIns="91425" rIns="91425" bIns="91425" anchor="ctr" anchorCtr="0">
            <a:noAutofit/>
          </a:bodyPr>
          <a:lstStyle/>
          <a:p>
            <a:pPr marL="0" lvl="0" indent="0" algn="l"/>
            <a:r>
              <a:rPr lang="en-US" dirty="0"/>
              <a:t>B</a:t>
            </a:r>
            <a:r>
              <a:rPr lang="en-US" dirty="0" smtClean="0"/>
              <a:t>asic scene with particles</a:t>
            </a:r>
            <a:endParaRPr lang="en-US" dirty="0"/>
          </a:p>
        </p:txBody>
      </p:sp>
      <p:sp>
        <p:nvSpPr>
          <p:cNvPr id="787" name="Google Shape;787;p36">
            <a:hlinkClick r:id="rId5" action="ppaction://hlinksldjump"/>
          </p:cNvPr>
          <p:cNvSpPr txBox="1">
            <a:spLocks noGrp="1"/>
          </p:cNvSpPr>
          <p:nvPr>
            <p:ph type="subTitle" idx="15"/>
          </p:nvPr>
        </p:nvSpPr>
        <p:spPr>
          <a:xfrm>
            <a:off x="4643222" y="174350"/>
            <a:ext cx="2877837" cy="405300"/>
          </a:xfrm>
          <a:prstGeom prst="rect">
            <a:avLst/>
          </a:prstGeom>
        </p:spPr>
        <p:txBody>
          <a:bodyPr spcFirstLastPara="1" wrap="square" lIns="91425" tIns="91425" rIns="91425" bIns="91425" anchor="ctr" anchorCtr="0">
            <a:noAutofit/>
          </a:bodyPr>
          <a:lstStyle/>
          <a:p>
            <a:pPr marL="0" lvl="0" indent="0" algn="l"/>
            <a:r>
              <a:rPr lang="en-US" dirty="0"/>
              <a:t>P</a:t>
            </a:r>
            <a:r>
              <a:rPr lang="en-US" dirty="0" smtClean="0"/>
              <a:t>roperties</a:t>
            </a:r>
            <a:endParaRPr lang="en-US" dirty="0"/>
          </a:p>
        </p:txBody>
      </p:sp>
      <p:sp>
        <p:nvSpPr>
          <p:cNvPr id="789" name="Google Shape;789;p36"/>
          <p:cNvSpPr/>
          <p:nvPr/>
        </p:nvSpPr>
        <p:spPr>
          <a:xfrm>
            <a:off x="3046853" y="1744374"/>
            <a:ext cx="237300" cy="2373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2582600" y="1417225"/>
            <a:ext cx="701700" cy="701700"/>
          </a:xfrm>
          <a:prstGeom prst="roundRect">
            <a:avLst>
              <a:gd name="adj" fmla="val 16667"/>
            </a:avLst>
          </a:prstGeom>
          <a:gradFill>
            <a:gsLst>
              <a:gs pos="0">
                <a:schemeClr val="accent2"/>
              </a:gs>
              <a:gs pos="89000">
                <a:schemeClr val="lt1"/>
              </a:gs>
              <a:gs pos="100000">
                <a:schemeClr val="accent1"/>
              </a:gs>
            </a:gsLst>
            <a:lin ang="8100019"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0" name="Google Shape;790;p36"/>
          <p:cNvGrpSpPr/>
          <p:nvPr/>
        </p:nvGrpSpPr>
        <p:grpSpPr>
          <a:xfrm>
            <a:off x="2709416" y="1560838"/>
            <a:ext cx="448065" cy="414463"/>
            <a:chOff x="4126815" y="2760704"/>
            <a:chExt cx="380393" cy="363118"/>
          </a:xfrm>
        </p:grpSpPr>
        <p:sp>
          <p:nvSpPr>
            <p:cNvPr id="791" name="Google Shape;791;p36"/>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5" name="Google Shape;795;p36"/>
          <p:cNvSpPr/>
          <p:nvPr/>
        </p:nvSpPr>
        <p:spPr>
          <a:xfrm>
            <a:off x="3825523" y="2498446"/>
            <a:ext cx="817699" cy="651675"/>
          </a:xfrm>
          <a:prstGeom prst="rect">
            <a:avLst/>
          </a:prstGeom>
        </p:spPr>
        <p:txBody>
          <a:bodyPr>
            <a:prstTxWarp prst="textPlain">
              <a:avLst/>
            </a:prstTxWarp>
          </a:bodyPr>
          <a:lstStyle/>
          <a:p>
            <a:pPr lvl="0" algn="ctr"/>
            <a:r>
              <a:rPr b="1" i="0" dirty="0" smtClean="0">
                <a:ln w="19050" cap="flat" cmpd="sng">
                  <a:solidFill>
                    <a:schemeClr val="accent1"/>
                  </a:solidFill>
                  <a:prstDash val="solid"/>
                  <a:round/>
                  <a:headEnd type="none" w="sm" len="sm"/>
                  <a:tailEnd type="none" w="sm" len="sm"/>
                </a:ln>
                <a:noFill/>
                <a:latin typeface="Roboto Condensed"/>
              </a:rPr>
              <a:t>0</a:t>
            </a:r>
            <a:r>
              <a:rPr lang="en-US" b="1" i="0" dirty="0" smtClean="0">
                <a:ln w="19050" cap="flat" cmpd="sng">
                  <a:solidFill>
                    <a:schemeClr val="accent1"/>
                  </a:solidFill>
                  <a:prstDash val="solid"/>
                  <a:round/>
                  <a:headEnd type="none" w="sm" len="sm"/>
                  <a:tailEnd type="none" w="sm" len="sm"/>
                </a:ln>
                <a:noFill/>
                <a:latin typeface="Roboto Condensed"/>
              </a:rPr>
              <a:t>2</a:t>
            </a:r>
            <a:endParaRPr b="1" i="0" dirty="0">
              <a:ln w="19050" cap="flat" cmpd="sng">
                <a:solidFill>
                  <a:schemeClr val="accent1"/>
                </a:solidFill>
                <a:prstDash val="solid"/>
                <a:round/>
                <a:headEnd type="none" w="sm" len="sm"/>
                <a:tailEnd type="none" w="sm" len="sm"/>
              </a:ln>
              <a:noFill/>
              <a:latin typeface="Roboto Condensed"/>
            </a:endParaRPr>
          </a:p>
        </p:txBody>
      </p:sp>
      <p:sp>
        <p:nvSpPr>
          <p:cNvPr id="797" name="Google Shape;797;p36"/>
          <p:cNvSpPr/>
          <p:nvPr/>
        </p:nvSpPr>
        <p:spPr>
          <a:xfrm>
            <a:off x="3825523" y="926218"/>
            <a:ext cx="723075" cy="651675"/>
          </a:xfrm>
          <a:prstGeom prst="rect">
            <a:avLst/>
          </a:prstGeom>
        </p:spPr>
        <p:txBody>
          <a:bodyPr>
            <a:prstTxWarp prst="textPlain">
              <a:avLst/>
            </a:prstTxWarp>
          </a:bodyPr>
          <a:lstStyle/>
          <a:p>
            <a:pPr lvl="0" algn="ctr"/>
            <a:r>
              <a:rPr b="1" i="0" dirty="0">
                <a:ln w="19050" cap="flat" cmpd="sng">
                  <a:solidFill>
                    <a:schemeClr val="accent1"/>
                  </a:solidFill>
                  <a:prstDash val="solid"/>
                  <a:round/>
                  <a:headEnd type="none" w="sm" len="sm"/>
                  <a:tailEnd type="none" w="sm" len="sm"/>
                </a:ln>
                <a:noFill/>
                <a:latin typeface="Roboto Condensed"/>
              </a:rPr>
              <a:t>01</a:t>
            </a:r>
          </a:p>
        </p:txBody>
      </p:sp>
      <p:sp>
        <p:nvSpPr>
          <p:cNvPr id="799" name="Google Shape;799;p36"/>
          <p:cNvSpPr txBox="1">
            <a:spLocks noGrp="1"/>
          </p:cNvSpPr>
          <p:nvPr>
            <p:ph type="subTitle" idx="9"/>
          </p:nvPr>
        </p:nvSpPr>
        <p:spPr>
          <a:xfrm>
            <a:off x="6390906" y="6316950"/>
            <a:ext cx="2286600" cy="4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PROJECT PROPOSAL</a:t>
            </a:r>
            <a:endParaRPr/>
          </a:p>
        </p:txBody>
      </p:sp>
      <p:grpSp>
        <p:nvGrpSpPr>
          <p:cNvPr id="800" name="Google Shape;800;p36"/>
          <p:cNvGrpSpPr/>
          <p:nvPr/>
        </p:nvGrpSpPr>
        <p:grpSpPr>
          <a:xfrm>
            <a:off x="7924977" y="1252056"/>
            <a:ext cx="538061" cy="560627"/>
            <a:chOff x="7924977" y="1252056"/>
            <a:chExt cx="538061" cy="560627"/>
          </a:xfrm>
        </p:grpSpPr>
        <p:sp>
          <p:nvSpPr>
            <p:cNvPr id="801" name="Google Shape;801;p36"/>
            <p:cNvSpPr/>
            <p:nvPr/>
          </p:nvSpPr>
          <p:spPr>
            <a:xfrm>
              <a:off x="7924977" y="1550483"/>
              <a:ext cx="262200" cy="2622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8200839" y="1252056"/>
              <a:ext cx="262200" cy="2622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36"/>
          <p:cNvGrpSpPr/>
          <p:nvPr/>
        </p:nvGrpSpPr>
        <p:grpSpPr>
          <a:xfrm>
            <a:off x="1271525" y="4920325"/>
            <a:ext cx="655039" cy="706378"/>
            <a:chOff x="1271525" y="4920325"/>
            <a:chExt cx="655039" cy="706378"/>
          </a:xfrm>
        </p:grpSpPr>
        <p:sp>
          <p:nvSpPr>
            <p:cNvPr id="804" name="Google Shape;804;p36"/>
            <p:cNvSpPr/>
            <p:nvPr/>
          </p:nvSpPr>
          <p:spPr>
            <a:xfrm>
              <a:off x="1513164" y="4920325"/>
              <a:ext cx="413400" cy="413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1271525" y="5375603"/>
              <a:ext cx="251100" cy="251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95;p36"/>
          <p:cNvSpPr/>
          <p:nvPr/>
        </p:nvSpPr>
        <p:spPr>
          <a:xfrm>
            <a:off x="3825523" y="3935290"/>
            <a:ext cx="817699" cy="651675"/>
          </a:xfrm>
          <a:prstGeom prst="rect">
            <a:avLst/>
          </a:prstGeom>
        </p:spPr>
        <p:txBody>
          <a:bodyPr>
            <a:prstTxWarp prst="textPlain">
              <a:avLst/>
            </a:prstTxWarp>
          </a:bodyPr>
          <a:lstStyle/>
          <a:p>
            <a:pPr lvl="0" algn="ctr"/>
            <a:r>
              <a:rPr b="1" i="0" dirty="0" smtClean="0">
                <a:ln w="19050" cap="flat" cmpd="sng">
                  <a:solidFill>
                    <a:schemeClr val="accent1"/>
                  </a:solidFill>
                  <a:prstDash val="solid"/>
                  <a:round/>
                  <a:headEnd type="none" w="sm" len="sm"/>
                  <a:tailEnd type="none" w="sm" len="sm"/>
                </a:ln>
                <a:noFill/>
                <a:latin typeface="Roboto Condensed"/>
              </a:rPr>
              <a:t>0</a:t>
            </a:r>
            <a:r>
              <a:rPr lang="en-US" b="1" i="0" dirty="0" smtClean="0">
                <a:ln w="19050" cap="flat" cmpd="sng">
                  <a:solidFill>
                    <a:schemeClr val="accent1"/>
                  </a:solidFill>
                  <a:prstDash val="solid"/>
                  <a:round/>
                  <a:headEnd type="none" w="sm" len="sm"/>
                  <a:tailEnd type="none" w="sm" len="sm"/>
                </a:ln>
                <a:noFill/>
                <a:latin typeface="Roboto Condensed"/>
              </a:rPr>
              <a:t>3</a:t>
            </a:r>
            <a:endParaRPr b="1" i="0" dirty="0">
              <a:ln w="19050" cap="flat" cmpd="sng">
                <a:solidFill>
                  <a:schemeClr val="accent1"/>
                </a:solidFill>
                <a:prstDash val="solid"/>
                <a:round/>
                <a:headEnd type="none" w="sm" len="sm"/>
                <a:tailEnd type="none" w="sm" len="sm"/>
              </a:ln>
              <a:noFill/>
              <a:latin typeface="Roboto Condensed"/>
            </a:endParaRPr>
          </a:p>
        </p:txBody>
      </p:sp>
      <p:sp>
        <p:nvSpPr>
          <p:cNvPr id="36" name="Google Shape;778;p36"/>
          <p:cNvSpPr txBox="1">
            <a:spLocks noGrp="1"/>
          </p:cNvSpPr>
          <p:nvPr>
            <p:ph type="title" idx="4"/>
          </p:nvPr>
        </p:nvSpPr>
        <p:spPr>
          <a:xfrm>
            <a:off x="3765085" y="3224926"/>
            <a:ext cx="4341967"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BASIC SCENE WITH PARTICLES</a:t>
            </a:r>
            <a:endParaRPr dirty="0"/>
          </a:p>
        </p:txBody>
      </p:sp>
      <p:sp>
        <p:nvSpPr>
          <p:cNvPr id="37" name="Google Shape;778;p36"/>
          <p:cNvSpPr txBox="1">
            <a:spLocks noGrp="1"/>
          </p:cNvSpPr>
          <p:nvPr>
            <p:ph type="title" idx="4"/>
          </p:nvPr>
        </p:nvSpPr>
        <p:spPr>
          <a:xfrm>
            <a:off x="3825523" y="4785389"/>
            <a:ext cx="4946607"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PROPERTIES</a:t>
            </a: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pic>
        <p:nvPicPr>
          <p:cNvPr id="38" name="Google Shape;810;p37"/>
          <p:cNvPicPr preferRelativeResize="0"/>
          <p:nvPr/>
        </p:nvPicPr>
        <p:blipFill rotWithShape="1">
          <a:blip r:embed="rId3">
            <a:alphaModFix/>
          </a:blip>
          <a:srcRect l="23573" r="26966"/>
          <a:stretch/>
        </p:blipFill>
        <p:spPr>
          <a:xfrm>
            <a:off x="5080200" y="695125"/>
            <a:ext cx="4063800" cy="5477076"/>
          </a:xfrm>
          <a:prstGeom prst="rect">
            <a:avLst/>
          </a:prstGeom>
          <a:noFill/>
          <a:ln>
            <a:noFill/>
          </a:ln>
        </p:spPr>
      </p:pic>
      <p:sp>
        <p:nvSpPr>
          <p:cNvPr id="39" name="Google Shape;811;p37"/>
          <p:cNvSpPr txBox="1">
            <a:spLocks noGrp="1"/>
          </p:cNvSpPr>
          <p:nvPr>
            <p:ph type="title"/>
          </p:nvPr>
        </p:nvSpPr>
        <p:spPr>
          <a:xfrm>
            <a:off x="926373" y="3995150"/>
            <a:ext cx="4153827" cy="841800"/>
          </a:xfrm>
          <a:prstGeom prst="rect">
            <a:avLst/>
          </a:prstGeom>
        </p:spPr>
        <p:txBody>
          <a:bodyPr spcFirstLastPara="1" wrap="square" lIns="91425" tIns="91425" rIns="91425" bIns="91425" anchor="ctr" anchorCtr="0">
            <a:noAutofit/>
          </a:bodyPr>
          <a:lstStyle/>
          <a:p>
            <a:r>
              <a:rPr lang="en-US" sz="6000" dirty="0" smtClean="0"/>
              <a:t>Uses of Particles</a:t>
            </a:r>
            <a:endParaRPr lang="en-US" sz="6000" dirty="0"/>
          </a:p>
        </p:txBody>
      </p:sp>
      <p:sp>
        <p:nvSpPr>
          <p:cNvPr id="40" name="Google Shape;818;p37"/>
          <p:cNvSpPr/>
          <p:nvPr/>
        </p:nvSpPr>
        <p:spPr>
          <a:xfrm>
            <a:off x="997469" y="1975265"/>
            <a:ext cx="1478527" cy="1332513"/>
          </a:xfrm>
          <a:prstGeom prst="rect">
            <a:avLst/>
          </a:prstGeom>
        </p:spPr>
        <p:txBody>
          <a:bodyPr>
            <a:prstTxWarp prst="textPlain">
              <a:avLst/>
            </a:prstTxWarp>
          </a:bodyPr>
          <a:lstStyle/>
          <a:p>
            <a:pPr lvl="0" algn="ctr"/>
            <a:r>
              <a:rPr b="1" i="0">
                <a:ln w="19050" cap="flat" cmpd="sng">
                  <a:solidFill>
                    <a:schemeClr val="accent1"/>
                  </a:solidFill>
                  <a:prstDash val="solid"/>
                  <a:round/>
                  <a:headEnd type="none" w="sm" len="sm"/>
                  <a:tailEnd type="none" w="sm" len="sm"/>
                </a:ln>
                <a:noFill/>
                <a:latin typeface="Roboto Condensed"/>
              </a:rPr>
              <a:t>01</a:t>
            </a:r>
          </a:p>
        </p:txBody>
      </p:sp>
      <p:sp>
        <p:nvSpPr>
          <p:cNvPr id="41" name="Google Shape;830;p37"/>
          <p:cNvSpPr/>
          <p:nvPr/>
        </p:nvSpPr>
        <p:spPr>
          <a:xfrm rot="10800000">
            <a:off x="1039832" y="655525"/>
            <a:ext cx="696900" cy="79200"/>
          </a:xfrm>
          <a:prstGeom prst="roundRect">
            <a:avLst>
              <a:gd name="adj" fmla="val 16667"/>
            </a:avLst>
          </a:prstGeom>
          <a:gradFill>
            <a:gsLst>
              <a:gs pos="0">
                <a:schemeClr val="accent2"/>
              </a:gs>
              <a:gs pos="89000">
                <a:schemeClr val="lt1"/>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85;p36">
            <a:hlinkClick r:id="rId4" action="ppaction://hlinksldjump"/>
          </p:cNvPr>
          <p:cNvSpPr txBox="1">
            <a:spLocks noGrp="1"/>
          </p:cNvSpPr>
          <p:nvPr>
            <p:ph type="subTitle" idx="13"/>
          </p:nvPr>
        </p:nvSpPr>
        <p:spPr>
          <a:xfrm>
            <a:off x="1004935" y="174350"/>
            <a:ext cx="1493167" cy="405300"/>
          </a:xfrm>
          <a:prstGeom prst="rect">
            <a:avLst/>
          </a:prstGeom>
        </p:spPr>
        <p:txBody>
          <a:bodyPr spcFirstLastPara="1" wrap="square" lIns="91425" tIns="91425" rIns="91425" bIns="91425" anchor="ctr" anchorCtr="0">
            <a:noAutofit/>
          </a:bodyPr>
          <a:lstStyle/>
          <a:p>
            <a:pPr marL="0" indent="0" algn="l"/>
            <a:r>
              <a:rPr lang="en-US" b="1" dirty="0">
                <a:solidFill>
                  <a:schemeClr val="accent2"/>
                </a:solidFill>
              </a:rPr>
              <a:t>Uses of particles </a:t>
            </a:r>
          </a:p>
        </p:txBody>
      </p:sp>
      <p:sp>
        <p:nvSpPr>
          <p:cNvPr id="16" name="Google Shape;786;p36">
            <a:hlinkClick r:id="rId5" action="ppaction://hlinksldjump"/>
          </p:cNvPr>
          <p:cNvSpPr txBox="1">
            <a:spLocks noGrp="1"/>
          </p:cNvSpPr>
          <p:nvPr>
            <p:ph type="subTitle" idx="14"/>
          </p:nvPr>
        </p:nvSpPr>
        <p:spPr>
          <a:xfrm>
            <a:off x="2498102" y="174350"/>
            <a:ext cx="2145120" cy="405300"/>
          </a:xfrm>
          <a:prstGeom prst="rect">
            <a:avLst/>
          </a:prstGeom>
        </p:spPr>
        <p:txBody>
          <a:bodyPr spcFirstLastPara="1" wrap="square" lIns="91425" tIns="91425" rIns="91425" bIns="91425" anchor="ctr" anchorCtr="0">
            <a:noAutofit/>
          </a:bodyPr>
          <a:lstStyle/>
          <a:p>
            <a:pPr marL="0" lvl="0" indent="0" algn="l"/>
            <a:r>
              <a:rPr lang="en-US" dirty="0"/>
              <a:t>B</a:t>
            </a:r>
            <a:r>
              <a:rPr lang="en-US" dirty="0" smtClean="0"/>
              <a:t>asic scene with particles</a:t>
            </a:r>
            <a:endParaRPr lang="en-US" dirty="0"/>
          </a:p>
        </p:txBody>
      </p:sp>
      <p:sp>
        <p:nvSpPr>
          <p:cNvPr id="17" name="Google Shape;787;p36">
            <a:hlinkClick r:id="rId6" action="ppaction://hlinksldjump"/>
          </p:cNvPr>
          <p:cNvSpPr txBox="1">
            <a:spLocks noGrp="1"/>
          </p:cNvSpPr>
          <p:nvPr>
            <p:ph type="subTitle" idx="15"/>
          </p:nvPr>
        </p:nvSpPr>
        <p:spPr>
          <a:xfrm>
            <a:off x="4643222" y="174350"/>
            <a:ext cx="2877837" cy="405300"/>
          </a:xfrm>
          <a:prstGeom prst="rect">
            <a:avLst/>
          </a:prstGeom>
        </p:spPr>
        <p:txBody>
          <a:bodyPr spcFirstLastPara="1" wrap="square" lIns="91425" tIns="91425" rIns="91425" bIns="91425" anchor="ctr" anchorCtr="0">
            <a:noAutofit/>
          </a:bodyPr>
          <a:lstStyle/>
          <a:p>
            <a:pPr marL="0" lvl="0" indent="0" algn="l"/>
            <a:r>
              <a:rPr lang="en-US" dirty="0"/>
              <a:t>P</a:t>
            </a:r>
            <a:r>
              <a:rPr lang="en-US" dirty="0" smtClean="0"/>
              <a:t>roperties</a:t>
            </a:r>
            <a:endParaRPr lang="en-US" dirty="0"/>
          </a:p>
        </p:txBody>
      </p:sp>
    </p:spTree>
    <p:extLst>
      <p:ext uri="{BB962C8B-B14F-4D97-AF65-F5344CB8AC3E}">
        <p14:creationId xmlns:p14="http://schemas.microsoft.com/office/powerpoint/2010/main" val="25659127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11" name="Google Shape;1554;p60"/>
          <p:cNvSpPr txBox="1">
            <a:spLocks/>
          </p:cNvSpPr>
          <p:nvPr/>
        </p:nvSpPr>
        <p:spPr>
          <a:xfrm>
            <a:off x="905709" y="1128085"/>
            <a:ext cx="6657325" cy="27746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1pPr>
            <a:lvl2pPr marL="914400" marR="0" lvl="1"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pPr marL="285750" indent="-285750">
              <a:lnSpc>
                <a:spcPct val="150000"/>
              </a:lnSpc>
              <a:buFont typeface="Arial" panose="020B0604020202020204" pitchFamily="34" charset="0"/>
              <a:buChar char="•"/>
            </a:pPr>
            <a:r>
              <a:rPr lang="en-US" dirty="0"/>
              <a:t>Particle systems are collections of </a:t>
            </a:r>
            <a:r>
              <a:rPr lang="en-US" dirty="0" smtClean="0"/>
              <a:t>thousands of small objects </a:t>
            </a:r>
            <a:r>
              <a:rPr lang="en-US" dirty="0"/>
              <a:t>that are used to </a:t>
            </a:r>
            <a:r>
              <a:rPr lang="en-US" dirty="0" smtClean="0"/>
              <a:t>achieve </a:t>
            </a:r>
            <a:r>
              <a:rPr lang="en-US" dirty="0"/>
              <a:t>various effects such as stars, smoke, rain, dust, fire, and many other things</a:t>
            </a:r>
            <a:r>
              <a:rPr lang="en-US" dirty="0" smtClean="0"/>
              <a:t>.</a:t>
            </a:r>
          </a:p>
          <a:p>
            <a:pPr marL="285750" indent="-285750">
              <a:lnSpc>
                <a:spcPct val="150000"/>
              </a:lnSpc>
              <a:buFont typeface="Arial" panose="020B0604020202020204" pitchFamily="34" charset="0"/>
              <a:buChar char="•"/>
            </a:pPr>
            <a:r>
              <a:rPr lang="en-US" dirty="0" smtClean="0"/>
              <a:t>Following are the examples of how it looks like in </a:t>
            </a:r>
            <a:r>
              <a:rPr lang="en-US" dirty="0" err="1" smtClean="0"/>
              <a:t>threeJS</a:t>
            </a:r>
            <a:r>
              <a:rPr lang="en-US" dirty="0" smtClean="0"/>
              <a:t>.</a:t>
            </a:r>
          </a:p>
          <a:p>
            <a:pPr marL="285750" indent="-285750">
              <a:lnSpc>
                <a:spcPct val="150000"/>
              </a:lnSpc>
              <a:buFont typeface="Arial" panose="020B0604020202020204" pitchFamily="34" charset="0"/>
              <a:buChar char="•"/>
            </a:pPr>
            <a:endParaRPr lang="en-US" dirty="0" smtClean="0"/>
          </a:p>
        </p:txBody>
      </p:sp>
      <p:sp>
        <p:nvSpPr>
          <p:cNvPr id="9" name="Google Shape;785;p36">
            <a:hlinkClick r:id="rId3" action="ppaction://hlinksldjump"/>
          </p:cNvPr>
          <p:cNvSpPr txBox="1">
            <a:spLocks noGrp="1"/>
          </p:cNvSpPr>
          <p:nvPr>
            <p:ph type="subTitle" idx="13"/>
          </p:nvPr>
        </p:nvSpPr>
        <p:spPr>
          <a:xfrm>
            <a:off x="1004935" y="174350"/>
            <a:ext cx="1493167" cy="405300"/>
          </a:xfrm>
          <a:prstGeom prst="rect">
            <a:avLst/>
          </a:prstGeom>
        </p:spPr>
        <p:txBody>
          <a:bodyPr spcFirstLastPara="1" wrap="square" lIns="91425" tIns="91425" rIns="91425" bIns="91425" anchor="ctr" anchorCtr="0">
            <a:noAutofit/>
          </a:bodyPr>
          <a:lstStyle/>
          <a:p>
            <a:pPr marL="0" indent="0" algn="l"/>
            <a:r>
              <a:rPr lang="en-US" b="1" dirty="0">
                <a:solidFill>
                  <a:schemeClr val="accent2"/>
                </a:solidFill>
              </a:rPr>
              <a:t>Uses of particles </a:t>
            </a:r>
          </a:p>
        </p:txBody>
      </p:sp>
      <p:sp>
        <p:nvSpPr>
          <p:cNvPr id="10" name="Google Shape;786;p36">
            <a:hlinkClick r:id="rId4" action="ppaction://hlinksldjump"/>
          </p:cNvPr>
          <p:cNvSpPr txBox="1">
            <a:spLocks noGrp="1"/>
          </p:cNvSpPr>
          <p:nvPr>
            <p:ph type="subTitle" idx="14"/>
          </p:nvPr>
        </p:nvSpPr>
        <p:spPr>
          <a:xfrm>
            <a:off x="2498102" y="174350"/>
            <a:ext cx="2145120" cy="405300"/>
          </a:xfrm>
          <a:prstGeom prst="rect">
            <a:avLst/>
          </a:prstGeom>
        </p:spPr>
        <p:txBody>
          <a:bodyPr spcFirstLastPara="1" wrap="square" lIns="91425" tIns="91425" rIns="91425" bIns="91425" anchor="ctr" anchorCtr="0">
            <a:noAutofit/>
          </a:bodyPr>
          <a:lstStyle/>
          <a:p>
            <a:pPr marL="0" lvl="0" indent="0" algn="l"/>
            <a:r>
              <a:rPr lang="en-US" dirty="0"/>
              <a:t>B</a:t>
            </a:r>
            <a:r>
              <a:rPr lang="en-US" dirty="0" smtClean="0"/>
              <a:t>asic scene with particles</a:t>
            </a:r>
            <a:endParaRPr lang="en-US" dirty="0"/>
          </a:p>
        </p:txBody>
      </p:sp>
      <p:sp>
        <p:nvSpPr>
          <p:cNvPr id="12" name="Google Shape;787;p36">
            <a:hlinkClick r:id="rId5" action="ppaction://hlinksldjump"/>
          </p:cNvPr>
          <p:cNvSpPr txBox="1">
            <a:spLocks noGrp="1"/>
          </p:cNvSpPr>
          <p:nvPr>
            <p:ph type="subTitle" idx="15"/>
          </p:nvPr>
        </p:nvSpPr>
        <p:spPr>
          <a:xfrm>
            <a:off x="4643222" y="174350"/>
            <a:ext cx="2877837" cy="405300"/>
          </a:xfrm>
          <a:prstGeom prst="rect">
            <a:avLst/>
          </a:prstGeom>
        </p:spPr>
        <p:txBody>
          <a:bodyPr spcFirstLastPara="1" wrap="square" lIns="91425" tIns="91425" rIns="91425" bIns="91425" anchor="ctr" anchorCtr="0">
            <a:noAutofit/>
          </a:bodyPr>
          <a:lstStyle/>
          <a:p>
            <a:pPr marL="0" lvl="0" indent="0" algn="l"/>
            <a:r>
              <a:rPr lang="en-US" dirty="0"/>
              <a:t>P</a:t>
            </a:r>
            <a:r>
              <a:rPr lang="en-US" dirty="0" smtClean="0"/>
              <a:t>roperties</a:t>
            </a:r>
            <a:endParaRPr lang="en-US" dirty="0"/>
          </a:p>
        </p:txBody>
      </p:sp>
      <p:pic>
        <p:nvPicPr>
          <p:cNvPr id="1028" name="Picture 4" descr="three-js-stars - Webflow"/>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315911"/>
            <a:ext cx="2800973" cy="18673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rotWithShape="1">
          <a:blip r:embed="rId7"/>
          <a:srcRect l="1456" t="2447" r="1989" b="2264"/>
          <a:stretch/>
        </p:blipFill>
        <p:spPr>
          <a:xfrm>
            <a:off x="3271708" y="4315911"/>
            <a:ext cx="2601797" cy="1868694"/>
          </a:xfrm>
          <a:prstGeom prst="rect">
            <a:avLst/>
          </a:prstGeom>
        </p:spPr>
      </p:pic>
      <p:pic>
        <p:nvPicPr>
          <p:cNvPr id="1036" name="Picture 12" descr="fire ball │ sketch of three.js"/>
          <p:cNvPicPr>
            <a:picLocks noChangeAspect="1" noChangeArrowheads="1"/>
          </p:cNvPicPr>
          <p:nvPr/>
        </p:nvPicPr>
        <p:blipFill rotWithShape="1">
          <a:blip r:embed="rId8">
            <a:extLst>
              <a:ext uri="{28A0092B-C50C-407E-A947-70E740481C1C}">
                <a14:useLocalDpi xmlns:a14="http://schemas.microsoft.com/office/drawing/2010/main" val="0"/>
              </a:ext>
            </a:extLst>
          </a:blip>
          <a:srcRect l="11212" t="-926" r="10071"/>
          <a:stretch/>
        </p:blipFill>
        <p:spPr bwMode="auto">
          <a:xfrm>
            <a:off x="6344240" y="4298622"/>
            <a:ext cx="2799760" cy="188460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844018" y="3715730"/>
            <a:ext cx="989373" cy="307777"/>
          </a:xfrm>
          <a:prstGeom prst="rect">
            <a:avLst/>
          </a:prstGeom>
          <a:noFill/>
        </p:spPr>
        <p:txBody>
          <a:bodyPr wrap="none" rtlCol="0">
            <a:spAutoFit/>
          </a:bodyPr>
          <a:lstStyle/>
          <a:p>
            <a:r>
              <a:rPr lang="en-US" b="1" dirty="0">
                <a:solidFill>
                  <a:schemeClr val="dk2"/>
                </a:solidFill>
                <a:latin typeface="Roboto"/>
                <a:ea typeface="Roboto"/>
                <a:cs typeface="Roboto"/>
                <a:sym typeface="Roboto"/>
              </a:rPr>
              <a:t>Stars/rain</a:t>
            </a:r>
          </a:p>
        </p:txBody>
      </p:sp>
      <p:sp>
        <p:nvSpPr>
          <p:cNvPr id="22" name="TextBox 21"/>
          <p:cNvSpPr txBox="1"/>
          <p:nvPr/>
        </p:nvSpPr>
        <p:spPr>
          <a:xfrm>
            <a:off x="4221877" y="3715731"/>
            <a:ext cx="728084" cy="307777"/>
          </a:xfrm>
          <a:prstGeom prst="rect">
            <a:avLst/>
          </a:prstGeom>
          <a:noFill/>
        </p:spPr>
        <p:txBody>
          <a:bodyPr wrap="none" rtlCol="0">
            <a:spAutoFit/>
          </a:bodyPr>
          <a:lstStyle/>
          <a:p>
            <a:r>
              <a:rPr lang="en-US" b="1" dirty="0">
                <a:solidFill>
                  <a:schemeClr val="dk2"/>
                </a:solidFill>
                <a:latin typeface="Roboto"/>
                <a:ea typeface="Roboto"/>
                <a:cs typeface="Roboto"/>
              </a:rPr>
              <a:t>smoke</a:t>
            </a:r>
          </a:p>
        </p:txBody>
      </p:sp>
      <p:sp>
        <p:nvSpPr>
          <p:cNvPr id="23" name="TextBox 22"/>
          <p:cNvSpPr txBox="1"/>
          <p:nvPr/>
        </p:nvSpPr>
        <p:spPr>
          <a:xfrm>
            <a:off x="7497898" y="3715731"/>
            <a:ext cx="492443" cy="307777"/>
          </a:xfrm>
          <a:prstGeom prst="rect">
            <a:avLst/>
          </a:prstGeom>
          <a:noFill/>
        </p:spPr>
        <p:txBody>
          <a:bodyPr wrap="none" rtlCol="0">
            <a:spAutoFit/>
          </a:bodyPr>
          <a:lstStyle/>
          <a:p>
            <a:r>
              <a:rPr lang="en-US" b="1" dirty="0">
                <a:solidFill>
                  <a:schemeClr val="dk2"/>
                </a:solidFill>
                <a:latin typeface="Roboto"/>
                <a:ea typeface="Roboto"/>
                <a:cs typeface="Roboto"/>
              </a:rPr>
              <a:t>Fire</a:t>
            </a:r>
          </a:p>
        </p:txBody>
      </p:sp>
    </p:spTree>
    <p:extLst>
      <p:ext uri="{BB962C8B-B14F-4D97-AF65-F5344CB8AC3E}">
        <p14:creationId xmlns:p14="http://schemas.microsoft.com/office/powerpoint/2010/main" val="2766434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pic>
        <p:nvPicPr>
          <p:cNvPr id="10" name="Google Shape;945;p42"/>
          <p:cNvPicPr preferRelativeResize="0"/>
          <p:nvPr/>
        </p:nvPicPr>
        <p:blipFill rotWithShape="1">
          <a:blip r:embed="rId3">
            <a:alphaModFix/>
          </a:blip>
          <a:srcRect l="24335" r="26200"/>
          <a:stretch/>
        </p:blipFill>
        <p:spPr>
          <a:xfrm>
            <a:off x="0" y="695125"/>
            <a:ext cx="4063800" cy="5477076"/>
          </a:xfrm>
          <a:prstGeom prst="rect">
            <a:avLst/>
          </a:prstGeom>
          <a:noFill/>
          <a:ln>
            <a:noFill/>
          </a:ln>
        </p:spPr>
      </p:pic>
      <p:sp>
        <p:nvSpPr>
          <p:cNvPr id="41" name="Google Shape;830;p37"/>
          <p:cNvSpPr/>
          <p:nvPr/>
        </p:nvSpPr>
        <p:spPr>
          <a:xfrm rot="10800000">
            <a:off x="2498102" y="615925"/>
            <a:ext cx="696900" cy="79200"/>
          </a:xfrm>
          <a:prstGeom prst="roundRect">
            <a:avLst>
              <a:gd name="adj" fmla="val 16667"/>
            </a:avLst>
          </a:prstGeom>
          <a:gradFill>
            <a:gsLst>
              <a:gs pos="0">
                <a:schemeClr val="accent2"/>
              </a:gs>
              <a:gs pos="89000">
                <a:schemeClr val="lt1"/>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46;p42"/>
          <p:cNvSpPr txBox="1">
            <a:spLocks noGrp="1"/>
          </p:cNvSpPr>
          <p:nvPr>
            <p:ph type="title"/>
          </p:nvPr>
        </p:nvSpPr>
        <p:spPr>
          <a:xfrm>
            <a:off x="4846638" y="4318838"/>
            <a:ext cx="4375870" cy="787963"/>
          </a:xfrm>
          <a:prstGeom prst="rect">
            <a:avLst/>
          </a:prstGeom>
        </p:spPr>
        <p:txBody>
          <a:bodyPr spcFirstLastPara="1" wrap="square" lIns="91425" tIns="91425" rIns="91425" bIns="91425" anchor="ctr" anchorCtr="0">
            <a:noAutofit/>
          </a:bodyPr>
          <a:lstStyle/>
          <a:p>
            <a:pPr>
              <a:buSzPts val="3600"/>
            </a:pPr>
            <a:r>
              <a:rPr lang="en" sz="6000" dirty="0" smtClean="0"/>
              <a:t>Basic Scene with particles</a:t>
            </a:r>
            <a:endParaRPr sz="6000" dirty="0"/>
          </a:p>
        </p:txBody>
      </p:sp>
      <p:sp>
        <p:nvSpPr>
          <p:cNvPr id="15" name="Google Shape;952;p42"/>
          <p:cNvSpPr/>
          <p:nvPr/>
        </p:nvSpPr>
        <p:spPr>
          <a:xfrm>
            <a:off x="5153862" y="1975265"/>
            <a:ext cx="1688442" cy="1332513"/>
          </a:xfrm>
          <a:prstGeom prst="rect">
            <a:avLst/>
          </a:prstGeom>
        </p:spPr>
        <p:txBody>
          <a:bodyPr>
            <a:prstTxWarp prst="textPlain">
              <a:avLst/>
            </a:prstTxWarp>
          </a:bodyPr>
          <a:lstStyle/>
          <a:p>
            <a:pPr lvl="0" algn="ctr"/>
            <a:r>
              <a:rPr b="1" i="0">
                <a:ln w="19050" cap="flat" cmpd="sng">
                  <a:solidFill>
                    <a:schemeClr val="accent1"/>
                  </a:solidFill>
                  <a:prstDash val="solid"/>
                  <a:round/>
                  <a:headEnd type="none" w="sm" len="sm"/>
                  <a:tailEnd type="none" w="sm" len="sm"/>
                </a:ln>
                <a:noFill/>
                <a:latin typeface="Roboto Condensed"/>
              </a:rPr>
              <a:t>02</a:t>
            </a:r>
          </a:p>
        </p:txBody>
      </p:sp>
      <p:sp>
        <p:nvSpPr>
          <p:cNvPr id="20" name="Google Shape;785;p36">
            <a:hlinkClick r:id="rId4" action="ppaction://hlinksldjump"/>
          </p:cNvPr>
          <p:cNvSpPr txBox="1">
            <a:spLocks noGrp="1"/>
          </p:cNvSpPr>
          <p:nvPr>
            <p:ph type="subTitle" idx="13"/>
          </p:nvPr>
        </p:nvSpPr>
        <p:spPr>
          <a:xfrm>
            <a:off x="1004935" y="174350"/>
            <a:ext cx="1493167" cy="405300"/>
          </a:xfrm>
          <a:prstGeom prst="rect">
            <a:avLst/>
          </a:prstGeom>
        </p:spPr>
        <p:txBody>
          <a:bodyPr spcFirstLastPara="1" wrap="square" lIns="91425" tIns="91425" rIns="91425" bIns="91425" anchor="ctr" anchorCtr="0">
            <a:noAutofit/>
          </a:bodyPr>
          <a:lstStyle/>
          <a:p>
            <a:pPr marL="0" indent="0" algn="l"/>
            <a:r>
              <a:rPr lang="en-US" dirty="0"/>
              <a:t>U</a:t>
            </a:r>
            <a:r>
              <a:rPr lang="en-US" dirty="0" smtClean="0"/>
              <a:t>ses of particles </a:t>
            </a:r>
            <a:endParaRPr lang="en-US" dirty="0"/>
          </a:p>
        </p:txBody>
      </p:sp>
      <p:sp>
        <p:nvSpPr>
          <p:cNvPr id="21" name="Google Shape;786;p36">
            <a:hlinkClick r:id="rId5" action="ppaction://hlinksldjump"/>
          </p:cNvPr>
          <p:cNvSpPr txBox="1">
            <a:spLocks noGrp="1"/>
          </p:cNvSpPr>
          <p:nvPr>
            <p:ph type="subTitle" idx="14"/>
          </p:nvPr>
        </p:nvSpPr>
        <p:spPr>
          <a:xfrm>
            <a:off x="2498102" y="174350"/>
            <a:ext cx="2145120" cy="405300"/>
          </a:xfrm>
          <a:prstGeom prst="rect">
            <a:avLst/>
          </a:prstGeom>
        </p:spPr>
        <p:txBody>
          <a:bodyPr spcFirstLastPara="1" wrap="square" lIns="91425" tIns="91425" rIns="91425" bIns="91425" anchor="ctr" anchorCtr="0">
            <a:noAutofit/>
          </a:bodyPr>
          <a:lstStyle/>
          <a:p>
            <a:pPr marL="0" lvl="0" indent="0" algn="l"/>
            <a:r>
              <a:rPr lang="en-US" b="1" dirty="0">
                <a:solidFill>
                  <a:schemeClr val="accent2"/>
                </a:solidFill>
              </a:rPr>
              <a:t>Basic scene with particles</a:t>
            </a:r>
          </a:p>
        </p:txBody>
      </p:sp>
      <p:sp>
        <p:nvSpPr>
          <p:cNvPr id="22" name="Google Shape;787;p36">
            <a:hlinkClick r:id="rId6" action="ppaction://hlinksldjump"/>
          </p:cNvPr>
          <p:cNvSpPr txBox="1">
            <a:spLocks noGrp="1"/>
          </p:cNvSpPr>
          <p:nvPr>
            <p:ph type="subTitle" idx="15"/>
          </p:nvPr>
        </p:nvSpPr>
        <p:spPr>
          <a:xfrm>
            <a:off x="4643222" y="174350"/>
            <a:ext cx="2877837" cy="405300"/>
          </a:xfrm>
          <a:prstGeom prst="rect">
            <a:avLst/>
          </a:prstGeom>
        </p:spPr>
        <p:txBody>
          <a:bodyPr spcFirstLastPara="1" wrap="square" lIns="91425" tIns="91425" rIns="91425" bIns="91425" anchor="ctr" anchorCtr="0">
            <a:noAutofit/>
          </a:bodyPr>
          <a:lstStyle/>
          <a:p>
            <a:pPr marL="0" lvl="0" indent="0" algn="l"/>
            <a:r>
              <a:rPr lang="en-US" dirty="0"/>
              <a:t>P</a:t>
            </a:r>
            <a:r>
              <a:rPr lang="en-US" dirty="0" smtClean="0"/>
              <a:t>roperties</a:t>
            </a:r>
            <a:endParaRPr lang="en-US" dirty="0"/>
          </a:p>
        </p:txBody>
      </p:sp>
    </p:spTree>
    <p:extLst>
      <p:ext uri="{BB962C8B-B14F-4D97-AF65-F5344CB8AC3E}">
        <p14:creationId xmlns:p14="http://schemas.microsoft.com/office/powerpoint/2010/main" val="32904614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12" name="Google Shape;1554;p60"/>
          <p:cNvSpPr txBox="1">
            <a:spLocks/>
          </p:cNvSpPr>
          <p:nvPr/>
        </p:nvSpPr>
        <p:spPr>
          <a:xfrm>
            <a:off x="400167" y="812976"/>
            <a:ext cx="7488900" cy="387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1pPr>
            <a:lvl2pPr marL="914400" marR="0" lvl="1"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r>
              <a:rPr lang="en-US" sz="900" dirty="0" err="1" smtClean="0"/>
              <a:t>const</a:t>
            </a:r>
            <a:r>
              <a:rPr lang="en-US" sz="900" dirty="0" smtClean="0"/>
              <a:t> canvas=</a:t>
            </a:r>
            <a:r>
              <a:rPr lang="en-US" sz="900" dirty="0" err="1" smtClean="0"/>
              <a:t>document.getElementById</a:t>
            </a:r>
            <a:r>
              <a:rPr lang="en-US" sz="900" dirty="0" smtClean="0"/>
              <a:t>('webgl3');</a:t>
            </a:r>
          </a:p>
          <a:p>
            <a:endParaRPr lang="en-US" sz="900" dirty="0" smtClean="0"/>
          </a:p>
          <a:p>
            <a:r>
              <a:rPr lang="en-US" sz="900" dirty="0" err="1" smtClean="0"/>
              <a:t>const</a:t>
            </a:r>
            <a:r>
              <a:rPr lang="en-US" sz="900" dirty="0" smtClean="0"/>
              <a:t> scene=new </a:t>
            </a:r>
            <a:r>
              <a:rPr lang="en-US" sz="900" dirty="0" err="1" smtClean="0"/>
              <a:t>THREE.Scene</a:t>
            </a:r>
            <a:r>
              <a:rPr lang="en-US" sz="900" dirty="0" smtClean="0"/>
              <a:t>();</a:t>
            </a:r>
          </a:p>
          <a:p>
            <a:r>
              <a:rPr lang="en-US" sz="900" dirty="0" smtClean="0"/>
              <a:t/>
            </a:r>
            <a:br>
              <a:rPr lang="en-US" sz="900" dirty="0" smtClean="0"/>
            </a:br>
            <a:endParaRPr lang="en-US" sz="900" b="1"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r>
              <a:rPr lang="en-US" sz="900" dirty="0" err="1" smtClean="0"/>
              <a:t>const</a:t>
            </a:r>
            <a:r>
              <a:rPr lang="en-US" sz="900" dirty="0" smtClean="0"/>
              <a:t> camera=new </a:t>
            </a:r>
            <a:r>
              <a:rPr lang="en-US" sz="900" dirty="0" err="1" smtClean="0"/>
              <a:t>THREE.PerspectiveCamera</a:t>
            </a:r>
            <a:r>
              <a:rPr lang="en-US" sz="900" dirty="0" smtClean="0"/>
              <a:t>(50,window.innerWidth/window.innerHeight,1,1000)</a:t>
            </a:r>
          </a:p>
          <a:p>
            <a:endParaRPr lang="en-US" sz="900" dirty="0" smtClean="0"/>
          </a:p>
          <a:p>
            <a:r>
              <a:rPr lang="en-US" sz="900" dirty="0" err="1" smtClean="0"/>
              <a:t>scene.add</a:t>
            </a:r>
            <a:r>
              <a:rPr lang="en-US" sz="900" dirty="0" smtClean="0"/>
              <a:t>(camera)</a:t>
            </a:r>
          </a:p>
          <a:p>
            <a:endParaRPr lang="en-US" sz="900" dirty="0" smtClean="0"/>
          </a:p>
          <a:p>
            <a:r>
              <a:rPr lang="en-US" sz="900" dirty="0" err="1" smtClean="0"/>
              <a:t>camera.position.set</a:t>
            </a:r>
            <a:r>
              <a:rPr lang="en-US" sz="900" dirty="0" smtClean="0"/>
              <a:t>(0,-8,20)</a:t>
            </a:r>
          </a:p>
          <a:p>
            <a:endParaRPr lang="en-US" sz="900" dirty="0" smtClean="0"/>
          </a:p>
          <a:p>
            <a:r>
              <a:rPr lang="en-US" sz="900" dirty="0" err="1" smtClean="0"/>
              <a:t>const</a:t>
            </a:r>
            <a:r>
              <a:rPr lang="en-US" sz="900" dirty="0" smtClean="0"/>
              <a:t> renderer=new </a:t>
            </a:r>
            <a:r>
              <a:rPr lang="en-US" sz="900" dirty="0" err="1" smtClean="0"/>
              <a:t>THREE.WebGLRenderer</a:t>
            </a:r>
            <a:r>
              <a:rPr lang="en-US" sz="900" dirty="0" smtClean="0"/>
              <a:t>({</a:t>
            </a:r>
            <a:r>
              <a:rPr lang="en-US" sz="900" dirty="0" err="1" smtClean="0"/>
              <a:t>canvas:canvas</a:t>
            </a:r>
            <a:r>
              <a:rPr lang="en-US" sz="900" dirty="0" smtClean="0"/>
              <a:t>})</a:t>
            </a:r>
          </a:p>
          <a:p>
            <a:r>
              <a:rPr lang="en-US" sz="900" dirty="0" err="1" smtClean="0"/>
              <a:t>renderer.setSize</a:t>
            </a:r>
            <a:r>
              <a:rPr lang="en-US" sz="900" dirty="0" smtClean="0"/>
              <a:t>(</a:t>
            </a:r>
            <a:r>
              <a:rPr lang="en-US" sz="900" dirty="0" err="1" smtClean="0"/>
              <a:t>window.innerWidth,window.innerHeight</a:t>
            </a:r>
            <a:r>
              <a:rPr lang="en-US" sz="900" dirty="0" smtClean="0"/>
              <a:t>)</a:t>
            </a:r>
            <a:endParaRPr lang="en-US" sz="1100" b="1" dirty="0" smtClean="0">
              <a:sym typeface="Arial"/>
            </a:endParaRPr>
          </a:p>
          <a:p>
            <a:r>
              <a:rPr lang="en-US" sz="900" dirty="0" err="1" smtClean="0"/>
              <a:t>renderer.render</a:t>
            </a:r>
            <a:r>
              <a:rPr lang="en-US" sz="900" dirty="0" smtClean="0"/>
              <a:t>(</a:t>
            </a:r>
            <a:r>
              <a:rPr lang="en-US" sz="900" dirty="0" err="1" smtClean="0"/>
              <a:t>scene,camera</a:t>
            </a:r>
            <a:r>
              <a:rPr lang="en-US" sz="900" dirty="0" smtClean="0"/>
              <a:t>)</a:t>
            </a:r>
          </a:p>
          <a:p>
            <a:endParaRPr lang="en-US" sz="900" dirty="0"/>
          </a:p>
        </p:txBody>
      </p:sp>
      <p:sp>
        <p:nvSpPr>
          <p:cNvPr id="10" name="TextBox 9"/>
          <p:cNvSpPr txBox="1"/>
          <p:nvPr/>
        </p:nvSpPr>
        <p:spPr>
          <a:xfrm>
            <a:off x="564993" y="2177591"/>
            <a:ext cx="5383320" cy="2554545"/>
          </a:xfrm>
          <a:prstGeom prst="rect">
            <a:avLst/>
          </a:prstGeom>
          <a:noFill/>
        </p:spPr>
        <p:txBody>
          <a:bodyPr wrap="square" rtlCol="0">
            <a:spAutoFit/>
          </a:bodyPr>
          <a:lstStyle/>
          <a:p>
            <a:r>
              <a:rPr lang="en-US" sz="1600" dirty="0" err="1">
                <a:solidFill>
                  <a:schemeClr val="dk2"/>
                </a:solidFill>
                <a:latin typeface="Roboto"/>
                <a:ea typeface="Roboto"/>
                <a:cs typeface="Roboto"/>
              </a:rPr>
              <a:t>const</a:t>
            </a:r>
            <a:r>
              <a:rPr lang="en-US" sz="1600" dirty="0">
                <a:solidFill>
                  <a:schemeClr val="dk2"/>
                </a:solidFill>
                <a:latin typeface="Roboto"/>
                <a:ea typeface="Roboto"/>
                <a:cs typeface="Roboto"/>
              </a:rPr>
              <a:t> </a:t>
            </a:r>
            <a:r>
              <a:rPr lang="en-US" sz="1600" dirty="0" err="1">
                <a:solidFill>
                  <a:schemeClr val="dk2"/>
                </a:solidFill>
                <a:latin typeface="Roboto"/>
                <a:ea typeface="Roboto"/>
                <a:cs typeface="Roboto"/>
              </a:rPr>
              <a:t>partGeo</a:t>
            </a:r>
            <a:r>
              <a:rPr lang="en-US" sz="1600" dirty="0">
                <a:solidFill>
                  <a:schemeClr val="dk2"/>
                </a:solidFill>
                <a:latin typeface="Roboto"/>
                <a:ea typeface="Roboto"/>
                <a:cs typeface="Roboto"/>
              </a:rPr>
              <a:t>=new </a:t>
            </a:r>
            <a:r>
              <a:rPr lang="en-US" sz="1600" dirty="0" err="1">
                <a:solidFill>
                  <a:schemeClr val="dk2"/>
                </a:solidFill>
                <a:latin typeface="Roboto"/>
                <a:ea typeface="Roboto"/>
                <a:cs typeface="Roboto"/>
              </a:rPr>
              <a:t>THREE.SphereGeometry</a:t>
            </a:r>
            <a:r>
              <a:rPr lang="en-US" sz="1600" dirty="0">
                <a:solidFill>
                  <a:schemeClr val="dk2"/>
                </a:solidFill>
                <a:latin typeface="Roboto"/>
                <a:ea typeface="Roboto"/>
                <a:cs typeface="Roboto"/>
              </a:rPr>
              <a:t>(1,32,32)</a:t>
            </a:r>
          </a:p>
          <a:p>
            <a:endParaRPr lang="en-US" sz="1600" dirty="0">
              <a:solidFill>
                <a:schemeClr val="dk2"/>
              </a:solidFill>
              <a:latin typeface="Roboto"/>
              <a:ea typeface="Roboto"/>
              <a:cs typeface="Roboto"/>
            </a:endParaRPr>
          </a:p>
          <a:p>
            <a:r>
              <a:rPr lang="en-US" sz="1600" dirty="0" err="1">
                <a:solidFill>
                  <a:schemeClr val="dk2"/>
                </a:solidFill>
                <a:latin typeface="Roboto"/>
                <a:ea typeface="Roboto"/>
                <a:cs typeface="Roboto"/>
              </a:rPr>
              <a:t>const</a:t>
            </a:r>
            <a:r>
              <a:rPr lang="en-US" sz="1600" dirty="0">
                <a:solidFill>
                  <a:schemeClr val="dk2"/>
                </a:solidFill>
                <a:latin typeface="Roboto"/>
                <a:ea typeface="Roboto"/>
                <a:cs typeface="Roboto"/>
              </a:rPr>
              <a:t> </a:t>
            </a:r>
            <a:r>
              <a:rPr lang="en-US" sz="1600" dirty="0" err="1">
                <a:solidFill>
                  <a:schemeClr val="dk2"/>
                </a:solidFill>
                <a:latin typeface="Roboto"/>
                <a:ea typeface="Roboto"/>
                <a:cs typeface="Roboto"/>
              </a:rPr>
              <a:t>particlesMaterial</a:t>
            </a:r>
            <a:r>
              <a:rPr lang="en-US" sz="1600" dirty="0">
                <a:solidFill>
                  <a:schemeClr val="dk2"/>
                </a:solidFill>
                <a:latin typeface="Roboto"/>
                <a:ea typeface="Roboto"/>
                <a:cs typeface="Roboto"/>
              </a:rPr>
              <a:t>=new </a:t>
            </a:r>
            <a:r>
              <a:rPr lang="en-US" sz="1600" dirty="0" err="1">
                <a:solidFill>
                  <a:schemeClr val="dk2"/>
                </a:solidFill>
                <a:latin typeface="Roboto"/>
                <a:ea typeface="Roboto"/>
                <a:cs typeface="Roboto"/>
              </a:rPr>
              <a:t>THREE.MeshBasicMaterial</a:t>
            </a:r>
            <a:r>
              <a:rPr lang="en-US" sz="1600" dirty="0">
                <a:solidFill>
                  <a:schemeClr val="dk2"/>
                </a:solidFill>
                <a:latin typeface="Roboto"/>
                <a:ea typeface="Roboto"/>
                <a:cs typeface="Roboto"/>
              </a:rPr>
              <a:t>({});</a:t>
            </a:r>
          </a:p>
          <a:p>
            <a:r>
              <a:rPr lang="en-US" sz="1600" dirty="0">
                <a:solidFill>
                  <a:schemeClr val="dk2"/>
                </a:solidFill>
                <a:latin typeface="Roboto"/>
                <a:ea typeface="Roboto"/>
                <a:cs typeface="Roboto"/>
              </a:rPr>
              <a:t> </a:t>
            </a:r>
          </a:p>
          <a:p>
            <a:r>
              <a:rPr lang="en-US" sz="1600" dirty="0" err="1" smtClean="0">
                <a:solidFill>
                  <a:schemeClr val="dk2"/>
                </a:solidFill>
                <a:latin typeface="Roboto"/>
                <a:ea typeface="Roboto"/>
                <a:cs typeface="Roboto"/>
              </a:rPr>
              <a:t>const</a:t>
            </a:r>
            <a:r>
              <a:rPr lang="en-US" sz="1600" dirty="0" smtClean="0">
                <a:solidFill>
                  <a:schemeClr val="dk2"/>
                </a:solidFill>
                <a:latin typeface="Roboto"/>
                <a:ea typeface="Roboto"/>
                <a:cs typeface="Roboto"/>
              </a:rPr>
              <a:t> </a:t>
            </a:r>
            <a:r>
              <a:rPr lang="en-US" sz="1600" dirty="0" err="1">
                <a:solidFill>
                  <a:schemeClr val="dk2"/>
                </a:solidFill>
                <a:latin typeface="Roboto"/>
                <a:ea typeface="Roboto"/>
                <a:cs typeface="Roboto"/>
              </a:rPr>
              <a:t>obj</a:t>
            </a:r>
            <a:r>
              <a:rPr lang="en-US" sz="1600" dirty="0">
                <a:solidFill>
                  <a:schemeClr val="dk2"/>
                </a:solidFill>
                <a:latin typeface="Roboto"/>
                <a:ea typeface="Roboto"/>
                <a:cs typeface="Roboto"/>
              </a:rPr>
              <a:t>=new </a:t>
            </a:r>
            <a:r>
              <a:rPr lang="en-US" sz="1600" dirty="0" err="1">
                <a:solidFill>
                  <a:schemeClr val="dk2"/>
                </a:solidFill>
                <a:latin typeface="Roboto"/>
                <a:ea typeface="Roboto"/>
                <a:cs typeface="Roboto"/>
              </a:rPr>
              <a:t>THREE.Mesh</a:t>
            </a:r>
            <a:r>
              <a:rPr lang="en-US" sz="1600" dirty="0">
                <a:solidFill>
                  <a:schemeClr val="dk2"/>
                </a:solidFill>
                <a:latin typeface="Roboto"/>
                <a:ea typeface="Roboto"/>
                <a:cs typeface="Roboto"/>
              </a:rPr>
              <a:t>(</a:t>
            </a:r>
            <a:r>
              <a:rPr lang="en-US" sz="1600" dirty="0" err="1">
                <a:solidFill>
                  <a:schemeClr val="dk2"/>
                </a:solidFill>
                <a:latin typeface="Roboto"/>
                <a:ea typeface="Roboto"/>
                <a:cs typeface="Roboto"/>
              </a:rPr>
              <a:t>partGeo</a:t>
            </a:r>
            <a:r>
              <a:rPr lang="en-US" sz="1600" dirty="0">
                <a:solidFill>
                  <a:schemeClr val="dk2"/>
                </a:solidFill>
                <a:latin typeface="Roboto"/>
                <a:ea typeface="Roboto"/>
                <a:cs typeface="Roboto"/>
              </a:rPr>
              <a:t>, </a:t>
            </a:r>
            <a:r>
              <a:rPr lang="en-US" sz="1600" dirty="0" err="1">
                <a:solidFill>
                  <a:schemeClr val="dk2"/>
                </a:solidFill>
                <a:latin typeface="Roboto"/>
                <a:ea typeface="Roboto"/>
                <a:cs typeface="Roboto"/>
              </a:rPr>
              <a:t>particlesMaterial</a:t>
            </a:r>
            <a:r>
              <a:rPr lang="en-US" sz="1600" dirty="0">
                <a:solidFill>
                  <a:schemeClr val="dk2"/>
                </a:solidFill>
                <a:latin typeface="Roboto"/>
                <a:ea typeface="Roboto"/>
                <a:cs typeface="Roboto"/>
              </a:rPr>
              <a:t>);</a:t>
            </a:r>
          </a:p>
          <a:p>
            <a:r>
              <a:rPr lang="en-US" sz="1600" dirty="0">
                <a:solidFill>
                  <a:schemeClr val="dk2"/>
                </a:solidFill>
                <a:latin typeface="Roboto"/>
                <a:ea typeface="Roboto"/>
                <a:cs typeface="Roboto"/>
              </a:rPr>
              <a:t>        </a:t>
            </a:r>
            <a:endParaRPr lang="en-US" sz="1600" dirty="0" smtClean="0">
              <a:solidFill>
                <a:schemeClr val="dk2"/>
              </a:solidFill>
              <a:latin typeface="Roboto"/>
              <a:ea typeface="Roboto"/>
              <a:cs typeface="Roboto"/>
            </a:endParaRPr>
          </a:p>
          <a:p>
            <a:r>
              <a:rPr lang="en-US" sz="1600" dirty="0" err="1" smtClean="0">
                <a:solidFill>
                  <a:schemeClr val="dk2"/>
                </a:solidFill>
                <a:latin typeface="Roboto"/>
                <a:ea typeface="Roboto"/>
                <a:cs typeface="Roboto"/>
              </a:rPr>
              <a:t>scene.add</a:t>
            </a:r>
            <a:r>
              <a:rPr lang="en-US" sz="1600" dirty="0" smtClean="0">
                <a:solidFill>
                  <a:schemeClr val="dk2"/>
                </a:solidFill>
                <a:latin typeface="Roboto"/>
                <a:ea typeface="Roboto"/>
                <a:cs typeface="Roboto"/>
              </a:rPr>
              <a:t>(</a:t>
            </a:r>
            <a:r>
              <a:rPr lang="en-US" sz="1600" dirty="0" err="1" smtClean="0">
                <a:solidFill>
                  <a:schemeClr val="dk2"/>
                </a:solidFill>
                <a:latin typeface="Roboto"/>
                <a:ea typeface="Roboto"/>
                <a:cs typeface="Roboto"/>
              </a:rPr>
              <a:t>obj</a:t>
            </a:r>
            <a:r>
              <a:rPr lang="en-US" sz="1600" dirty="0">
                <a:solidFill>
                  <a:schemeClr val="dk2"/>
                </a:solidFill>
                <a:latin typeface="Roboto"/>
                <a:ea typeface="Roboto"/>
                <a:cs typeface="Roboto"/>
              </a:rPr>
              <a:t>)</a:t>
            </a:r>
          </a:p>
          <a:p>
            <a:endParaRPr lang="en-US" sz="1600" dirty="0">
              <a:solidFill>
                <a:schemeClr val="dk2"/>
              </a:solidFill>
              <a:latin typeface="Roboto"/>
              <a:ea typeface="Roboto"/>
              <a:cs typeface="Roboto"/>
            </a:endParaRPr>
          </a:p>
          <a:p>
            <a:endParaRPr lang="en-US" sz="1600" dirty="0">
              <a:solidFill>
                <a:schemeClr val="dk2"/>
              </a:solidFill>
              <a:latin typeface="Roboto"/>
              <a:ea typeface="Roboto"/>
              <a:cs typeface="Roboto"/>
            </a:endParaRPr>
          </a:p>
        </p:txBody>
      </p:sp>
      <p:sp>
        <p:nvSpPr>
          <p:cNvPr id="11" name="Google Shape;785;p36">
            <a:hlinkClick r:id="rId3" action="ppaction://hlinksldjump"/>
          </p:cNvPr>
          <p:cNvSpPr txBox="1">
            <a:spLocks noGrp="1"/>
          </p:cNvSpPr>
          <p:nvPr>
            <p:ph type="subTitle" idx="13"/>
          </p:nvPr>
        </p:nvSpPr>
        <p:spPr>
          <a:xfrm>
            <a:off x="1004935" y="174350"/>
            <a:ext cx="1493167" cy="405300"/>
          </a:xfrm>
          <a:prstGeom prst="rect">
            <a:avLst/>
          </a:prstGeom>
        </p:spPr>
        <p:txBody>
          <a:bodyPr spcFirstLastPara="1" wrap="square" lIns="91425" tIns="91425" rIns="91425" bIns="91425" anchor="ctr" anchorCtr="0">
            <a:noAutofit/>
          </a:bodyPr>
          <a:lstStyle/>
          <a:p>
            <a:pPr marL="0" indent="0" algn="l"/>
            <a:r>
              <a:rPr lang="en-US" dirty="0"/>
              <a:t>U</a:t>
            </a:r>
            <a:r>
              <a:rPr lang="en-US" dirty="0" smtClean="0"/>
              <a:t>ses of particles </a:t>
            </a:r>
            <a:endParaRPr lang="en-US" dirty="0"/>
          </a:p>
        </p:txBody>
      </p:sp>
      <p:sp>
        <p:nvSpPr>
          <p:cNvPr id="13" name="Google Shape;786;p36">
            <a:hlinkClick r:id="rId4" action="ppaction://hlinksldjump"/>
          </p:cNvPr>
          <p:cNvSpPr txBox="1">
            <a:spLocks noGrp="1"/>
          </p:cNvSpPr>
          <p:nvPr>
            <p:ph type="subTitle" idx="14"/>
          </p:nvPr>
        </p:nvSpPr>
        <p:spPr>
          <a:xfrm>
            <a:off x="2498102" y="174350"/>
            <a:ext cx="2145120" cy="405300"/>
          </a:xfrm>
          <a:prstGeom prst="rect">
            <a:avLst/>
          </a:prstGeom>
        </p:spPr>
        <p:txBody>
          <a:bodyPr spcFirstLastPara="1" wrap="square" lIns="91425" tIns="91425" rIns="91425" bIns="91425" anchor="ctr" anchorCtr="0">
            <a:noAutofit/>
          </a:bodyPr>
          <a:lstStyle/>
          <a:p>
            <a:pPr marL="0" lvl="0" indent="0" algn="l"/>
            <a:r>
              <a:rPr lang="en-US" b="1" dirty="0">
                <a:solidFill>
                  <a:schemeClr val="accent2"/>
                </a:solidFill>
              </a:rPr>
              <a:t>Basic scene with particles</a:t>
            </a:r>
          </a:p>
        </p:txBody>
      </p:sp>
      <p:sp>
        <p:nvSpPr>
          <p:cNvPr id="14" name="Google Shape;787;p36">
            <a:hlinkClick r:id="rId5" action="ppaction://hlinksldjump"/>
          </p:cNvPr>
          <p:cNvSpPr txBox="1">
            <a:spLocks noGrp="1"/>
          </p:cNvSpPr>
          <p:nvPr>
            <p:ph type="subTitle" idx="15"/>
          </p:nvPr>
        </p:nvSpPr>
        <p:spPr>
          <a:xfrm>
            <a:off x="4643222" y="174350"/>
            <a:ext cx="2877837" cy="405300"/>
          </a:xfrm>
          <a:prstGeom prst="rect">
            <a:avLst/>
          </a:prstGeom>
        </p:spPr>
        <p:txBody>
          <a:bodyPr spcFirstLastPara="1" wrap="square" lIns="91425" tIns="91425" rIns="91425" bIns="91425" anchor="ctr" anchorCtr="0">
            <a:noAutofit/>
          </a:bodyPr>
          <a:lstStyle/>
          <a:p>
            <a:pPr marL="0" lvl="0" indent="0" algn="l"/>
            <a:r>
              <a:rPr lang="en-US" dirty="0"/>
              <a:t>P</a:t>
            </a:r>
            <a:r>
              <a:rPr lang="en-US" dirty="0" smtClean="0"/>
              <a:t>roperties</a:t>
            </a:r>
            <a:endParaRPr lang="en-US" dirty="0"/>
          </a:p>
        </p:txBody>
      </p:sp>
      <p:pic>
        <p:nvPicPr>
          <p:cNvPr id="5" name="Picture 4"/>
          <p:cNvPicPr>
            <a:picLocks noChangeAspect="1"/>
          </p:cNvPicPr>
          <p:nvPr/>
        </p:nvPicPr>
        <p:blipFill>
          <a:blip r:embed="rId6"/>
          <a:stretch>
            <a:fillRect/>
          </a:stretch>
        </p:blipFill>
        <p:spPr>
          <a:xfrm>
            <a:off x="5948313" y="1915872"/>
            <a:ext cx="3195687" cy="3077982"/>
          </a:xfrm>
          <a:prstGeom prst="rect">
            <a:avLst/>
          </a:prstGeom>
        </p:spPr>
      </p:pic>
    </p:spTree>
    <p:extLst>
      <p:ext uri="{BB962C8B-B14F-4D97-AF65-F5344CB8AC3E}">
        <p14:creationId xmlns:p14="http://schemas.microsoft.com/office/powerpoint/2010/main" val="3475269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12" name="Google Shape;1554;p60"/>
          <p:cNvSpPr txBox="1">
            <a:spLocks/>
          </p:cNvSpPr>
          <p:nvPr/>
        </p:nvSpPr>
        <p:spPr>
          <a:xfrm>
            <a:off x="400167" y="812976"/>
            <a:ext cx="7488900" cy="387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1pPr>
            <a:lvl2pPr marL="914400" marR="0" lvl="1"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r>
              <a:rPr lang="en-US" sz="900" dirty="0" err="1" smtClean="0"/>
              <a:t>const</a:t>
            </a:r>
            <a:r>
              <a:rPr lang="en-US" sz="900" dirty="0" smtClean="0"/>
              <a:t> canvas=</a:t>
            </a:r>
            <a:r>
              <a:rPr lang="en-US" sz="900" dirty="0" err="1" smtClean="0"/>
              <a:t>document.getElementById</a:t>
            </a:r>
            <a:r>
              <a:rPr lang="en-US" sz="900" dirty="0" smtClean="0"/>
              <a:t>('webgl3');</a:t>
            </a:r>
          </a:p>
          <a:p>
            <a:endParaRPr lang="en-US" sz="900" dirty="0" smtClean="0"/>
          </a:p>
          <a:p>
            <a:r>
              <a:rPr lang="en-US" sz="900" dirty="0" err="1" smtClean="0"/>
              <a:t>const</a:t>
            </a:r>
            <a:r>
              <a:rPr lang="en-US" sz="900" dirty="0" smtClean="0"/>
              <a:t> scene=new </a:t>
            </a:r>
            <a:r>
              <a:rPr lang="en-US" sz="900" dirty="0" err="1" smtClean="0"/>
              <a:t>THREE.Scene</a:t>
            </a:r>
            <a:r>
              <a:rPr lang="en-US" sz="900" dirty="0" smtClean="0"/>
              <a:t>();</a:t>
            </a:r>
          </a:p>
          <a:p>
            <a:r>
              <a:rPr lang="en-US" sz="900" dirty="0" smtClean="0"/>
              <a:t/>
            </a:r>
            <a:br>
              <a:rPr lang="en-US" sz="900" dirty="0" smtClean="0"/>
            </a:br>
            <a:endParaRPr lang="en-US" sz="900" b="1"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r>
              <a:rPr lang="en-US" sz="900" dirty="0" err="1" smtClean="0"/>
              <a:t>const</a:t>
            </a:r>
            <a:r>
              <a:rPr lang="en-US" sz="900" dirty="0" smtClean="0"/>
              <a:t> camera=new </a:t>
            </a:r>
            <a:r>
              <a:rPr lang="en-US" sz="900" dirty="0" err="1" smtClean="0"/>
              <a:t>THREE.PerspectiveCamera</a:t>
            </a:r>
            <a:r>
              <a:rPr lang="en-US" sz="900" dirty="0" smtClean="0"/>
              <a:t>(50,window.innerWidth/window.innerHeight,1,1000)</a:t>
            </a:r>
          </a:p>
          <a:p>
            <a:endParaRPr lang="en-US" sz="900" dirty="0" smtClean="0"/>
          </a:p>
          <a:p>
            <a:r>
              <a:rPr lang="en-US" sz="900" dirty="0" err="1" smtClean="0"/>
              <a:t>scene.add</a:t>
            </a:r>
            <a:r>
              <a:rPr lang="en-US" sz="900" dirty="0" smtClean="0"/>
              <a:t>(camera)</a:t>
            </a:r>
          </a:p>
          <a:p>
            <a:endParaRPr lang="en-US" sz="900" dirty="0" smtClean="0"/>
          </a:p>
          <a:p>
            <a:r>
              <a:rPr lang="en-US" sz="900" dirty="0" err="1" smtClean="0"/>
              <a:t>camera.position.set</a:t>
            </a:r>
            <a:r>
              <a:rPr lang="en-US" sz="900" dirty="0" smtClean="0"/>
              <a:t>(0,-8,20)</a:t>
            </a:r>
          </a:p>
          <a:p>
            <a:endParaRPr lang="en-US" sz="900" dirty="0" smtClean="0"/>
          </a:p>
          <a:p>
            <a:r>
              <a:rPr lang="en-US" sz="900" dirty="0" err="1" smtClean="0"/>
              <a:t>const</a:t>
            </a:r>
            <a:r>
              <a:rPr lang="en-US" sz="900" dirty="0" smtClean="0"/>
              <a:t> renderer=new </a:t>
            </a:r>
            <a:r>
              <a:rPr lang="en-US" sz="900" dirty="0" err="1" smtClean="0"/>
              <a:t>THREE.WebGLRenderer</a:t>
            </a:r>
            <a:r>
              <a:rPr lang="en-US" sz="900" dirty="0" smtClean="0"/>
              <a:t>({</a:t>
            </a:r>
            <a:r>
              <a:rPr lang="en-US" sz="900" dirty="0" err="1" smtClean="0"/>
              <a:t>canvas:canvas</a:t>
            </a:r>
            <a:r>
              <a:rPr lang="en-US" sz="900" dirty="0" smtClean="0"/>
              <a:t>})</a:t>
            </a:r>
          </a:p>
          <a:p>
            <a:r>
              <a:rPr lang="en-US" sz="900" dirty="0" err="1" smtClean="0"/>
              <a:t>renderer.setSize</a:t>
            </a:r>
            <a:r>
              <a:rPr lang="en-US" sz="900" dirty="0" smtClean="0"/>
              <a:t>(</a:t>
            </a:r>
            <a:r>
              <a:rPr lang="en-US" sz="900" dirty="0" err="1" smtClean="0"/>
              <a:t>window.innerWidth,window.innerHeight</a:t>
            </a:r>
            <a:r>
              <a:rPr lang="en-US" sz="900" dirty="0" smtClean="0"/>
              <a:t>)</a:t>
            </a:r>
            <a:endParaRPr lang="en-US" sz="1100" b="1" dirty="0" smtClean="0">
              <a:sym typeface="Arial"/>
            </a:endParaRPr>
          </a:p>
          <a:p>
            <a:r>
              <a:rPr lang="en-US" sz="900" dirty="0" err="1" smtClean="0"/>
              <a:t>renderer.render</a:t>
            </a:r>
            <a:r>
              <a:rPr lang="en-US" sz="900" dirty="0" smtClean="0"/>
              <a:t>(</a:t>
            </a:r>
            <a:r>
              <a:rPr lang="en-US" sz="900" dirty="0" err="1" smtClean="0"/>
              <a:t>scene,camera</a:t>
            </a:r>
            <a:r>
              <a:rPr lang="en-US" sz="900" dirty="0" smtClean="0"/>
              <a:t>)</a:t>
            </a:r>
          </a:p>
          <a:p>
            <a:endParaRPr lang="en-US" sz="900" dirty="0"/>
          </a:p>
        </p:txBody>
      </p:sp>
      <p:sp>
        <p:nvSpPr>
          <p:cNvPr id="10" name="TextBox 9"/>
          <p:cNvSpPr txBox="1"/>
          <p:nvPr/>
        </p:nvSpPr>
        <p:spPr>
          <a:xfrm>
            <a:off x="564993" y="2177591"/>
            <a:ext cx="5383320" cy="2800767"/>
          </a:xfrm>
          <a:prstGeom prst="rect">
            <a:avLst/>
          </a:prstGeom>
          <a:noFill/>
        </p:spPr>
        <p:txBody>
          <a:bodyPr wrap="square" rtlCol="0">
            <a:spAutoFit/>
          </a:bodyPr>
          <a:lstStyle/>
          <a:p>
            <a:r>
              <a:rPr lang="en-US" sz="1600" dirty="0" err="1">
                <a:solidFill>
                  <a:schemeClr val="dk2"/>
                </a:solidFill>
                <a:latin typeface="Roboto"/>
                <a:ea typeface="Roboto"/>
                <a:cs typeface="Roboto"/>
              </a:rPr>
              <a:t>const</a:t>
            </a:r>
            <a:r>
              <a:rPr lang="en-US" sz="1600" dirty="0">
                <a:solidFill>
                  <a:schemeClr val="dk2"/>
                </a:solidFill>
                <a:latin typeface="Roboto"/>
                <a:ea typeface="Roboto"/>
                <a:cs typeface="Roboto"/>
              </a:rPr>
              <a:t> </a:t>
            </a:r>
            <a:r>
              <a:rPr lang="en-US" sz="1600" dirty="0" err="1">
                <a:solidFill>
                  <a:schemeClr val="dk2"/>
                </a:solidFill>
                <a:latin typeface="Roboto"/>
                <a:ea typeface="Roboto"/>
                <a:cs typeface="Roboto"/>
              </a:rPr>
              <a:t>partGeo</a:t>
            </a:r>
            <a:r>
              <a:rPr lang="en-US" sz="1600" dirty="0">
                <a:solidFill>
                  <a:schemeClr val="dk2"/>
                </a:solidFill>
                <a:latin typeface="Roboto"/>
                <a:ea typeface="Roboto"/>
                <a:cs typeface="Roboto"/>
              </a:rPr>
              <a:t>=new </a:t>
            </a:r>
            <a:r>
              <a:rPr lang="en-US" sz="1600" dirty="0" err="1">
                <a:solidFill>
                  <a:schemeClr val="dk2"/>
                </a:solidFill>
                <a:latin typeface="Roboto"/>
                <a:ea typeface="Roboto"/>
                <a:cs typeface="Roboto"/>
              </a:rPr>
              <a:t>THREE.SphereGeometry</a:t>
            </a:r>
            <a:r>
              <a:rPr lang="en-US" sz="1600" dirty="0">
                <a:solidFill>
                  <a:schemeClr val="dk2"/>
                </a:solidFill>
                <a:latin typeface="Roboto"/>
                <a:ea typeface="Roboto"/>
                <a:cs typeface="Roboto"/>
              </a:rPr>
              <a:t>(1,32,32)</a:t>
            </a:r>
          </a:p>
          <a:p>
            <a:endParaRPr lang="en-US" sz="1600" dirty="0">
              <a:solidFill>
                <a:schemeClr val="dk2"/>
              </a:solidFill>
              <a:latin typeface="Roboto"/>
              <a:ea typeface="Roboto"/>
              <a:cs typeface="Roboto"/>
            </a:endParaRPr>
          </a:p>
          <a:p>
            <a:r>
              <a:rPr lang="en-US" sz="1600" dirty="0"/>
              <a:t/>
            </a:r>
            <a:br>
              <a:rPr lang="en-US" sz="1600" dirty="0"/>
            </a:br>
            <a:r>
              <a:rPr lang="en-US" sz="1600" dirty="0" err="1" smtClean="0">
                <a:solidFill>
                  <a:schemeClr val="dk2"/>
                </a:solidFill>
                <a:latin typeface="Roboto"/>
                <a:ea typeface="Roboto"/>
                <a:cs typeface="Roboto"/>
              </a:rPr>
              <a:t>const</a:t>
            </a:r>
            <a:r>
              <a:rPr lang="en-US" sz="1600" dirty="0" smtClean="0">
                <a:solidFill>
                  <a:schemeClr val="dk2"/>
                </a:solidFill>
                <a:latin typeface="Roboto"/>
                <a:ea typeface="Roboto"/>
                <a:cs typeface="Roboto"/>
              </a:rPr>
              <a:t> </a:t>
            </a:r>
            <a:r>
              <a:rPr lang="en-US" sz="1600" dirty="0" err="1">
                <a:solidFill>
                  <a:schemeClr val="dk2"/>
                </a:solidFill>
                <a:latin typeface="Roboto"/>
                <a:ea typeface="Roboto"/>
                <a:cs typeface="Roboto"/>
              </a:rPr>
              <a:t>particlesMaterial</a:t>
            </a:r>
            <a:r>
              <a:rPr lang="en-US" sz="1600" dirty="0">
                <a:solidFill>
                  <a:schemeClr val="dk2"/>
                </a:solidFill>
                <a:latin typeface="Roboto"/>
                <a:ea typeface="Roboto"/>
                <a:cs typeface="Roboto"/>
              </a:rPr>
              <a:t>=new </a:t>
            </a:r>
            <a:r>
              <a:rPr lang="en-US" sz="1600" dirty="0" err="1">
                <a:solidFill>
                  <a:schemeClr val="dk2"/>
                </a:solidFill>
                <a:latin typeface="Roboto"/>
                <a:ea typeface="Roboto"/>
                <a:cs typeface="Roboto"/>
              </a:rPr>
              <a:t>THREE.PointsMaterial</a:t>
            </a:r>
            <a:r>
              <a:rPr lang="en-US" sz="1600" dirty="0">
                <a:solidFill>
                  <a:schemeClr val="dk2"/>
                </a:solidFill>
                <a:latin typeface="Roboto"/>
                <a:ea typeface="Roboto"/>
                <a:cs typeface="Roboto"/>
              </a:rPr>
              <a:t>({});</a:t>
            </a:r>
          </a:p>
          <a:p>
            <a:endParaRPr lang="en-US" sz="1600" dirty="0">
              <a:solidFill>
                <a:schemeClr val="dk2"/>
              </a:solidFill>
              <a:latin typeface="Roboto"/>
              <a:ea typeface="Roboto"/>
              <a:cs typeface="Roboto"/>
            </a:endParaRPr>
          </a:p>
          <a:p>
            <a:r>
              <a:rPr lang="en-US" sz="1600" dirty="0" err="1" smtClean="0">
                <a:solidFill>
                  <a:schemeClr val="dk2"/>
                </a:solidFill>
                <a:latin typeface="Roboto"/>
                <a:ea typeface="Roboto"/>
                <a:cs typeface="Roboto"/>
              </a:rPr>
              <a:t>const</a:t>
            </a:r>
            <a:r>
              <a:rPr lang="en-US" sz="1600" dirty="0" smtClean="0">
                <a:solidFill>
                  <a:schemeClr val="dk2"/>
                </a:solidFill>
                <a:latin typeface="Roboto"/>
                <a:ea typeface="Roboto"/>
                <a:cs typeface="Roboto"/>
              </a:rPr>
              <a:t> </a:t>
            </a:r>
            <a:r>
              <a:rPr lang="en-US" sz="1600" dirty="0" err="1">
                <a:solidFill>
                  <a:schemeClr val="dk2"/>
                </a:solidFill>
                <a:latin typeface="Roboto"/>
                <a:ea typeface="Roboto"/>
                <a:cs typeface="Roboto"/>
              </a:rPr>
              <a:t>obj</a:t>
            </a:r>
            <a:r>
              <a:rPr lang="en-US" sz="1600" dirty="0">
                <a:solidFill>
                  <a:schemeClr val="dk2"/>
                </a:solidFill>
                <a:latin typeface="Roboto"/>
                <a:ea typeface="Roboto"/>
                <a:cs typeface="Roboto"/>
              </a:rPr>
              <a:t>=new </a:t>
            </a:r>
            <a:r>
              <a:rPr lang="en-US" sz="1600" dirty="0" err="1">
                <a:solidFill>
                  <a:schemeClr val="dk2"/>
                </a:solidFill>
                <a:latin typeface="Roboto"/>
                <a:ea typeface="Roboto"/>
                <a:cs typeface="Roboto"/>
              </a:rPr>
              <a:t>THREE.Points</a:t>
            </a:r>
            <a:r>
              <a:rPr lang="en-US" sz="1600" dirty="0">
                <a:solidFill>
                  <a:schemeClr val="dk2"/>
                </a:solidFill>
                <a:latin typeface="Roboto"/>
                <a:ea typeface="Roboto"/>
                <a:cs typeface="Roboto"/>
              </a:rPr>
              <a:t>(</a:t>
            </a:r>
            <a:r>
              <a:rPr lang="en-US" sz="1600" dirty="0" err="1">
                <a:solidFill>
                  <a:schemeClr val="dk2"/>
                </a:solidFill>
                <a:latin typeface="Roboto"/>
                <a:ea typeface="Roboto"/>
                <a:cs typeface="Roboto"/>
              </a:rPr>
              <a:t>partGeo</a:t>
            </a:r>
            <a:r>
              <a:rPr lang="en-US" sz="1600" dirty="0">
                <a:solidFill>
                  <a:schemeClr val="dk2"/>
                </a:solidFill>
                <a:latin typeface="Roboto"/>
                <a:ea typeface="Roboto"/>
                <a:cs typeface="Roboto"/>
              </a:rPr>
              <a:t>, </a:t>
            </a:r>
            <a:r>
              <a:rPr lang="en-US" sz="1600" dirty="0" err="1">
                <a:solidFill>
                  <a:schemeClr val="dk2"/>
                </a:solidFill>
                <a:latin typeface="Roboto"/>
                <a:ea typeface="Roboto"/>
                <a:cs typeface="Roboto"/>
              </a:rPr>
              <a:t>particlesMaterial</a:t>
            </a:r>
            <a:r>
              <a:rPr lang="en-US" sz="1600" dirty="0">
                <a:solidFill>
                  <a:schemeClr val="dk2"/>
                </a:solidFill>
                <a:latin typeface="Roboto"/>
                <a:ea typeface="Roboto"/>
                <a:cs typeface="Roboto"/>
              </a:rPr>
              <a:t>);</a:t>
            </a:r>
          </a:p>
          <a:p>
            <a:endParaRPr lang="en-US" sz="1600" dirty="0">
              <a:solidFill>
                <a:schemeClr val="dk2"/>
              </a:solidFill>
              <a:latin typeface="Roboto"/>
              <a:ea typeface="Roboto"/>
              <a:cs typeface="Roboto"/>
            </a:endParaRPr>
          </a:p>
          <a:p>
            <a:r>
              <a:rPr lang="en-US" sz="1600" dirty="0">
                <a:solidFill>
                  <a:schemeClr val="dk2"/>
                </a:solidFill>
                <a:latin typeface="Roboto"/>
                <a:ea typeface="Roboto"/>
                <a:cs typeface="Roboto"/>
              </a:rPr>
              <a:t>        </a:t>
            </a:r>
            <a:endParaRPr lang="en-US" sz="1600" dirty="0" smtClean="0">
              <a:solidFill>
                <a:schemeClr val="dk2"/>
              </a:solidFill>
              <a:latin typeface="Roboto"/>
              <a:ea typeface="Roboto"/>
              <a:cs typeface="Roboto"/>
            </a:endParaRPr>
          </a:p>
          <a:p>
            <a:r>
              <a:rPr lang="en-US" sz="1600" dirty="0" err="1" smtClean="0">
                <a:solidFill>
                  <a:schemeClr val="dk2"/>
                </a:solidFill>
                <a:latin typeface="Roboto"/>
                <a:ea typeface="Roboto"/>
                <a:cs typeface="Roboto"/>
              </a:rPr>
              <a:t>scene.add</a:t>
            </a:r>
            <a:r>
              <a:rPr lang="en-US" sz="1600" dirty="0" smtClean="0">
                <a:solidFill>
                  <a:schemeClr val="dk2"/>
                </a:solidFill>
                <a:latin typeface="Roboto"/>
                <a:ea typeface="Roboto"/>
                <a:cs typeface="Roboto"/>
              </a:rPr>
              <a:t>(</a:t>
            </a:r>
            <a:r>
              <a:rPr lang="en-US" sz="1600" dirty="0" err="1" smtClean="0">
                <a:solidFill>
                  <a:schemeClr val="dk2"/>
                </a:solidFill>
                <a:latin typeface="Roboto"/>
                <a:ea typeface="Roboto"/>
                <a:cs typeface="Roboto"/>
              </a:rPr>
              <a:t>obj</a:t>
            </a:r>
            <a:r>
              <a:rPr lang="en-US" sz="1600" dirty="0">
                <a:solidFill>
                  <a:schemeClr val="dk2"/>
                </a:solidFill>
                <a:latin typeface="Roboto"/>
                <a:ea typeface="Roboto"/>
                <a:cs typeface="Roboto"/>
              </a:rPr>
              <a:t>)</a:t>
            </a:r>
          </a:p>
          <a:p>
            <a:endParaRPr lang="en-US" sz="1600" dirty="0">
              <a:solidFill>
                <a:schemeClr val="dk2"/>
              </a:solidFill>
              <a:latin typeface="Roboto"/>
              <a:ea typeface="Roboto"/>
              <a:cs typeface="Roboto"/>
            </a:endParaRPr>
          </a:p>
          <a:p>
            <a:endParaRPr lang="en-US" sz="1600" dirty="0">
              <a:solidFill>
                <a:schemeClr val="dk2"/>
              </a:solidFill>
              <a:latin typeface="Roboto"/>
              <a:ea typeface="Roboto"/>
              <a:cs typeface="Roboto"/>
            </a:endParaRPr>
          </a:p>
        </p:txBody>
      </p:sp>
      <p:sp>
        <p:nvSpPr>
          <p:cNvPr id="11" name="Google Shape;785;p36">
            <a:hlinkClick r:id="rId3" action="ppaction://hlinksldjump"/>
          </p:cNvPr>
          <p:cNvSpPr txBox="1">
            <a:spLocks noGrp="1"/>
          </p:cNvSpPr>
          <p:nvPr>
            <p:ph type="subTitle" idx="13"/>
          </p:nvPr>
        </p:nvSpPr>
        <p:spPr>
          <a:xfrm>
            <a:off x="1004935" y="174350"/>
            <a:ext cx="1493167" cy="405300"/>
          </a:xfrm>
          <a:prstGeom prst="rect">
            <a:avLst/>
          </a:prstGeom>
        </p:spPr>
        <p:txBody>
          <a:bodyPr spcFirstLastPara="1" wrap="square" lIns="91425" tIns="91425" rIns="91425" bIns="91425" anchor="ctr" anchorCtr="0">
            <a:noAutofit/>
          </a:bodyPr>
          <a:lstStyle/>
          <a:p>
            <a:pPr marL="0" indent="0" algn="l"/>
            <a:r>
              <a:rPr lang="en-US" dirty="0"/>
              <a:t>U</a:t>
            </a:r>
            <a:r>
              <a:rPr lang="en-US" dirty="0" smtClean="0"/>
              <a:t>ses of particles </a:t>
            </a:r>
            <a:endParaRPr lang="en-US" dirty="0"/>
          </a:p>
        </p:txBody>
      </p:sp>
      <p:sp>
        <p:nvSpPr>
          <p:cNvPr id="13" name="Google Shape;786;p36">
            <a:hlinkClick r:id="rId4" action="ppaction://hlinksldjump"/>
          </p:cNvPr>
          <p:cNvSpPr txBox="1">
            <a:spLocks noGrp="1"/>
          </p:cNvSpPr>
          <p:nvPr>
            <p:ph type="subTitle" idx="14"/>
          </p:nvPr>
        </p:nvSpPr>
        <p:spPr>
          <a:xfrm>
            <a:off x="2498102" y="174350"/>
            <a:ext cx="2145120" cy="405300"/>
          </a:xfrm>
          <a:prstGeom prst="rect">
            <a:avLst/>
          </a:prstGeom>
        </p:spPr>
        <p:txBody>
          <a:bodyPr spcFirstLastPara="1" wrap="square" lIns="91425" tIns="91425" rIns="91425" bIns="91425" anchor="ctr" anchorCtr="0">
            <a:noAutofit/>
          </a:bodyPr>
          <a:lstStyle/>
          <a:p>
            <a:pPr marL="0" lvl="0" indent="0" algn="l"/>
            <a:r>
              <a:rPr lang="en-US" b="1" dirty="0">
                <a:solidFill>
                  <a:schemeClr val="accent2"/>
                </a:solidFill>
              </a:rPr>
              <a:t>Basic scene with particles</a:t>
            </a:r>
          </a:p>
        </p:txBody>
      </p:sp>
      <p:sp>
        <p:nvSpPr>
          <p:cNvPr id="14" name="Google Shape;787;p36">
            <a:hlinkClick r:id="rId5" action="ppaction://hlinksldjump"/>
          </p:cNvPr>
          <p:cNvSpPr txBox="1">
            <a:spLocks noGrp="1"/>
          </p:cNvSpPr>
          <p:nvPr>
            <p:ph type="subTitle" idx="15"/>
          </p:nvPr>
        </p:nvSpPr>
        <p:spPr>
          <a:xfrm>
            <a:off x="4643222" y="174350"/>
            <a:ext cx="2877837" cy="405300"/>
          </a:xfrm>
          <a:prstGeom prst="rect">
            <a:avLst/>
          </a:prstGeom>
        </p:spPr>
        <p:txBody>
          <a:bodyPr spcFirstLastPara="1" wrap="square" lIns="91425" tIns="91425" rIns="91425" bIns="91425" anchor="ctr" anchorCtr="0">
            <a:noAutofit/>
          </a:bodyPr>
          <a:lstStyle/>
          <a:p>
            <a:pPr marL="0" lvl="0" indent="0" algn="l"/>
            <a:r>
              <a:rPr lang="en-US" dirty="0"/>
              <a:t>P</a:t>
            </a:r>
            <a:r>
              <a:rPr lang="en-US" dirty="0" smtClean="0"/>
              <a:t>roperties</a:t>
            </a:r>
            <a:endParaRPr lang="en-US" dirty="0"/>
          </a:p>
        </p:txBody>
      </p:sp>
      <p:pic>
        <p:nvPicPr>
          <p:cNvPr id="2" name="Picture 1"/>
          <p:cNvPicPr>
            <a:picLocks noChangeAspect="1"/>
          </p:cNvPicPr>
          <p:nvPr/>
        </p:nvPicPr>
        <p:blipFill>
          <a:blip r:embed="rId6"/>
          <a:stretch>
            <a:fillRect/>
          </a:stretch>
        </p:blipFill>
        <p:spPr>
          <a:xfrm>
            <a:off x="5985463" y="1834017"/>
            <a:ext cx="3158537" cy="3189966"/>
          </a:xfrm>
          <a:prstGeom prst="rect">
            <a:avLst/>
          </a:prstGeom>
        </p:spPr>
      </p:pic>
    </p:spTree>
    <p:extLst>
      <p:ext uri="{BB962C8B-B14F-4D97-AF65-F5344CB8AC3E}">
        <p14:creationId xmlns:p14="http://schemas.microsoft.com/office/powerpoint/2010/main" val="42719363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12" name="Google Shape;1554;p60"/>
          <p:cNvSpPr txBox="1">
            <a:spLocks/>
          </p:cNvSpPr>
          <p:nvPr/>
        </p:nvSpPr>
        <p:spPr>
          <a:xfrm>
            <a:off x="400167" y="812976"/>
            <a:ext cx="7488900" cy="387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1pPr>
            <a:lvl2pPr marL="914400" marR="0" lvl="1"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r>
              <a:rPr lang="en-US" sz="900" dirty="0" err="1" smtClean="0"/>
              <a:t>const</a:t>
            </a:r>
            <a:r>
              <a:rPr lang="en-US" sz="900" dirty="0" smtClean="0"/>
              <a:t> canvas=</a:t>
            </a:r>
            <a:r>
              <a:rPr lang="en-US" sz="900" dirty="0" err="1" smtClean="0"/>
              <a:t>document.getElementById</a:t>
            </a:r>
            <a:r>
              <a:rPr lang="en-US" sz="900" dirty="0" smtClean="0"/>
              <a:t>('webgl3');</a:t>
            </a:r>
          </a:p>
          <a:p>
            <a:endParaRPr lang="en-US" sz="900" dirty="0" smtClean="0"/>
          </a:p>
          <a:p>
            <a:r>
              <a:rPr lang="en-US" sz="900" dirty="0" err="1" smtClean="0"/>
              <a:t>const</a:t>
            </a:r>
            <a:r>
              <a:rPr lang="en-US" sz="900" dirty="0" smtClean="0"/>
              <a:t> scene=new </a:t>
            </a:r>
            <a:r>
              <a:rPr lang="en-US" sz="900" dirty="0" err="1" smtClean="0"/>
              <a:t>THREE.Scene</a:t>
            </a:r>
            <a:r>
              <a:rPr lang="en-US" sz="900" dirty="0" smtClean="0"/>
              <a:t>();</a:t>
            </a:r>
          </a:p>
          <a:p>
            <a:r>
              <a:rPr lang="en-US" sz="900" dirty="0" smtClean="0"/>
              <a:t/>
            </a:r>
            <a:br>
              <a:rPr lang="en-US" sz="900" dirty="0" smtClean="0"/>
            </a:br>
            <a:endParaRPr lang="en-US" sz="900" b="1"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r>
              <a:rPr lang="en-US" sz="900" dirty="0" err="1" smtClean="0"/>
              <a:t>const</a:t>
            </a:r>
            <a:r>
              <a:rPr lang="en-US" sz="900" dirty="0" smtClean="0"/>
              <a:t> camera=new </a:t>
            </a:r>
            <a:r>
              <a:rPr lang="en-US" sz="900" dirty="0" err="1" smtClean="0"/>
              <a:t>THREE.PerspectiveCamera</a:t>
            </a:r>
            <a:r>
              <a:rPr lang="en-US" sz="900" dirty="0" smtClean="0"/>
              <a:t>(50,window.innerWidth/window.innerHeight,1,1000)</a:t>
            </a:r>
          </a:p>
          <a:p>
            <a:endParaRPr lang="en-US" sz="900" dirty="0" smtClean="0"/>
          </a:p>
          <a:p>
            <a:r>
              <a:rPr lang="en-US" sz="900" dirty="0" err="1" smtClean="0"/>
              <a:t>scene.add</a:t>
            </a:r>
            <a:r>
              <a:rPr lang="en-US" sz="900" dirty="0" smtClean="0"/>
              <a:t>(camera)</a:t>
            </a:r>
          </a:p>
          <a:p>
            <a:endParaRPr lang="en-US" sz="900" dirty="0" smtClean="0"/>
          </a:p>
          <a:p>
            <a:r>
              <a:rPr lang="en-US" sz="900" dirty="0" err="1" smtClean="0"/>
              <a:t>camera.position.set</a:t>
            </a:r>
            <a:r>
              <a:rPr lang="en-US" sz="900" dirty="0" smtClean="0"/>
              <a:t>(0,-8,20)</a:t>
            </a:r>
          </a:p>
          <a:p>
            <a:endParaRPr lang="en-US" sz="900" dirty="0" smtClean="0"/>
          </a:p>
          <a:p>
            <a:r>
              <a:rPr lang="en-US" sz="900" dirty="0" err="1" smtClean="0"/>
              <a:t>const</a:t>
            </a:r>
            <a:r>
              <a:rPr lang="en-US" sz="900" dirty="0" smtClean="0"/>
              <a:t> renderer=new </a:t>
            </a:r>
            <a:r>
              <a:rPr lang="en-US" sz="900" dirty="0" err="1" smtClean="0"/>
              <a:t>THREE.WebGLRenderer</a:t>
            </a:r>
            <a:r>
              <a:rPr lang="en-US" sz="900" dirty="0" smtClean="0"/>
              <a:t>({</a:t>
            </a:r>
            <a:r>
              <a:rPr lang="en-US" sz="900" dirty="0" err="1" smtClean="0"/>
              <a:t>canvas:canvas</a:t>
            </a:r>
            <a:r>
              <a:rPr lang="en-US" sz="900" dirty="0" smtClean="0"/>
              <a:t>})</a:t>
            </a:r>
          </a:p>
          <a:p>
            <a:r>
              <a:rPr lang="en-US" sz="900" dirty="0" err="1" smtClean="0"/>
              <a:t>renderer.setSize</a:t>
            </a:r>
            <a:r>
              <a:rPr lang="en-US" sz="900" dirty="0" smtClean="0"/>
              <a:t>(</a:t>
            </a:r>
            <a:r>
              <a:rPr lang="en-US" sz="900" dirty="0" err="1" smtClean="0"/>
              <a:t>window.innerWidth,window.innerHeight</a:t>
            </a:r>
            <a:r>
              <a:rPr lang="en-US" sz="900" dirty="0" smtClean="0"/>
              <a:t>)</a:t>
            </a:r>
            <a:endParaRPr lang="en-US" sz="1100" b="1" dirty="0" smtClean="0">
              <a:sym typeface="Arial"/>
            </a:endParaRPr>
          </a:p>
          <a:p>
            <a:r>
              <a:rPr lang="en-US" sz="900" dirty="0" err="1" smtClean="0"/>
              <a:t>renderer.render</a:t>
            </a:r>
            <a:r>
              <a:rPr lang="en-US" sz="900" dirty="0" smtClean="0"/>
              <a:t>(</a:t>
            </a:r>
            <a:r>
              <a:rPr lang="en-US" sz="900" dirty="0" err="1" smtClean="0"/>
              <a:t>scene,camera</a:t>
            </a:r>
            <a:r>
              <a:rPr lang="en-US" sz="900" dirty="0" smtClean="0"/>
              <a:t>)</a:t>
            </a:r>
          </a:p>
          <a:p>
            <a:endParaRPr lang="en-US" sz="900" dirty="0"/>
          </a:p>
        </p:txBody>
      </p:sp>
      <p:sp>
        <p:nvSpPr>
          <p:cNvPr id="10" name="TextBox 9"/>
          <p:cNvSpPr txBox="1"/>
          <p:nvPr/>
        </p:nvSpPr>
        <p:spPr>
          <a:xfrm>
            <a:off x="602700" y="1708137"/>
            <a:ext cx="5383320" cy="3216265"/>
          </a:xfrm>
          <a:prstGeom prst="rect">
            <a:avLst/>
          </a:prstGeom>
          <a:noFill/>
        </p:spPr>
        <p:txBody>
          <a:bodyPr wrap="square" rtlCol="0">
            <a:spAutoFit/>
          </a:bodyPr>
          <a:lstStyle/>
          <a:p>
            <a:r>
              <a:rPr lang="en-US" sz="1600" dirty="0" err="1">
                <a:solidFill>
                  <a:schemeClr val="dk2"/>
                </a:solidFill>
                <a:latin typeface="Roboto"/>
                <a:ea typeface="Roboto"/>
                <a:cs typeface="Roboto"/>
              </a:rPr>
              <a:t>const</a:t>
            </a:r>
            <a:r>
              <a:rPr lang="en-US" sz="1600" dirty="0">
                <a:solidFill>
                  <a:schemeClr val="dk2"/>
                </a:solidFill>
                <a:latin typeface="Roboto"/>
                <a:ea typeface="Roboto"/>
                <a:cs typeface="Roboto"/>
              </a:rPr>
              <a:t> </a:t>
            </a:r>
            <a:r>
              <a:rPr lang="en-US" sz="1600" dirty="0" err="1">
                <a:solidFill>
                  <a:schemeClr val="dk2"/>
                </a:solidFill>
                <a:latin typeface="Roboto"/>
                <a:ea typeface="Roboto"/>
                <a:cs typeface="Roboto"/>
              </a:rPr>
              <a:t>partGeo</a:t>
            </a:r>
            <a:r>
              <a:rPr lang="en-US" sz="1600" dirty="0">
                <a:solidFill>
                  <a:schemeClr val="dk2"/>
                </a:solidFill>
                <a:latin typeface="Roboto"/>
                <a:ea typeface="Roboto"/>
                <a:cs typeface="Roboto"/>
              </a:rPr>
              <a:t>=new </a:t>
            </a:r>
            <a:r>
              <a:rPr lang="en-US" sz="1600" dirty="0" err="1">
                <a:solidFill>
                  <a:schemeClr val="dk2"/>
                </a:solidFill>
                <a:latin typeface="Roboto"/>
                <a:ea typeface="Roboto"/>
                <a:cs typeface="Roboto"/>
              </a:rPr>
              <a:t>THREE.SphereGeometry</a:t>
            </a:r>
            <a:r>
              <a:rPr lang="en-US" sz="1600" dirty="0">
                <a:solidFill>
                  <a:schemeClr val="dk2"/>
                </a:solidFill>
                <a:latin typeface="Roboto"/>
                <a:ea typeface="Roboto"/>
                <a:cs typeface="Roboto"/>
              </a:rPr>
              <a:t>(1,32,32)</a:t>
            </a:r>
          </a:p>
          <a:p>
            <a:endParaRPr lang="en-US" sz="1600" dirty="0">
              <a:solidFill>
                <a:schemeClr val="dk2"/>
              </a:solidFill>
              <a:latin typeface="Roboto"/>
              <a:ea typeface="Roboto"/>
              <a:cs typeface="Roboto"/>
            </a:endParaRPr>
          </a:p>
          <a:p>
            <a:r>
              <a:rPr lang="en-US" sz="1600" dirty="0"/>
              <a:t/>
            </a:r>
            <a:br>
              <a:rPr lang="en-US" sz="1600" dirty="0"/>
            </a:br>
            <a:r>
              <a:rPr lang="en-US" sz="1600" dirty="0" err="1" smtClean="0">
                <a:solidFill>
                  <a:schemeClr val="dk2"/>
                </a:solidFill>
                <a:latin typeface="Roboto"/>
                <a:ea typeface="Roboto"/>
                <a:cs typeface="Roboto"/>
              </a:rPr>
              <a:t>const</a:t>
            </a:r>
            <a:r>
              <a:rPr lang="en-US" sz="1600" dirty="0" smtClean="0">
                <a:solidFill>
                  <a:schemeClr val="dk2"/>
                </a:solidFill>
                <a:latin typeface="Roboto"/>
                <a:ea typeface="Roboto"/>
                <a:cs typeface="Roboto"/>
              </a:rPr>
              <a:t> </a:t>
            </a:r>
            <a:r>
              <a:rPr lang="en-US" sz="1600" dirty="0" err="1">
                <a:solidFill>
                  <a:schemeClr val="dk2"/>
                </a:solidFill>
                <a:latin typeface="Roboto"/>
                <a:ea typeface="Roboto"/>
                <a:cs typeface="Roboto"/>
              </a:rPr>
              <a:t>particlesMaterial</a:t>
            </a:r>
            <a:r>
              <a:rPr lang="en-US" sz="1600" dirty="0">
                <a:solidFill>
                  <a:schemeClr val="dk2"/>
                </a:solidFill>
                <a:latin typeface="Roboto"/>
                <a:ea typeface="Roboto"/>
                <a:cs typeface="Roboto"/>
              </a:rPr>
              <a:t>=new </a:t>
            </a:r>
            <a:r>
              <a:rPr lang="en-US" sz="1600" dirty="0" err="1">
                <a:solidFill>
                  <a:schemeClr val="dk2"/>
                </a:solidFill>
                <a:latin typeface="Roboto"/>
                <a:ea typeface="Roboto"/>
                <a:cs typeface="Roboto"/>
              </a:rPr>
              <a:t>THREE.PointsMaterial</a:t>
            </a:r>
            <a:r>
              <a:rPr lang="en-US" sz="1600" dirty="0" smtClean="0">
                <a:solidFill>
                  <a:schemeClr val="dk2"/>
                </a:solidFill>
                <a:latin typeface="Roboto"/>
                <a:ea typeface="Roboto"/>
                <a:cs typeface="Roboto"/>
              </a:rPr>
              <a:t>({});</a:t>
            </a:r>
            <a:r>
              <a:rPr lang="en-US" sz="1600" dirty="0"/>
              <a:t> </a:t>
            </a:r>
            <a:endParaRPr lang="en-US" sz="1600" dirty="0" smtClean="0"/>
          </a:p>
          <a:p>
            <a:r>
              <a:rPr lang="en-US" sz="1600" dirty="0"/>
              <a:t>    </a:t>
            </a:r>
            <a:r>
              <a:rPr lang="en-US" sz="1200" dirty="0"/>
              <a:t>    </a:t>
            </a:r>
            <a:endParaRPr lang="en-US" sz="1200" dirty="0">
              <a:solidFill>
                <a:schemeClr val="dk2"/>
              </a:solidFill>
              <a:latin typeface="Roboto"/>
              <a:ea typeface="Roboto"/>
              <a:cs typeface="Roboto"/>
            </a:endParaRPr>
          </a:p>
          <a:p>
            <a:r>
              <a:rPr lang="en-US" sz="1100" dirty="0" smtClean="0">
                <a:solidFill>
                  <a:schemeClr val="dk2"/>
                </a:solidFill>
                <a:latin typeface="Roboto"/>
                <a:ea typeface="Roboto"/>
                <a:cs typeface="Roboto"/>
              </a:rPr>
              <a:t>//</a:t>
            </a:r>
            <a:r>
              <a:rPr lang="en-US" sz="1100" dirty="0" err="1" smtClean="0">
                <a:solidFill>
                  <a:schemeClr val="dk2"/>
                </a:solidFill>
                <a:latin typeface="Roboto"/>
                <a:ea typeface="Roboto"/>
                <a:cs typeface="Roboto"/>
              </a:rPr>
              <a:t>const</a:t>
            </a:r>
            <a:r>
              <a:rPr lang="en-US" sz="1100" dirty="0" smtClean="0">
                <a:solidFill>
                  <a:schemeClr val="dk2"/>
                </a:solidFill>
                <a:latin typeface="Roboto"/>
                <a:ea typeface="Roboto"/>
                <a:cs typeface="Roboto"/>
              </a:rPr>
              <a:t> </a:t>
            </a:r>
            <a:r>
              <a:rPr lang="en-US" sz="1100" dirty="0" err="1" smtClean="0">
                <a:solidFill>
                  <a:schemeClr val="dk2"/>
                </a:solidFill>
                <a:latin typeface="Roboto"/>
                <a:ea typeface="Roboto"/>
                <a:cs typeface="Roboto"/>
              </a:rPr>
              <a:t>particlesMaterial</a:t>
            </a:r>
            <a:r>
              <a:rPr lang="en-US" sz="1100" dirty="0" smtClean="0">
                <a:solidFill>
                  <a:schemeClr val="dk2"/>
                </a:solidFill>
                <a:latin typeface="Roboto"/>
                <a:ea typeface="Roboto"/>
                <a:cs typeface="Roboto"/>
              </a:rPr>
              <a:t>=new </a:t>
            </a:r>
            <a:r>
              <a:rPr lang="en-US" sz="1100" dirty="0" err="1" smtClean="0">
                <a:solidFill>
                  <a:schemeClr val="dk2"/>
                </a:solidFill>
                <a:latin typeface="Roboto"/>
                <a:ea typeface="Roboto"/>
                <a:cs typeface="Roboto"/>
              </a:rPr>
              <a:t>THREE.PointsMaterial</a:t>
            </a:r>
            <a:r>
              <a:rPr lang="en-US" sz="1100" dirty="0">
                <a:solidFill>
                  <a:schemeClr val="dk2"/>
                </a:solidFill>
                <a:latin typeface="Roboto"/>
                <a:ea typeface="Roboto"/>
                <a:cs typeface="Roboto"/>
              </a:rPr>
              <a:t>({size:0.02</a:t>
            </a:r>
            <a:r>
              <a:rPr lang="en-US" sz="1100" dirty="0" smtClean="0">
                <a:solidFill>
                  <a:schemeClr val="dk2"/>
                </a:solidFill>
                <a:latin typeface="Roboto"/>
                <a:ea typeface="Roboto"/>
                <a:cs typeface="Roboto"/>
              </a:rPr>
              <a:t>});</a:t>
            </a:r>
          </a:p>
          <a:p>
            <a:endParaRPr lang="en-US" sz="1600" dirty="0">
              <a:solidFill>
                <a:schemeClr val="dk2"/>
              </a:solidFill>
              <a:latin typeface="Roboto"/>
              <a:ea typeface="Roboto"/>
              <a:cs typeface="Roboto"/>
            </a:endParaRPr>
          </a:p>
          <a:p>
            <a:endParaRPr lang="en-US" sz="1600" dirty="0">
              <a:solidFill>
                <a:schemeClr val="dk2"/>
              </a:solidFill>
              <a:latin typeface="Roboto"/>
              <a:ea typeface="Roboto"/>
              <a:cs typeface="Roboto"/>
            </a:endParaRPr>
          </a:p>
          <a:p>
            <a:r>
              <a:rPr lang="en-US" sz="1600" dirty="0" err="1" smtClean="0">
                <a:solidFill>
                  <a:schemeClr val="dk2"/>
                </a:solidFill>
                <a:latin typeface="Roboto"/>
                <a:ea typeface="Roboto"/>
                <a:cs typeface="Roboto"/>
              </a:rPr>
              <a:t>const</a:t>
            </a:r>
            <a:r>
              <a:rPr lang="en-US" sz="1600" dirty="0" smtClean="0">
                <a:solidFill>
                  <a:schemeClr val="dk2"/>
                </a:solidFill>
                <a:latin typeface="Roboto"/>
                <a:ea typeface="Roboto"/>
                <a:cs typeface="Roboto"/>
              </a:rPr>
              <a:t> </a:t>
            </a:r>
            <a:r>
              <a:rPr lang="en-US" sz="1600" dirty="0" err="1">
                <a:solidFill>
                  <a:schemeClr val="dk2"/>
                </a:solidFill>
                <a:latin typeface="Roboto"/>
                <a:ea typeface="Roboto"/>
                <a:cs typeface="Roboto"/>
              </a:rPr>
              <a:t>obj</a:t>
            </a:r>
            <a:r>
              <a:rPr lang="en-US" sz="1600" dirty="0">
                <a:solidFill>
                  <a:schemeClr val="dk2"/>
                </a:solidFill>
                <a:latin typeface="Roboto"/>
                <a:ea typeface="Roboto"/>
                <a:cs typeface="Roboto"/>
              </a:rPr>
              <a:t>=new </a:t>
            </a:r>
            <a:r>
              <a:rPr lang="en-US" sz="1600" dirty="0" err="1">
                <a:solidFill>
                  <a:schemeClr val="dk2"/>
                </a:solidFill>
                <a:latin typeface="Roboto"/>
                <a:ea typeface="Roboto"/>
                <a:cs typeface="Roboto"/>
              </a:rPr>
              <a:t>THREE.Points</a:t>
            </a:r>
            <a:r>
              <a:rPr lang="en-US" sz="1600" dirty="0">
                <a:solidFill>
                  <a:schemeClr val="dk2"/>
                </a:solidFill>
                <a:latin typeface="Roboto"/>
                <a:ea typeface="Roboto"/>
                <a:cs typeface="Roboto"/>
              </a:rPr>
              <a:t>(</a:t>
            </a:r>
            <a:r>
              <a:rPr lang="en-US" sz="1600" dirty="0" err="1">
                <a:solidFill>
                  <a:schemeClr val="dk2"/>
                </a:solidFill>
                <a:latin typeface="Roboto"/>
                <a:ea typeface="Roboto"/>
                <a:cs typeface="Roboto"/>
              </a:rPr>
              <a:t>partGeo</a:t>
            </a:r>
            <a:r>
              <a:rPr lang="en-US" sz="1600" dirty="0">
                <a:solidFill>
                  <a:schemeClr val="dk2"/>
                </a:solidFill>
                <a:latin typeface="Roboto"/>
                <a:ea typeface="Roboto"/>
                <a:cs typeface="Roboto"/>
              </a:rPr>
              <a:t>, </a:t>
            </a:r>
            <a:r>
              <a:rPr lang="en-US" sz="1600" dirty="0" err="1">
                <a:solidFill>
                  <a:schemeClr val="dk2"/>
                </a:solidFill>
                <a:latin typeface="Roboto"/>
                <a:ea typeface="Roboto"/>
                <a:cs typeface="Roboto"/>
              </a:rPr>
              <a:t>particlesMaterial</a:t>
            </a:r>
            <a:r>
              <a:rPr lang="en-US" sz="1600" dirty="0" smtClean="0">
                <a:solidFill>
                  <a:schemeClr val="dk2"/>
                </a:solidFill>
                <a:latin typeface="Roboto"/>
                <a:ea typeface="Roboto"/>
                <a:cs typeface="Roboto"/>
              </a:rPr>
              <a:t>);</a:t>
            </a:r>
            <a:endParaRPr lang="en-US" sz="1600" dirty="0">
              <a:solidFill>
                <a:schemeClr val="dk2"/>
              </a:solidFill>
              <a:latin typeface="Roboto"/>
              <a:ea typeface="Roboto"/>
              <a:cs typeface="Roboto"/>
            </a:endParaRPr>
          </a:p>
          <a:p>
            <a:r>
              <a:rPr lang="en-US" sz="1600" dirty="0">
                <a:solidFill>
                  <a:schemeClr val="dk2"/>
                </a:solidFill>
                <a:latin typeface="Roboto"/>
                <a:ea typeface="Roboto"/>
                <a:cs typeface="Roboto"/>
              </a:rPr>
              <a:t>        </a:t>
            </a:r>
            <a:endParaRPr lang="en-US" sz="1600" dirty="0" smtClean="0">
              <a:solidFill>
                <a:schemeClr val="dk2"/>
              </a:solidFill>
              <a:latin typeface="Roboto"/>
              <a:ea typeface="Roboto"/>
              <a:cs typeface="Roboto"/>
            </a:endParaRPr>
          </a:p>
          <a:p>
            <a:r>
              <a:rPr lang="en-US" sz="1600" dirty="0" err="1" smtClean="0">
                <a:solidFill>
                  <a:schemeClr val="dk2"/>
                </a:solidFill>
                <a:latin typeface="Roboto"/>
                <a:ea typeface="Roboto"/>
                <a:cs typeface="Roboto"/>
              </a:rPr>
              <a:t>scene.add</a:t>
            </a:r>
            <a:r>
              <a:rPr lang="en-US" sz="1600" dirty="0" smtClean="0">
                <a:solidFill>
                  <a:schemeClr val="dk2"/>
                </a:solidFill>
                <a:latin typeface="Roboto"/>
                <a:ea typeface="Roboto"/>
                <a:cs typeface="Roboto"/>
              </a:rPr>
              <a:t>(</a:t>
            </a:r>
            <a:r>
              <a:rPr lang="en-US" sz="1600" dirty="0" err="1" smtClean="0">
                <a:solidFill>
                  <a:schemeClr val="dk2"/>
                </a:solidFill>
                <a:latin typeface="Roboto"/>
                <a:ea typeface="Roboto"/>
                <a:cs typeface="Roboto"/>
              </a:rPr>
              <a:t>obj</a:t>
            </a:r>
            <a:r>
              <a:rPr lang="en-US" sz="1600" dirty="0">
                <a:solidFill>
                  <a:schemeClr val="dk2"/>
                </a:solidFill>
                <a:latin typeface="Roboto"/>
                <a:ea typeface="Roboto"/>
                <a:cs typeface="Roboto"/>
              </a:rPr>
              <a:t>)</a:t>
            </a:r>
          </a:p>
          <a:p>
            <a:endParaRPr lang="en-US" sz="1600" dirty="0">
              <a:solidFill>
                <a:schemeClr val="dk2"/>
              </a:solidFill>
              <a:latin typeface="Roboto"/>
              <a:ea typeface="Roboto"/>
              <a:cs typeface="Roboto"/>
            </a:endParaRPr>
          </a:p>
          <a:p>
            <a:endParaRPr lang="en-US" sz="1600" dirty="0">
              <a:solidFill>
                <a:schemeClr val="dk2"/>
              </a:solidFill>
              <a:latin typeface="Roboto"/>
              <a:ea typeface="Roboto"/>
              <a:cs typeface="Roboto"/>
            </a:endParaRPr>
          </a:p>
        </p:txBody>
      </p:sp>
      <p:sp>
        <p:nvSpPr>
          <p:cNvPr id="11" name="Google Shape;785;p36">
            <a:hlinkClick r:id="rId3" action="ppaction://hlinksldjump"/>
          </p:cNvPr>
          <p:cNvSpPr txBox="1">
            <a:spLocks noGrp="1"/>
          </p:cNvSpPr>
          <p:nvPr>
            <p:ph type="subTitle" idx="13"/>
          </p:nvPr>
        </p:nvSpPr>
        <p:spPr>
          <a:xfrm>
            <a:off x="1004935" y="174350"/>
            <a:ext cx="1493167" cy="405300"/>
          </a:xfrm>
          <a:prstGeom prst="rect">
            <a:avLst/>
          </a:prstGeom>
        </p:spPr>
        <p:txBody>
          <a:bodyPr spcFirstLastPara="1" wrap="square" lIns="91425" tIns="91425" rIns="91425" bIns="91425" anchor="ctr" anchorCtr="0">
            <a:noAutofit/>
          </a:bodyPr>
          <a:lstStyle/>
          <a:p>
            <a:pPr marL="0" indent="0" algn="l"/>
            <a:r>
              <a:rPr lang="en-US" dirty="0"/>
              <a:t>U</a:t>
            </a:r>
            <a:r>
              <a:rPr lang="en-US" dirty="0" smtClean="0"/>
              <a:t>ses of particles </a:t>
            </a:r>
            <a:endParaRPr lang="en-US" dirty="0"/>
          </a:p>
        </p:txBody>
      </p:sp>
      <p:sp>
        <p:nvSpPr>
          <p:cNvPr id="13" name="Google Shape;786;p36">
            <a:hlinkClick r:id="rId4" action="ppaction://hlinksldjump"/>
          </p:cNvPr>
          <p:cNvSpPr txBox="1">
            <a:spLocks noGrp="1"/>
          </p:cNvSpPr>
          <p:nvPr>
            <p:ph type="subTitle" idx="14"/>
          </p:nvPr>
        </p:nvSpPr>
        <p:spPr>
          <a:xfrm>
            <a:off x="2498102" y="174350"/>
            <a:ext cx="2145120" cy="405300"/>
          </a:xfrm>
          <a:prstGeom prst="rect">
            <a:avLst/>
          </a:prstGeom>
        </p:spPr>
        <p:txBody>
          <a:bodyPr spcFirstLastPara="1" wrap="square" lIns="91425" tIns="91425" rIns="91425" bIns="91425" anchor="ctr" anchorCtr="0">
            <a:noAutofit/>
          </a:bodyPr>
          <a:lstStyle/>
          <a:p>
            <a:pPr marL="0" lvl="0" indent="0" algn="l"/>
            <a:r>
              <a:rPr lang="en-US" b="1" dirty="0">
                <a:solidFill>
                  <a:schemeClr val="accent2"/>
                </a:solidFill>
              </a:rPr>
              <a:t>Basic scene with particles</a:t>
            </a:r>
          </a:p>
        </p:txBody>
      </p:sp>
      <p:sp>
        <p:nvSpPr>
          <p:cNvPr id="14" name="Google Shape;787;p36">
            <a:hlinkClick r:id="rId5" action="ppaction://hlinksldjump"/>
          </p:cNvPr>
          <p:cNvSpPr txBox="1">
            <a:spLocks noGrp="1"/>
          </p:cNvSpPr>
          <p:nvPr>
            <p:ph type="subTitle" idx="15"/>
          </p:nvPr>
        </p:nvSpPr>
        <p:spPr>
          <a:xfrm>
            <a:off x="4643222" y="174350"/>
            <a:ext cx="2877837" cy="405300"/>
          </a:xfrm>
          <a:prstGeom prst="rect">
            <a:avLst/>
          </a:prstGeom>
        </p:spPr>
        <p:txBody>
          <a:bodyPr spcFirstLastPara="1" wrap="square" lIns="91425" tIns="91425" rIns="91425" bIns="91425" anchor="ctr" anchorCtr="0">
            <a:noAutofit/>
          </a:bodyPr>
          <a:lstStyle/>
          <a:p>
            <a:pPr marL="0" lvl="0" indent="0" algn="l"/>
            <a:r>
              <a:rPr lang="en-US" dirty="0"/>
              <a:t>P</a:t>
            </a:r>
            <a:r>
              <a:rPr lang="en-US" dirty="0" smtClean="0"/>
              <a:t>roperties</a:t>
            </a:r>
            <a:endParaRPr lang="en-US" dirty="0"/>
          </a:p>
        </p:txBody>
      </p:sp>
      <p:pic>
        <p:nvPicPr>
          <p:cNvPr id="2" name="Picture 1"/>
          <p:cNvPicPr>
            <a:picLocks noChangeAspect="1"/>
          </p:cNvPicPr>
          <p:nvPr/>
        </p:nvPicPr>
        <p:blipFill>
          <a:blip r:embed="rId6"/>
          <a:stretch>
            <a:fillRect/>
          </a:stretch>
        </p:blipFill>
        <p:spPr>
          <a:xfrm>
            <a:off x="6919274" y="1054159"/>
            <a:ext cx="2224726" cy="2246863"/>
          </a:xfrm>
          <a:prstGeom prst="rect">
            <a:avLst/>
          </a:prstGeom>
        </p:spPr>
      </p:pic>
      <p:pic>
        <p:nvPicPr>
          <p:cNvPr id="3" name="Picture 2"/>
          <p:cNvPicPr>
            <a:picLocks noChangeAspect="1"/>
          </p:cNvPicPr>
          <p:nvPr/>
        </p:nvPicPr>
        <p:blipFill>
          <a:blip r:embed="rId7"/>
          <a:stretch>
            <a:fillRect/>
          </a:stretch>
        </p:blipFill>
        <p:spPr>
          <a:xfrm>
            <a:off x="6919275" y="3676735"/>
            <a:ext cx="2224726" cy="2245090"/>
          </a:xfrm>
          <a:prstGeom prst="rect">
            <a:avLst/>
          </a:prstGeom>
        </p:spPr>
      </p:pic>
      <p:cxnSp>
        <p:nvCxnSpPr>
          <p:cNvPr id="5" name="Straight Arrow Connector 4"/>
          <p:cNvCxnSpPr/>
          <p:nvPr/>
        </p:nvCxnSpPr>
        <p:spPr>
          <a:xfrm flipV="1">
            <a:off x="5086390" y="2076626"/>
            <a:ext cx="1799259" cy="358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939645" y="3205113"/>
            <a:ext cx="1602557" cy="565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5239458"/>
      </p:ext>
    </p:extLst>
  </p:cSld>
  <p:clrMapOvr>
    <a:masterClrMapping/>
  </p:clrMapOvr>
  <p:timing>
    <p:tnLst>
      <p:par>
        <p:cTn id="1" dur="indefinite" restart="never" nodeType="tmRoot"/>
      </p:par>
    </p:tnLst>
  </p:timing>
</p:sld>
</file>

<file path=ppt/theme/theme1.xml><?xml version="1.0" encoding="utf-8"?>
<a:theme xmlns:a="http://schemas.openxmlformats.org/drawingml/2006/main" name="Small Business Web Site 4:3 Project Proposal by Slidesgo">
  <a:themeElements>
    <a:clrScheme name="Simple Light">
      <a:dk1>
        <a:srgbClr val="200E74"/>
      </a:dk1>
      <a:lt1>
        <a:srgbClr val="01539D"/>
      </a:lt1>
      <a:dk2>
        <a:srgbClr val="5C5C61"/>
      </a:dk2>
      <a:lt2>
        <a:srgbClr val="FFFFFF"/>
      </a:lt2>
      <a:accent1>
        <a:srgbClr val="5C3DA4"/>
      </a:accent1>
      <a:accent2>
        <a:srgbClr val="B24EBE"/>
      </a:accent2>
      <a:accent3>
        <a:srgbClr val="84B9FF"/>
      </a:accent3>
      <a:accent4>
        <a:srgbClr val="9A9AA0"/>
      </a:accent4>
      <a:accent5>
        <a:srgbClr val="ECECEC"/>
      </a:accent5>
      <a:accent6>
        <a:srgbClr val="DBDBDB"/>
      </a:accent6>
      <a:hlink>
        <a:srgbClr val="5C5C6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907</TotalTime>
  <Words>412</Words>
  <Application>Microsoft Office PowerPoint</Application>
  <PresentationFormat>On-screen Show (4:3)</PresentationFormat>
  <Paragraphs>278</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Roboto</vt:lpstr>
      <vt:lpstr>Anaheim</vt:lpstr>
      <vt:lpstr>Roboto Condensed</vt:lpstr>
      <vt:lpstr>Small Business Web Site 4:3 Project Proposal by Slidesgo</vt:lpstr>
      <vt:lpstr>Three.js</vt:lpstr>
      <vt:lpstr>TOPIC 16: </vt:lpstr>
      <vt:lpstr>USES OF PARTICLES </vt:lpstr>
      <vt:lpstr>Uses of Particles</vt:lpstr>
      <vt:lpstr>PowerPoint Presentation</vt:lpstr>
      <vt:lpstr>Basic Scene with particles</vt:lpstr>
      <vt:lpstr>PowerPoint Presentation</vt:lpstr>
      <vt:lpstr>PowerPoint Presentation</vt:lpstr>
      <vt:lpstr>PowerPoint Presentation</vt:lpstr>
      <vt:lpstr>PowerPoint Presentation</vt:lpstr>
      <vt:lpstr>PowerPoint Presentation</vt:lpstr>
      <vt:lpstr>Properties</vt:lpstr>
      <vt:lpstr>PowerPoint Presentation</vt:lpstr>
      <vt:lpstr>PowerPoint Presentation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Three.js</dc:title>
  <cp:lastModifiedBy>AFFAQ</cp:lastModifiedBy>
  <cp:revision>111</cp:revision>
  <dcterms:modified xsi:type="dcterms:W3CDTF">2022-08-21T09:50:18Z</dcterms:modified>
</cp:coreProperties>
</file>