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0"/>
  </p:notesMasterIdLst>
  <p:sldIdLst>
    <p:sldId id="256" r:id="rId2"/>
    <p:sldId id="258" r:id="rId3"/>
    <p:sldId id="336" r:id="rId4"/>
    <p:sldId id="325" r:id="rId5"/>
    <p:sldId id="326" r:id="rId6"/>
    <p:sldId id="329" r:id="rId7"/>
    <p:sldId id="333" r:id="rId8"/>
    <p:sldId id="343" r:id="rId9"/>
    <p:sldId id="344" r:id="rId10"/>
    <p:sldId id="337" r:id="rId11"/>
    <p:sldId id="338" r:id="rId12"/>
    <p:sldId id="345" r:id="rId13"/>
    <p:sldId id="346" r:id="rId14"/>
    <p:sldId id="339" r:id="rId15"/>
    <p:sldId id="340" r:id="rId16"/>
    <p:sldId id="341" r:id="rId17"/>
    <p:sldId id="342" r:id="rId18"/>
    <p:sldId id="282" r:id="rId19"/>
  </p:sldIdLst>
  <p:sldSz cx="9144000" cy="6858000" type="screen4x3"/>
  <p:notesSz cx="6858000" cy="9144000"/>
  <p:embeddedFontLst>
    <p:embeddedFont>
      <p:font typeface="Roboto" panose="020B0604020202020204" charset="0"/>
      <p:regular r:id="rId21"/>
      <p:bold r:id="rId22"/>
      <p:italic r:id="rId23"/>
      <p:boldItalic r:id="rId24"/>
    </p:embeddedFont>
    <p:embeddedFont>
      <p:font typeface="Roboto Condensed"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CD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C0F3D7E-483D-4B3A-90A2-BCFA06287DB7}">
  <a:tblStyle styleId="{1C0F3D7E-483D-4B3A-90A2-BCFA06287DB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26" y="62"/>
      </p:cViewPr>
      <p:guideLst>
        <p:guide orient="horz" pos="2160"/>
        <p:guide pos="2880"/>
      </p:guideLst>
    </p:cSldViewPr>
  </p:slideViewPr>
  <p:notesTextViewPr>
    <p:cViewPr>
      <p:scale>
        <a:sx n="1" d="1"/>
        <a:sy n="1" d="1"/>
      </p:scale>
      <p:origin x="0" y="0"/>
    </p:cViewPr>
  </p:notesTextViewPr>
  <p:sorterViewPr>
    <p:cViewPr>
      <p:scale>
        <a:sx n="100" d="100"/>
        <a:sy n="100" d="100"/>
      </p:scale>
      <p:origin x="0" y="-3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2838058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4756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105385ccf69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105385ccf6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9186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105385ccf69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105385ccf6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7850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105385ccf69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105385ccf6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606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105385ccf69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105385ccf6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387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105385ccf69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105385ccf6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2397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105385ccf69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105385ccf6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2769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105385ccf69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105385ccf6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712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105385ccf69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105385ccf6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2558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9"/>
        <p:cNvGrpSpPr/>
        <p:nvPr/>
      </p:nvGrpSpPr>
      <p:grpSpPr>
        <a:xfrm>
          <a:off x="0" y="0"/>
          <a:ext cx="0" cy="0"/>
          <a:chOff x="0" y="0"/>
          <a:chExt cx="0" cy="0"/>
        </a:xfrm>
      </p:grpSpPr>
      <p:sp>
        <p:nvSpPr>
          <p:cNvPr id="1520" name="Google Shape;1520;gcfd2448b07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1" name="Google Shape;1521;gcfd2448b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9964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10772f9b9f8_0_4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10772f9b9f8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0452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105385ccf69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105385ccf6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452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105385ccf69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105385ccf6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5948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105385ccf69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105385ccf6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7047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105385ccf69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105385ccf6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511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105385ccf69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105385ccf6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0808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105385ccf69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105385ccf6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106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105385ccf69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105385ccf6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1255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43875" y="1671971"/>
            <a:ext cx="4594500" cy="21879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5200"/>
              <a:buFont typeface="Roboto Condensed"/>
              <a:buNone/>
              <a:defRPr sz="6300" b="1">
                <a:latin typeface="Roboto Condensed"/>
                <a:ea typeface="Roboto Condensed"/>
                <a:cs typeface="Roboto Condensed"/>
                <a:sym typeface="Roboto Condense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43864" y="4639729"/>
            <a:ext cx="4701900" cy="546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7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ubTitle" idx="2"/>
          </p:nvPr>
        </p:nvSpPr>
        <p:spPr>
          <a:xfrm>
            <a:off x="6390906" y="6316950"/>
            <a:ext cx="22866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2" name="Google Shape;12;p2"/>
          <p:cNvSpPr/>
          <p:nvPr/>
        </p:nvSpPr>
        <p:spPr>
          <a:xfrm>
            <a:off x="518050" y="6379772"/>
            <a:ext cx="279319"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81250" y="6379930"/>
            <a:ext cx="279648" cy="279339"/>
            <a:chOff x="3303268" y="3817349"/>
            <a:chExt cx="346056" cy="345674"/>
          </a:xfrm>
        </p:grpSpPr>
        <p:sp>
          <p:nvSpPr>
            <p:cNvPr id="14" name="Google Shape;14;p2"/>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1244160" y="6379930"/>
            <a:ext cx="279648" cy="279339"/>
            <a:chOff x="3752358" y="3817349"/>
            <a:chExt cx="346056" cy="345674"/>
          </a:xfrm>
        </p:grpSpPr>
        <p:sp>
          <p:nvSpPr>
            <p:cNvPr id="19" name="Google Shape;19;p2"/>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 name="Google Shape;23;p2"/>
          <p:cNvCxnSpPr/>
          <p:nvPr/>
        </p:nvCxnSpPr>
        <p:spPr>
          <a:xfrm>
            <a:off x="-47250" y="695151"/>
            <a:ext cx="9238500" cy="0"/>
          </a:xfrm>
          <a:prstGeom prst="straightConnector1">
            <a:avLst/>
          </a:prstGeom>
          <a:noFill/>
          <a:ln w="9525" cap="flat" cmpd="sng">
            <a:solidFill>
              <a:schemeClr val="accent1"/>
            </a:solidFill>
            <a:prstDash val="solid"/>
            <a:round/>
            <a:headEnd type="none" w="med" len="med"/>
            <a:tailEnd type="none" w="med" len="med"/>
          </a:ln>
        </p:spPr>
      </p:cxnSp>
      <p:cxnSp>
        <p:nvCxnSpPr>
          <p:cNvPr id="24" name="Google Shape;24;p2"/>
          <p:cNvCxnSpPr/>
          <p:nvPr/>
        </p:nvCxnSpPr>
        <p:spPr>
          <a:xfrm>
            <a:off x="-47250" y="6172205"/>
            <a:ext cx="9238500" cy="0"/>
          </a:xfrm>
          <a:prstGeom prst="straightConnector1">
            <a:avLst/>
          </a:prstGeom>
          <a:noFill/>
          <a:ln w="9525" cap="flat" cmpd="sng">
            <a:solidFill>
              <a:schemeClr val="accent1"/>
            </a:solidFill>
            <a:prstDash val="solid"/>
            <a:round/>
            <a:headEnd type="none" w="med" len="med"/>
            <a:tailEnd type="none" w="med" len="med"/>
          </a:ln>
        </p:spPr>
      </p:cxnSp>
      <p:sp>
        <p:nvSpPr>
          <p:cNvPr id="25" name="Google Shape;25;p2"/>
          <p:cNvSpPr txBox="1">
            <a:spLocks noGrp="1"/>
          </p:cNvSpPr>
          <p:nvPr>
            <p:ph type="subTitle" idx="3"/>
          </p:nvPr>
        </p:nvSpPr>
        <p:spPr>
          <a:xfrm>
            <a:off x="92637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6" name="Google Shape;26;p2"/>
          <p:cNvSpPr txBox="1">
            <a:spLocks noGrp="1"/>
          </p:cNvSpPr>
          <p:nvPr>
            <p:ph type="subTitle" idx="4"/>
          </p:nvPr>
        </p:nvSpPr>
        <p:spPr>
          <a:xfrm>
            <a:off x="187459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7" name="Google Shape;27;p2"/>
          <p:cNvSpPr txBox="1">
            <a:spLocks noGrp="1"/>
          </p:cNvSpPr>
          <p:nvPr>
            <p:ph type="subTitle" idx="5"/>
          </p:nvPr>
        </p:nvSpPr>
        <p:spPr>
          <a:xfrm>
            <a:off x="282282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8" name="Google Shape;28;p2"/>
          <p:cNvSpPr txBox="1">
            <a:spLocks noGrp="1"/>
          </p:cNvSpPr>
          <p:nvPr>
            <p:ph type="subTitle" idx="6"/>
          </p:nvPr>
        </p:nvSpPr>
        <p:spPr>
          <a:xfrm>
            <a:off x="377104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grpSp>
        <p:nvGrpSpPr>
          <p:cNvPr id="29" name="Google Shape;29;p2"/>
          <p:cNvGrpSpPr/>
          <p:nvPr/>
        </p:nvGrpSpPr>
        <p:grpSpPr>
          <a:xfrm>
            <a:off x="542626" y="285486"/>
            <a:ext cx="281839" cy="183028"/>
            <a:chOff x="683075" y="1239500"/>
            <a:chExt cx="390900" cy="240700"/>
          </a:xfrm>
        </p:grpSpPr>
        <p:cxnSp>
          <p:nvCxnSpPr>
            <p:cNvPr id="30" name="Google Shape;30;p2"/>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1" name="Google Shape;31;p2"/>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2" name="Google Shape;32;p2"/>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3" name="Google Shape;33;p2"/>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5"/>
        <p:cNvGrpSpPr/>
        <p:nvPr/>
      </p:nvGrpSpPr>
      <p:grpSpPr>
        <a:xfrm>
          <a:off x="0" y="0"/>
          <a:ext cx="0" cy="0"/>
          <a:chOff x="0" y="0"/>
          <a:chExt cx="0" cy="0"/>
        </a:xfrm>
      </p:grpSpPr>
      <p:cxnSp>
        <p:nvCxnSpPr>
          <p:cNvPr id="116" name="Google Shape;116;p6"/>
          <p:cNvCxnSpPr/>
          <p:nvPr/>
        </p:nvCxnSpPr>
        <p:spPr>
          <a:xfrm>
            <a:off x="-47250" y="695151"/>
            <a:ext cx="9238500" cy="0"/>
          </a:xfrm>
          <a:prstGeom prst="straightConnector1">
            <a:avLst/>
          </a:prstGeom>
          <a:noFill/>
          <a:ln w="9525" cap="flat" cmpd="sng">
            <a:solidFill>
              <a:schemeClr val="accent1"/>
            </a:solidFill>
            <a:prstDash val="solid"/>
            <a:round/>
            <a:headEnd type="none" w="med" len="med"/>
            <a:tailEnd type="none" w="med" len="med"/>
          </a:ln>
        </p:spPr>
      </p:cxnSp>
      <p:cxnSp>
        <p:nvCxnSpPr>
          <p:cNvPr id="117" name="Google Shape;117;p6"/>
          <p:cNvCxnSpPr/>
          <p:nvPr/>
        </p:nvCxnSpPr>
        <p:spPr>
          <a:xfrm>
            <a:off x="-47250" y="6172205"/>
            <a:ext cx="9238500" cy="0"/>
          </a:xfrm>
          <a:prstGeom prst="straightConnector1">
            <a:avLst/>
          </a:prstGeom>
          <a:noFill/>
          <a:ln w="9525" cap="flat" cmpd="sng">
            <a:solidFill>
              <a:schemeClr val="accent1"/>
            </a:solidFill>
            <a:prstDash val="solid"/>
            <a:round/>
            <a:headEnd type="none" w="med" len="med"/>
            <a:tailEnd type="none" w="med" len="med"/>
          </a:ln>
        </p:spPr>
      </p:cxnSp>
      <p:sp>
        <p:nvSpPr>
          <p:cNvPr id="118" name="Google Shape;118;p6"/>
          <p:cNvSpPr txBox="1">
            <a:spLocks noGrp="1"/>
          </p:cNvSpPr>
          <p:nvPr>
            <p:ph type="subTitle" idx="1"/>
          </p:nvPr>
        </p:nvSpPr>
        <p:spPr>
          <a:xfrm>
            <a:off x="6390906" y="6316950"/>
            <a:ext cx="22866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19" name="Google Shape;119;p6"/>
          <p:cNvSpPr txBox="1">
            <a:spLocks noGrp="1"/>
          </p:cNvSpPr>
          <p:nvPr>
            <p:ph type="subTitle" idx="2"/>
          </p:nvPr>
        </p:nvSpPr>
        <p:spPr>
          <a:xfrm>
            <a:off x="92637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20" name="Google Shape;120;p6"/>
          <p:cNvSpPr txBox="1">
            <a:spLocks noGrp="1"/>
          </p:cNvSpPr>
          <p:nvPr>
            <p:ph type="subTitle" idx="3"/>
          </p:nvPr>
        </p:nvSpPr>
        <p:spPr>
          <a:xfrm>
            <a:off x="187459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21" name="Google Shape;121;p6"/>
          <p:cNvSpPr txBox="1">
            <a:spLocks noGrp="1"/>
          </p:cNvSpPr>
          <p:nvPr>
            <p:ph type="subTitle" idx="4"/>
          </p:nvPr>
        </p:nvSpPr>
        <p:spPr>
          <a:xfrm>
            <a:off x="282282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22" name="Google Shape;122;p6"/>
          <p:cNvSpPr txBox="1">
            <a:spLocks noGrp="1"/>
          </p:cNvSpPr>
          <p:nvPr>
            <p:ph type="subTitle" idx="5"/>
          </p:nvPr>
        </p:nvSpPr>
        <p:spPr>
          <a:xfrm>
            <a:off x="377104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23" name="Google Shape;123;p6"/>
          <p:cNvSpPr/>
          <p:nvPr/>
        </p:nvSpPr>
        <p:spPr>
          <a:xfrm>
            <a:off x="518050" y="6379772"/>
            <a:ext cx="279319"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6"/>
          <p:cNvGrpSpPr/>
          <p:nvPr/>
        </p:nvGrpSpPr>
        <p:grpSpPr>
          <a:xfrm>
            <a:off x="881250" y="6379930"/>
            <a:ext cx="279648" cy="279339"/>
            <a:chOff x="3303268" y="3817349"/>
            <a:chExt cx="346056" cy="345674"/>
          </a:xfrm>
        </p:grpSpPr>
        <p:sp>
          <p:nvSpPr>
            <p:cNvPr id="125" name="Google Shape;125;p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6"/>
          <p:cNvGrpSpPr/>
          <p:nvPr/>
        </p:nvGrpSpPr>
        <p:grpSpPr>
          <a:xfrm>
            <a:off x="1244160" y="6379930"/>
            <a:ext cx="279648" cy="279339"/>
            <a:chOff x="3752358" y="3817349"/>
            <a:chExt cx="346056" cy="345674"/>
          </a:xfrm>
        </p:grpSpPr>
        <p:sp>
          <p:nvSpPr>
            <p:cNvPr id="130" name="Google Shape;130;p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6"/>
          <p:cNvGrpSpPr/>
          <p:nvPr/>
        </p:nvGrpSpPr>
        <p:grpSpPr>
          <a:xfrm>
            <a:off x="542626" y="285486"/>
            <a:ext cx="281839" cy="183028"/>
            <a:chOff x="683075" y="1239500"/>
            <a:chExt cx="390900" cy="240700"/>
          </a:xfrm>
        </p:grpSpPr>
        <p:cxnSp>
          <p:nvCxnSpPr>
            <p:cNvPr id="135" name="Google Shape;135;p6"/>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6"/>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137" name="Google Shape;137;p6"/>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138" name="Google Shape;138;p6"/>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
        <p:nvSpPr>
          <p:cNvPr id="139" name="Google Shape;139;p6"/>
          <p:cNvSpPr txBox="1">
            <a:spLocks noGrp="1"/>
          </p:cNvSpPr>
          <p:nvPr>
            <p:ph type="title"/>
          </p:nvPr>
        </p:nvSpPr>
        <p:spPr>
          <a:xfrm>
            <a:off x="897000" y="1257575"/>
            <a:ext cx="7350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24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47"/>
        <p:cNvGrpSpPr/>
        <p:nvPr/>
      </p:nvGrpSpPr>
      <p:grpSpPr>
        <a:xfrm>
          <a:off x="0" y="0"/>
          <a:ext cx="0" cy="0"/>
          <a:chOff x="0" y="0"/>
          <a:chExt cx="0" cy="0"/>
        </a:xfrm>
      </p:grpSpPr>
      <p:sp>
        <p:nvSpPr>
          <p:cNvPr id="248" name="Google Shape;248;p13"/>
          <p:cNvSpPr txBox="1">
            <a:spLocks noGrp="1"/>
          </p:cNvSpPr>
          <p:nvPr>
            <p:ph type="title"/>
          </p:nvPr>
        </p:nvSpPr>
        <p:spPr>
          <a:xfrm>
            <a:off x="3749806" y="2114510"/>
            <a:ext cx="1828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49" name="Google Shape;249;p13"/>
          <p:cNvSpPr txBox="1">
            <a:spLocks noGrp="1"/>
          </p:cNvSpPr>
          <p:nvPr>
            <p:ph type="subTitle" idx="1"/>
          </p:nvPr>
        </p:nvSpPr>
        <p:spPr>
          <a:xfrm>
            <a:off x="3749806" y="2673713"/>
            <a:ext cx="2194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0" name="Google Shape;250;p13"/>
          <p:cNvSpPr txBox="1">
            <a:spLocks noGrp="1"/>
          </p:cNvSpPr>
          <p:nvPr>
            <p:ph type="title" idx="2"/>
          </p:nvPr>
        </p:nvSpPr>
        <p:spPr>
          <a:xfrm>
            <a:off x="6357401" y="2114510"/>
            <a:ext cx="1828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1" name="Google Shape;251;p13"/>
          <p:cNvSpPr txBox="1">
            <a:spLocks noGrp="1"/>
          </p:cNvSpPr>
          <p:nvPr>
            <p:ph type="subTitle" idx="3"/>
          </p:nvPr>
        </p:nvSpPr>
        <p:spPr>
          <a:xfrm>
            <a:off x="6357401" y="2673713"/>
            <a:ext cx="2194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2" name="Google Shape;252;p13"/>
          <p:cNvSpPr txBox="1">
            <a:spLocks noGrp="1"/>
          </p:cNvSpPr>
          <p:nvPr>
            <p:ph type="title" idx="4"/>
          </p:nvPr>
        </p:nvSpPr>
        <p:spPr>
          <a:xfrm>
            <a:off x="3749806" y="4361110"/>
            <a:ext cx="1828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3" name="Google Shape;253;p13"/>
          <p:cNvSpPr txBox="1">
            <a:spLocks noGrp="1"/>
          </p:cNvSpPr>
          <p:nvPr>
            <p:ph type="subTitle" idx="5"/>
          </p:nvPr>
        </p:nvSpPr>
        <p:spPr>
          <a:xfrm>
            <a:off x="3749806" y="4920313"/>
            <a:ext cx="2194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4" name="Google Shape;254;p13"/>
          <p:cNvSpPr txBox="1">
            <a:spLocks noGrp="1"/>
          </p:cNvSpPr>
          <p:nvPr>
            <p:ph type="title" idx="6"/>
          </p:nvPr>
        </p:nvSpPr>
        <p:spPr>
          <a:xfrm>
            <a:off x="6357401" y="4361110"/>
            <a:ext cx="1828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5" name="Google Shape;255;p13"/>
          <p:cNvSpPr txBox="1">
            <a:spLocks noGrp="1"/>
          </p:cNvSpPr>
          <p:nvPr>
            <p:ph type="subTitle" idx="7"/>
          </p:nvPr>
        </p:nvSpPr>
        <p:spPr>
          <a:xfrm>
            <a:off x="6357401" y="4920313"/>
            <a:ext cx="2194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6" name="Google Shape;256;p13"/>
          <p:cNvSpPr txBox="1">
            <a:spLocks noGrp="1"/>
          </p:cNvSpPr>
          <p:nvPr>
            <p:ph type="title" idx="8"/>
          </p:nvPr>
        </p:nvSpPr>
        <p:spPr>
          <a:xfrm>
            <a:off x="518050" y="2753550"/>
            <a:ext cx="2725800" cy="13509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7" name="Google Shape;257;p13"/>
          <p:cNvSpPr txBox="1">
            <a:spLocks noGrp="1"/>
          </p:cNvSpPr>
          <p:nvPr>
            <p:ph type="subTitle" idx="9"/>
          </p:nvPr>
        </p:nvSpPr>
        <p:spPr>
          <a:xfrm>
            <a:off x="6390906" y="6316950"/>
            <a:ext cx="22866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cxnSp>
        <p:nvCxnSpPr>
          <p:cNvPr id="258" name="Google Shape;258;p13"/>
          <p:cNvCxnSpPr/>
          <p:nvPr/>
        </p:nvCxnSpPr>
        <p:spPr>
          <a:xfrm>
            <a:off x="-47250" y="695151"/>
            <a:ext cx="9238500" cy="0"/>
          </a:xfrm>
          <a:prstGeom prst="straightConnector1">
            <a:avLst/>
          </a:prstGeom>
          <a:noFill/>
          <a:ln w="9525" cap="flat" cmpd="sng">
            <a:solidFill>
              <a:schemeClr val="accent1"/>
            </a:solidFill>
            <a:prstDash val="solid"/>
            <a:round/>
            <a:headEnd type="none" w="med" len="med"/>
            <a:tailEnd type="none" w="med" len="med"/>
          </a:ln>
        </p:spPr>
      </p:cxnSp>
      <p:cxnSp>
        <p:nvCxnSpPr>
          <p:cNvPr id="259" name="Google Shape;259;p13"/>
          <p:cNvCxnSpPr/>
          <p:nvPr/>
        </p:nvCxnSpPr>
        <p:spPr>
          <a:xfrm>
            <a:off x="-47250" y="6172205"/>
            <a:ext cx="9238500" cy="0"/>
          </a:xfrm>
          <a:prstGeom prst="straightConnector1">
            <a:avLst/>
          </a:prstGeom>
          <a:noFill/>
          <a:ln w="9525" cap="flat" cmpd="sng">
            <a:solidFill>
              <a:schemeClr val="accent1"/>
            </a:solidFill>
            <a:prstDash val="solid"/>
            <a:round/>
            <a:headEnd type="none" w="med" len="med"/>
            <a:tailEnd type="none" w="med" len="med"/>
          </a:ln>
        </p:spPr>
      </p:cxnSp>
      <p:sp>
        <p:nvSpPr>
          <p:cNvPr id="260" name="Google Shape;260;p13"/>
          <p:cNvSpPr txBox="1">
            <a:spLocks noGrp="1"/>
          </p:cNvSpPr>
          <p:nvPr>
            <p:ph type="subTitle" idx="13"/>
          </p:nvPr>
        </p:nvSpPr>
        <p:spPr>
          <a:xfrm>
            <a:off x="92637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61" name="Google Shape;261;p13"/>
          <p:cNvSpPr txBox="1">
            <a:spLocks noGrp="1"/>
          </p:cNvSpPr>
          <p:nvPr>
            <p:ph type="subTitle" idx="14"/>
          </p:nvPr>
        </p:nvSpPr>
        <p:spPr>
          <a:xfrm>
            <a:off x="187459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62" name="Google Shape;262;p13"/>
          <p:cNvSpPr txBox="1">
            <a:spLocks noGrp="1"/>
          </p:cNvSpPr>
          <p:nvPr>
            <p:ph type="subTitle" idx="15"/>
          </p:nvPr>
        </p:nvSpPr>
        <p:spPr>
          <a:xfrm>
            <a:off x="282282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63" name="Google Shape;263;p13"/>
          <p:cNvSpPr txBox="1">
            <a:spLocks noGrp="1"/>
          </p:cNvSpPr>
          <p:nvPr>
            <p:ph type="subTitle" idx="16"/>
          </p:nvPr>
        </p:nvSpPr>
        <p:spPr>
          <a:xfrm>
            <a:off x="377104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64" name="Google Shape;264;p13"/>
          <p:cNvSpPr/>
          <p:nvPr/>
        </p:nvSpPr>
        <p:spPr>
          <a:xfrm>
            <a:off x="518050" y="6379772"/>
            <a:ext cx="279319"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 name="Google Shape;265;p13"/>
          <p:cNvGrpSpPr/>
          <p:nvPr/>
        </p:nvGrpSpPr>
        <p:grpSpPr>
          <a:xfrm>
            <a:off x="881250" y="6379930"/>
            <a:ext cx="279648" cy="279339"/>
            <a:chOff x="3303268" y="3817349"/>
            <a:chExt cx="346056" cy="345674"/>
          </a:xfrm>
        </p:grpSpPr>
        <p:sp>
          <p:nvSpPr>
            <p:cNvPr id="266" name="Google Shape;266;p13"/>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3"/>
          <p:cNvGrpSpPr/>
          <p:nvPr/>
        </p:nvGrpSpPr>
        <p:grpSpPr>
          <a:xfrm>
            <a:off x="1244160" y="6379930"/>
            <a:ext cx="279648" cy="279339"/>
            <a:chOff x="3752358" y="3817349"/>
            <a:chExt cx="346056" cy="345674"/>
          </a:xfrm>
        </p:grpSpPr>
        <p:sp>
          <p:nvSpPr>
            <p:cNvPr id="271" name="Google Shape;271;p13"/>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3"/>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3"/>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13"/>
          <p:cNvGrpSpPr/>
          <p:nvPr/>
        </p:nvGrpSpPr>
        <p:grpSpPr>
          <a:xfrm>
            <a:off x="542626" y="285486"/>
            <a:ext cx="281839" cy="183028"/>
            <a:chOff x="683075" y="1239500"/>
            <a:chExt cx="390900" cy="240700"/>
          </a:xfrm>
        </p:grpSpPr>
        <p:cxnSp>
          <p:nvCxnSpPr>
            <p:cNvPr id="276" name="Google Shape;276;p13"/>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277" name="Google Shape;277;p13"/>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278" name="Google Shape;278;p13"/>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279" name="Google Shape;279;p13"/>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Tree>
  </p:cSld>
  <p:clrMapOvr>
    <a:masterClrMapping/>
  </p:clrMapOvr>
  <p:extLst>
    <p:ext uri="{DCECCB84-F9BA-43D5-87BE-67443E8EF086}">
      <p15:sldGuideLst xmlns:p15="http://schemas.microsoft.com/office/powerpoint/2012/main">
        <p15:guide id="1" orient="horz" pos="2160">
          <p15:clr>
            <a:srgbClr val="FA7B17"/>
          </p15:clr>
        </p15:guide>
        <p15:guide id="2" pos="3053">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4">
  <p:cSld name="CUSTOM_13">
    <p:spTree>
      <p:nvGrpSpPr>
        <p:cNvPr id="1" name="Shape 435"/>
        <p:cNvGrpSpPr/>
        <p:nvPr/>
      </p:nvGrpSpPr>
      <p:grpSpPr>
        <a:xfrm>
          <a:off x="0" y="0"/>
          <a:ext cx="0" cy="0"/>
          <a:chOff x="0" y="0"/>
          <a:chExt cx="0" cy="0"/>
        </a:xfrm>
      </p:grpSpPr>
      <p:sp>
        <p:nvSpPr>
          <p:cNvPr id="436" name="Google Shape;436;p20"/>
          <p:cNvSpPr txBox="1">
            <a:spLocks noGrp="1"/>
          </p:cNvSpPr>
          <p:nvPr>
            <p:ph type="subTitle" idx="1"/>
          </p:nvPr>
        </p:nvSpPr>
        <p:spPr>
          <a:xfrm>
            <a:off x="6390906" y="6316950"/>
            <a:ext cx="22866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2pPr>
            <a:lvl3pPr lvl="2"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3pPr>
            <a:lvl4pPr lvl="3"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4pPr>
            <a:lvl5pPr lvl="4"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5pPr>
            <a:lvl6pPr lvl="5"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6pPr>
            <a:lvl7pPr lvl="6"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7pPr>
            <a:lvl8pPr lvl="7"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8pPr>
            <a:lvl9pPr lvl="8"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9pPr>
          </a:lstStyle>
          <a:p>
            <a:endParaRPr/>
          </a:p>
        </p:txBody>
      </p:sp>
      <p:cxnSp>
        <p:nvCxnSpPr>
          <p:cNvPr id="437" name="Google Shape;437;p20"/>
          <p:cNvCxnSpPr/>
          <p:nvPr/>
        </p:nvCxnSpPr>
        <p:spPr>
          <a:xfrm>
            <a:off x="-47250" y="695151"/>
            <a:ext cx="9238500" cy="0"/>
          </a:xfrm>
          <a:prstGeom prst="straightConnector1">
            <a:avLst/>
          </a:prstGeom>
          <a:noFill/>
          <a:ln w="9525" cap="flat" cmpd="sng">
            <a:solidFill>
              <a:schemeClr val="accent1"/>
            </a:solidFill>
            <a:prstDash val="solid"/>
            <a:round/>
            <a:headEnd type="none" w="med" len="med"/>
            <a:tailEnd type="none" w="med" len="med"/>
          </a:ln>
        </p:spPr>
      </p:cxnSp>
      <p:cxnSp>
        <p:nvCxnSpPr>
          <p:cNvPr id="438" name="Google Shape;438;p20"/>
          <p:cNvCxnSpPr/>
          <p:nvPr/>
        </p:nvCxnSpPr>
        <p:spPr>
          <a:xfrm>
            <a:off x="-47250" y="6172205"/>
            <a:ext cx="9238500" cy="0"/>
          </a:xfrm>
          <a:prstGeom prst="straightConnector1">
            <a:avLst/>
          </a:prstGeom>
          <a:noFill/>
          <a:ln w="9525" cap="flat" cmpd="sng">
            <a:solidFill>
              <a:schemeClr val="accent1"/>
            </a:solidFill>
            <a:prstDash val="solid"/>
            <a:round/>
            <a:headEnd type="none" w="med" len="med"/>
            <a:tailEnd type="none" w="med" len="med"/>
          </a:ln>
        </p:spPr>
      </p:cxnSp>
      <p:sp>
        <p:nvSpPr>
          <p:cNvPr id="439" name="Google Shape;439;p20"/>
          <p:cNvSpPr txBox="1">
            <a:spLocks noGrp="1"/>
          </p:cNvSpPr>
          <p:nvPr>
            <p:ph type="subTitle" idx="2"/>
          </p:nvPr>
        </p:nvSpPr>
        <p:spPr>
          <a:xfrm>
            <a:off x="92637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9pPr>
          </a:lstStyle>
          <a:p>
            <a:endParaRPr/>
          </a:p>
        </p:txBody>
      </p:sp>
      <p:sp>
        <p:nvSpPr>
          <p:cNvPr id="440" name="Google Shape;440;p20"/>
          <p:cNvSpPr txBox="1">
            <a:spLocks noGrp="1"/>
          </p:cNvSpPr>
          <p:nvPr>
            <p:ph type="subTitle" idx="3"/>
          </p:nvPr>
        </p:nvSpPr>
        <p:spPr>
          <a:xfrm>
            <a:off x="187459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9pPr>
          </a:lstStyle>
          <a:p>
            <a:endParaRPr/>
          </a:p>
        </p:txBody>
      </p:sp>
      <p:sp>
        <p:nvSpPr>
          <p:cNvPr id="441" name="Google Shape;441;p20"/>
          <p:cNvSpPr txBox="1">
            <a:spLocks noGrp="1"/>
          </p:cNvSpPr>
          <p:nvPr>
            <p:ph type="subTitle" idx="4"/>
          </p:nvPr>
        </p:nvSpPr>
        <p:spPr>
          <a:xfrm>
            <a:off x="282282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9pPr>
          </a:lstStyle>
          <a:p>
            <a:endParaRPr/>
          </a:p>
        </p:txBody>
      </p:sp>
      <p:sp>
        <p:nvSpPr>
          <p:cNvPr id="442" name="Google Shape;442;p20"/>
          <p:cNvSpPr txBox="1">
            <a:spLocks noGrp="1"/>
          </p:cNvSpPr>
          <p:nvPr>
            <p:ph type="subTitle" idx="5"/>
          </p:nvPr>
        </p:nvSpPr>
        <p:spPr>
          <a:xfrm>
            <a:off x="377104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9pPr>
          </a:lstStyle>
          <a:p>
            <a:endParaRPr/>
          </a:p>
        </p:txBody>
      </p:sp>
      <p:sp>
        <p:nvSpPr>
          <p:cNvPr id="443" name="Google Shape;443;p20"/>
          <p:cNvSpPr/>
          <p:nvPr/>
        </p:nvSpPr>
        <p:spPr>
          <a:xfrm>
            <a:off x="518050" y="6379772"/>
            <a:ext cx="279319"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4" name="Google Shape;444;p20"/>
          <p:cNvGrpSpPr/>
          <p:nvPr/>
        </p:nvGrpSpPr>
        <p:grpSpPr>
          <a:xfrm>
            <a:off x="881250" y="6379930"/>
            <a:ext cx="279648" cy="279339"/>
            <a:chOff x="3303268" y="3817349"/>
            <a:chExt cx="346056" cy="345674"/>
          </a:xfrm>
        </p:grpSpPr>
        <p:sp>
          <p:nvSpPr>
            <p:cNvPr id="445" name="Google Shape;445;p20"/>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0"/>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0"/>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0"/>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20"/>
          <p:cNvGrpSpPr/>
          <p:nvPr/>
        </p:nvGrpSpPr>
        <p:grpSpPr>
          <a:xfrm>
            <a:off x="1244160" y="6379930"/>
            <a:ext cx="279648" cy="279339"/>
            <a:chOff x="3752358" y="3817349"/>
            <a:chExt cx="346056" cy="345674"/>
          </a:xfrm>
        </p:grpSpPr>
        <p:sp>
          <p:nvSpPr>
            <p:cNvPr id="450" name="Google Shape;450;p20"/>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0"/>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0"/>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20"/>
          <p:cNvSpPr txBox="1">
            <a:spLocks noGrp="1"/>
          </p:cNvSpPr>
          <p:nvPr>
            <p:ph type="title"/>
          </p:nvPr>
        </p:nvSpPr>
        <p:spPr>
          <a:xfrm>
            <a:off x="874014" y="1782780"/>
            <a:ext cx="57777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5" name="Google Shape;455;p20"/>
          <p:cNvSpPr txBox="1">
            <a:spLocks noGrp="1"/>
          </p:cNvSpPr>
          <p:nvPr>
            <p:ph type="body" idx="6"/>
          </p:nvPr>
        </p:nvSpPr>
        <p:spPr>
          <a:xfrm>
            <a:off x="874014" y="3372420"/>
            <a:ext cx="5503200" cy="1702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595959"/>
              </a:buClr>
              <a:buSzPts val="1400"/>
              <a:buFont typeface="Anaheim"/>
              <a:buChar char="●"/>
              <a:defRPr sz="1400"/>
            </a:lvl1pPr>
            <a:lvl2pPr marL="914400" lvl="1" indent="-317500" rtl="0">
              <a:lnSpc>
                <a:spcPct val="115000"/>
              </a:lnSpc>
              <a:spcBef>
                <a:spcPts val="0"/>
              </a:spcBef>
              <a:spcAft>
                <a:spcPts val="0"/>
              </a:spcAft>
              <a:buClr>
                <a:srgbClr val="595959"/>
              </a:buClr>
              <a:buSzPts val="1400"/>
              <a:buFont typeface="Anaheim"/>
              <a:buChar char="○"/>
              <a:defRPr>
                <a:solidFill>
                  <a:srgbClr val="434343"/>
                </a:solidFill>
              </a:defRPr>
            </a:lvl2pPr>
            <a:lvl3pPr marL="1371600" lvl="2" indent="-317500" rtl="0">
              <a:lnSpc>
                <a:spcPct val="115000"/>
              </a:lnSpc>
              <a:spcBef>
                <a:spcPts val="0"/>
              </a:spcBef>
              <a:spcAft>
                <a:spcPts val="0"/>
              </a:spcAft>
              <a:buClr>
                <a:srgbClr val="595959"/>
              </a:buClr>
              <a:buSzPts val="1400"/>
              <a:buFont typeface="Anaheim"/>
              <a:buChar char="■"/>
              <a:defRPr>
                <a:solidFill>
                  <a:srgbClr val="434343"/>
                </a:solidFill>
              </a:defRPr>
            </a:lvl3pPr>
            <a:lvl4pPr marL="1828800" lvl="3" indent="-317500" rtl="0">
              <a:lnSpc>
                <a:spcPct val="115000"/>
              </a:lnSpc>
              <a:spcBef>
                <a:spcPts val="0"/>
              </a:spcBef>
              <a:spcAft>
                <a:spcPts val="0"/>
              </a:spcAft>
              <a:buClr>
                <a:srgbClr val="595959"/>
              </a:buClr>
              <a:buSzPts val="1400"/>
              <a:buFont typeface="Anaheim"/>
              <a:buChar char="●"/>
              <a:defRPr>
                <a:solidFill>
                  <a:srgbClr val="434343"/>
                </a:solidFill>
              </a:defRPr>
            </a:lvl4pPr>
            <a:lvl5pPr marL="2286000" lvl="4" indent="-317500" rtl="0">
              <a:lnSpc>
                <a:spcPct val="115000"/>
              </a:lnSpc>
              <a:spcBef>
                <a:spcPts val="0"/>
              </a:spcBef>
              <a:spcAft>
                <a:spcPts val="0"/>
              </a:spcAft>
              <a:buClr>
                <a:srgbClr val="595959"/>
              </a:buClr>
              <a:buSzPts val="1400"/>
              <a:buFont typeface="Anaheim"/>
              <a:buChar char="○"/>
              <a:defRPr>
                <a:solidFill>
                  <a:srgbClr val="434343"/>
                </a:solidFill>
              </a:defRPr>
            </a:lvl5pPr>
            <a:lvl6pPr marL="2743200" lvl="5" indent="-317500" rtl="0">
              <a:lnSpc>
                <a:spcPct val="115000"/>
              </a:lnSpc>
              <a:spcBef>
                <a:spcPts val="0"/>
              </a:spcBef>
              <a:spcAft>
                <a:spcPts val="0"/>
              </a:spcAft>
              <a:buClr>
                <a:srgbClr val="595959"/>
              </a:buClr>
              <a:buSzPts val="1400"/>
              <a:buFont typeface="Anaheim"/>
              <a:buChar char="■"/>
              <a:defRPr>
                <a:solidFill>
                  <a:srgbClr val="434343"/>
                </a:solidFill>
              </a:defRPr>
            </a:lvl6pPr>
            <a:lvl7pPr marL="3200400" lvl="6" indent="-317500" rtl="0">
              <a:lnSpc>
                <a:spcPct val="115000"/>
              </a:lnSpc>
              <a:spcBef>
                <a:spcPts val="0"/>
              </a:spcBef>
              <a:spcAft>
                <a:spcPts val="0"/>
              </a:spcAft>
              <a:buClr>
                <a:srgbClr val="595959"/>
              </a:buClr>
              <a:buSzPts val="1400"/>
              <a:buFont typeface="Anaheim"/>
              <a:buChar char="●"/>
              <a:defRPr>
                <a:solidFill>
                  <a:srgbClr val="434343"/>
                </a:solidFill>
              </a:defRPr>
            </a:lvl7pPr>
            <a:lvl8pPr marL="3657600" lvl="7" indent="-317500" rtl="0">
              <a:lnSpc>
                <a:spcPct val="115000"/>
              </a:lnSpc>
              <a:spcBef>
                <a:spcPts val="0"/>
              </a:spcBef>
              <a:spcAft>
                <a:spcPts val="0"/>
              </a:spcAft>
              <a:buClr>
                <a:srgbClr val="595959"/>
              </a:buClr>
              <a:buSzPts val="1400"/>
              <a:buFont typeface="Anaheim"/>
              <a:buChar char="○"/>
              <a:defRPr>
                <a:solidFill>
                  <a:srgbClr val="434343"/>
                </a:solidFill>
              </a:defRPr>
            </a:lvl8pPr>
            <a:lvl9pPr marL="4114800" lvl="8" indent="-317500" rtl="0">
              <a:lnSpc>
                <a:spcPct val="115000"/>
              </a:lnSpc>
              <a:spcBef>
                <a:spcPts val="0"/>
              </a:spcBef>
              <a:spcAft>
                <a:spcPts val="0"/>
              </a:spcAft>
              <a:buClr>
                <a:srgbClr val="595959"/>
              </a:buClr>
              <a:buSzPts val="1400"/>
              <a:buFont typeface="Anaheim"/>
              <a:buChar char="■"/>
              <a:defRPr>
                <a:solidFill>
                  <a:srgbClr val="434343"/>
                </a:solidFill>
              </a:defRPr>
            </a:lvl9pPr>
          </a:lstStyle>
          <a:p>
            <a:endParaRPr/>
          </a:p>
        </p:txBody>
      </p:sp>
      <p:grpSp>
        <p:nvGrpSpPr>
          <p:cNvPr id="456" name="Google Shape;456;p20"/>
          <p:cNvGrpSpPr/>
          <p:nvPr/>
        </p:nvGrpSpPr>
        <p:grpSpPr>
          <a:xfrm>
            <a:off x="542626" y="285486"/>
            <a:ext cx="281839" cy="183028"/>
            <a:chOff x="683075" y="1239500"/>
            <a:chExt cx="390900" cy="240700"/>
          </a:xfrm>
        </p:grpSpPr>
        <p:cxnSp>
          <p:nvCxnSpPr>
            <p:cNvPr id="457" name="Google Shape;457;p20"/>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458" name="Google Shape;458;p20"/>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20"/>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20"/>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623"/>
        <p:cNvGrpSpPr/>
        <p:nvPr/>
      </p:nvGrpSpPr>
      <p:grpSpPr>
        <a:xfrm>
          <a:off x="0" y="0"/>
          <a:ext cx="0" cy="0"/>
          <a:chOff x="0" y="0"/>
          <a:chExt cx="0" cy="0"/>
        </a:xfrm>
      </p:grpSpPr>
      <p:sp>
        <p:nvSpPr>
          <p:cNvPr id="624" name="Google Shape;624;p26"/>
          <p:cNvSpPr txBox="1">
            <a:spLocks noGrp="1"/>
          </p:cNvSpPr>
          <p:nvPr>
            <p:ph type="ctrTitle"/>
          </p:nvPr>
        </p:nvSpPr>
        <p:spPr>
          <a:xfrm>
            <a:off x="2430000" y="1480702"/>
            <a:ext cx="42840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8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25" name="Google Shape;625;p26"/>
          <p:cNvSpPr txBox="1">
            <a:spLocks noGrp="1"/>
          </p:cNvSpPr>
          <p:nvPr>
            <p:ph type="subTitle" idx="1"/>
          </p:nvPr>
        </p:nvSpPr>
        <p:spPr>
          <a:xfrm>
            <a:off x="2425050" y="2561339"/>
            <a:ext cx="4293900" cy="113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cxnSp>
        <p:nvCxnSpPr>
          <p:cNvPr id="626" name="Google Shape;626;p26"/>
          <p:cNvCxnSpPr/>
          <p:nvPr/>
        </p:nvCxnSpPr>
        <p:spPr>
          <a:xfrm>
            <a:off x="-47250" y="695151"/>
            <a:ext cx="9238500" cy="0"/>
          </a:xfrm>
          <a:prstGeom prst="straightConnector1">
            <a:avLst/>
          </a:prstGeom>
          <a:noFill/>
          <a:ln w="9525" cap="flat" cmpd="sng">
            <a:solidFill>
              <a:schemeClr val="accent1"/>
            </a:solidFill>
            <a:prstDash val="solid"/>
            <a:round/>
            <a:headEnd type="none" w="med" len="med"/>
            <a:tailEnd type="none" w="med" len="med"/>
          </a:ln>
        </p:spPr>
      </p:cxnSp>
      <p:cxnSp>
        <p:nvCxnSpPr>
          <p:cNvPr id="627" name="Google Shape;627;p26"/>
          <p:cNvCxnSpPr/>
          <p:nvPr/>
        </p:nvCxnSpPr>
        <p:spPr>
          <a:xfrm>
            <a:off x="-47250" y="6172205"/>
            <a:ext cx="9238500" cy="0"/>
          </a:xfrm>
          <a:prstGeom prst="straightConnector1">
            <a:avLst/>
          </a:prstGeom>
          <a:noFill/>
          <a:ln w="9525" cap="flat" cmpd="sng">
            <a:solidFill>
              <a:schemeClr val="accent1"/>
            </a:solidFill>
            <a:prstDash val="solid"/>
            <a:round/>
            <a:headEnd type="none" w="med" len="med"/>
            <a:tailEnd type="none" w="med" len="med"/>
          </a:ln>
        </p:spPr>
      </p:cxnSp>
      <p:sp>
        <p:nvSpPr>
          <p:cNvPr id="628" name="Google Shape;628;p26"/>
          <p:cNvSpPr txBox="1">
            <a:spLocks noGrp="1"/>
          </p:cNvSpPr>
          <p:nvPr>
            <p:ph type="subTitle" idx="2"/>
          </p:nvPr>
        </p:nvSpPr>
        <p:spPr>
          <a:xfrm>
            <a:off x="6390906" y="6316950"/>
            <a:ext cx="22866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629" name="Google Shape;629;p26"/>
          <p:cNvSpPr txBox="1">
            <a:spLocks noGrp="1"/>
          </p:cNvSpPr>
          <p:nvPr>
            <p:ph type="subTitle" idx="3"/>
          </p:nvPr>
        </p:nvSpPr>
        <p:spPr>
          <a:xfrm>
            <a:off x="92637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2pPr>
            <a:lvl3pPr lvl="2"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3pPr>
            <a:lvl4pPr lvl="3"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4pPr>
            <a:lvl5pPr lvl="4"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5pPr>
            <a:lvl6pPr lvl="5"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6pPr>
            <a:lvl7pPr lvl="6"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7pPr>
            <a:lvl8pPr lvl="7"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8pPr>
            <a:lvl9pPr lvl="8"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9pPr>
          </a:lstStyle>
          <a:p>
            <a:endParaRPr/>
          </a:p>
        </p:txBody>
      </p:sp>
      <p:sp>
        <p:nvSpPr>
          <p:cNvPr id="630" name="Google Shape;630;p26"/>
          <p:cNvSpPr txBox="1">
            <a:spLocks noGrp="1"/>
          </p:cNvSpPr>
          <p:nvPr>
            <p:ph type="subTitle" idx="4"/>
          </p:nvPr>
        </p:nvSpPr>
        <p:spPr>
          <a:xfrm>
            <a:off x="187459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631" name="Google Shape;631;p26"/>
          <p:cNvSpPr txBox="1">
            <a:spLocks noGrp="1"/>
          </p:cNvSpPr>
          <p:nvPr>
            <p:ph type="subTitle" idx="5"/>
          </p:nvPr>
        </p:nvSpPr>
        <p:spPr>
          <a:xfrm>
            <a:off x="282282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632" name="Google Shape;632;p26"/>
          <p:cNvSpPr txBox="1">
            <a:spLocks noGrp="1"/>
          </p:cNvSpPr>
          <p:nvPr>
            <p:ph type="subTitle" idx="6"/>
          </p:nvPr>
        </p:nvSpPr>
        <p:spPr>
          <a:xfrm>
            <a:off x="377104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633" name="Google Shape;633;p26"/>
          <p:cNvSpPr/>
          <p:nvPr/>
        </p:nvSpPr>
        <p:spPr>
          <a:xfrm>
            <a:off x="518050" y="6379772"/>
            <a:ext cx="279319"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4" name="Google Shape;634;p26"/>
          <p:cNvGrpSpPr/>
          <p:nvPr/>
        </p:nvGrpSpPr>
        <p:grpSpPr>
          <a:xfrm>
            <a:off x="881250" y="6379930"/>
            <a:ext cx="279648" cy="279339"/>
            <a:chOff x="3303268" y="3817349"/>
            <a:chExt cx="346056" cy="345674"/>
          </a:xfrm>
        </p:grpSpPr>
        <p:sp>
          <p:nvSpPr>
            <p:cNvPr id="635" name="Google Shape;635;p2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26"/>
          <p:cNvGrpSpPr/>
          <p:nvPr/>
        </p:nvGrpSpPr>
        <p:grpSpPr>
          <a:xfrm>
            <a:off x="1244160" y="6379930"/>
            <a:ext cx="279648" cy="279339"/>
            <a:chOff x="3752358" y="3817349"/>
            <a:chExt cx="346056" cy="345674"/>
          </a:xfrm>
        </p:grpSpPr>
        <p:sp>
          <p:nvSpPr>
            <p:cNvPr id="640" name="Google Shape;640;p2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26"/>
          <p:cNvGrpSpPr/>
          <p:nvPr/>
        </p:nvGrpSpPr>
        <p:grpSpPr>
          <a:xfrm>
            <a:off x="542626" y="285486"/>
            <a:ext cx="281839" cy="183028"/>
            <a:chOff x="683075" y="1239500"/>
            <a:chExt cx="390900" cy="240700"/>
          </a:xfrm>
        </p:grpSpPr>
        <p:cxnSp>
          <p:nvCxnSpPr>
            <p:cNvPr id="645" name="Google Shape;645;p26"/>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646" name="Google Shape;646;p26"/>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647" name="Google Shape;647;p26"/>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648" name="Google Shape;648;p26"/>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
        <p:nvSpPr>
          <p:cNvPr id="649" name="Google Shape;649;p26"/>
          <p:cNvSpPr txBox="1"/>
          <p:nvPr/>
        </p:nvSpPr>
        <p:spPr>
          <a:xfrm>
            <a:off x="1778250" y="4678515"/>
            <a:ext cx="5587500" cy="5607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300">
                <a:solidFill>
                  <a:schemeClr val="dk2"/>
                </a:solidFill>
                <a:latin typeface="Roboto"/>
                <a:ea typeface="Roboto"/>
                <a:cs typeface="Roboto"/>
                <a:sym typeface="Roboto"/>
              </a:rPr>
              <a:t>CREDITS: This presentation template was created by </a:t>
            </a:r>
            <a:r>
              <a:rPr lang="en" sz="1300" b="1">
                <a:solidFill>
                  <a:schemeClr val="dk2"/>
                </a:solidFill>
                <a:uFill>
                  <a:noFill/>
                </a:uFill>
                <a:latin typeface="Roboto"/>
                <a:ea typeface="Roboto"/>
                <a:cs typeface="Roboto"/>
                <a:sym typeface="Roboto"/>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300">
                <a:solidFill>
                  <a:schemeClr val="dk2"/>
                </a:solidFill>
                <a:latin typeface="Roboto"/>
                <a:ea typeface="Roboto"/>
                <a:cs typeface="Roboto"/>
                <a:sym typeface="Roboto"/>
              </a:rPr>
              <a:t>, including icons by </a:t>
            </a:r>
            <a:r>
              <a:rPr lang="en" sz="1300" b="1">
                <a:solidFill>
                  <a:schemeClr val="dk2"/>
                </a:solidFill>
                <a:uFill>
                  <a:noFill/>
                </a:uFill>
                <a:latin typeface="Roboto"/>
                <a:ea typeface="Roboto"/>
                <a:cs typeface="Roboto"/>
                <a:sym typeface="Roboto"/>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300" b="1">
                <a:solidFill>
                  <a:schemeClr val="dk2"/>
                </a:solidFill>
                <a:latin typeface="Roboto"/>
                <a:ea typeface="Roboto"/>
                <a:cs typeface="Roboto"/>
                <a:sym typeface="Roboto"/>
              </a:rPr>
              <a:t> </a:t>
            </a:r>
            <a:r>
              <a:rPr lang="en" sz="1300">
                <a:solidFill>
                  <a:schemeClr val="dk2"/>
                </a:solidFill>
                <a:latin typeface="Roboto"/>
                <a:ea typeface="Roboto"/>
                <a:cs typeface="Roboto"/>
                <a:sym typeface="Roboto"/>
              </a:rPr>
              <a:t>and infographics &amp; images by </a:t>
            </a:r>
            <a:r>
              <a:rPr lang="en" sz="1300" b="1">
                <a:solidFill>
                  <a:schemeClr val="dk2"/>
                </a:solidFill>
                <a:uFill>
                  <a:noFill/>
                </a:uFill>
                <a:latin typeface="Roboto"/>
                <a:ea typeface="Roboto"/>
                <a:cs typeface="Roboto"/>
                <a:sym typeface="Roboto"/>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300">
              <a:solidFill>
                <a:schemeClr val="dk2"/>
              </a:solidFill>
              <a:latin typeface="Roboto"/>
              <a:ea typeface="Roboto"/>
              <a:cs typeface="Roboto"/>
              <a:sym typeface="Robot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650"/>
        <p:cNvGrpSpPr/>
        <p:nvPr/>
      </p:nvGrpSpPr>
      <p:grpSpPr>
        <a:xfrm>
          <a:off x="0" y="0"/>
          <a:ext cx="0" cy="0"/>
          <a:chOff x="0" y="0"/>
          <a:chExt cx="0" cy="0"/>
        </a:xfrm>
      </p:grpSpPr>
      <p:cxnSp>
        <p:nvCxnSpPr>
          <p:cNvPr id="651" name="Google Shape;651;p27"/>
          <p:cNvCxnSpPr/>
          <p:nvPr/>
        </p:nvCxnSpPr>
        <p:spPr>
          <a:xfrm>
            <a:off x="-47250" y="695151"/>
            <a:ext cx="9238500" cy="0"/>
          </a:xfrm>
          <a:prstGeom prst="straightConnector1">
            <a:avLst/>
          </a:prstGeom>
          <a:noFill/>
          <a:ln w="9525" cap="flat" cmpd="sng">
            <a:solidFill>
              <a:schemeClr val="accent1"/>
            </a:solidFill>
            <a:prstDash val="solid"/>
            <a:round/>
            <a:headEnd type="none" w="med" len="med"/>
            <a:tailEnd type="none" w="med" len="med"/>
          </a:ln>
        </p:spPr>
      </p:cxnSp>
      <p:cxnSp>
        <p:nvCxnSpPr>
          <p:cNvPr id="652" name="Google Shape;652;p27"/>
          <p:cNvCxnSpPr/>
          <p:nvPr/>
        </p:nvCxnSpPr>
        <p:spPr>
          <a:xfrm>
            <a:off x="-47250" y="6172205"/>
            <a:ext cx="9238500" cy="0"/>
          </a:xfrm>
          <a:prstGeom prst="straightConnector1">
            <a:avLst/>
          </a:prstGeom>
          <a:noFill/>
          <a:ln w="9525" cap="flat" cmpd="sng">
            <a:solidFill>
              <a:schemeClr val="accent1"/>
            </a:solidFill>
            <a:prstDash val="solid"/>
            <a:round/>
            <a:headEnd type="none" w="med" len="med"/>
            <a:tailEnd type="none" w="med" len="med"/>
          </a:ln>
        </p:spPr>
      </p:cxnSp>
      <p:sp>
        <p:nvSpPr>
          <p:cNvPr id="653" name="Google Shape;653;p27"/>
          <p:cNvSpPr txBox="1">
            <a:spLocks noGrp="1"/>
          </p:cNvSpPr>
          <p:nvPr>
            <p:ph type="subTitle" idx="1"/>
          </p:nvPr>
        </p:nvSpPr>
        <p:spPr>
          <a:xfrm>
            <a:off x="6390906" y="6316950"/>
            <a:ext cx="22866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654" name="Google Shape;654;p27"/>
          <p:cNvSpPr txBox="1">
            <a:spLocks noGrp="1"/>
          </p:cNvSpPr>
          <p:nvPr>
            <p:ph type="subTitle" idx="2"/>
          </p:nvPr>
        </p:nvSpPr>
        <p:spPr>
          <a:xfrm>
            <a:off x="92637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2pPr>
            <a:lvl3pPr lvl="2"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3pPr>
            <a:lvl4pPr lvl="3"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4pPr>
            <a:lvl5pPr lvl="4"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5pPr>
            <a:lvl6pPr lvl="5"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6pPr>
            <a:lvl7pPr lvl="6"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7pPr>
            <a:lvl8pPr lvl="7"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8pPr>
            <a:lvl9pPr lvl="8"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9pPr>
          </a:lstStyle>
          <a:p>
            <a:endParaRPr/>
          </a:p>
        </p:txBody>
      </p:sp>
      <p:sp>
        <p:nvSpPr>
          <p:cNvPr id="655" name="Google Shape;655;p27"/>
          <p:cNvSpPr txBox="1">
            <a:spLocks noGrp="1"/>
          </p:cNvSpPr>
          <p:nvPr>
            <p:ph type="subTitle" idx="3"/>
          </p:nvPr>
        </p:nvSpPr>
        <p:spPr>
          <a:xfrm>
            <a:off x="187459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656" name="Google Shape;656;p27"/>
          <p:cNvSpPr txBox="1">
            <a:spLocks noGrp="1"/>
          </p:cNvSpPr>
          <p:nvPr>
            <p:ph type="subTitle" idx="4"/>
          </p:nvPr>
        </p:nvSpPr>
        <p:spPr>
          <a:xfrm>
            <a:off x="282282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657" name="Google Shape;657;p27"/>
          <p:cNvSpPr txBox="1">
            <a:spLocks noGrp="1"/>
          </p:cNvSpPr>
          <p:nvPr>
            <p:ph type="subTitle" idx="5"/>
          </p:nvPr>
        </p:nvSpPr>
        <p:spPr>
          <a:xfrm>
            <a:off x="377104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658" name="Google Shape;658;p27"/>
          <p:cNvSpPr/>
          <p:nvPr/>
        </p:nvSpPr>
        <p:spPr>
          <a:xfrm>
            <a:off x="518050" y="6379772"/>
            <a:ext cx="279319"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9" name="Google Shape;659;p27"/>
          <p:cNvGrpSpPr/>
          <p:nvPr/>
        </p:nvGrpSpPr>
        <p:grpSpPr>
          <a:xfrm>
            <a:off x="881250" y="6379930"/>
            <a:ext cx="279648" cy="279339"/>
            <a:chOff x="3303268" y="3817349"/>
            <a:chExt cx="346056" cy="345674"/>
          </a:xfrm>
        </p:grpSpPr>
        <p:sp>
          <p:nvSpPr>
            <p:cNvPr id="660" name="Google Shape;660;p27"/>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27"/>
          <p:cNvGrpSpPr/>
          <p:nvPr/>
        </p:nvGrpSpPr>
        <p:grpSpPr>
          <a:xfrm>
            <a:off x="1244160" y="6379930"/>
            <a:ext cx="279648" cy="279339"/>
            <a:chOff x="3752358" y="3817349"/>
            <a:chExt cx="346056" cy="345674"/>
          </a:xfrm>
        </p:grpSpPr>
        <p:sp>
          <p:nvSpPr>
            <p:cNvPr id="665" name="Google Shape;665;p27"/>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 name="Google Shape;669;p27"/>
          <p:cNvGrpSpPr/>
          <p:nvPr/>
        </p:nvGrpSpPr>
        <p:grpSpPr>
          <a:xfrm>
            <a:off x="542626" y="285486"/>
            <a:ext cx="281839" cy="183028"/>
            <a:chOff x="683075" y="1239500"/>
            <a:chExt cx="390900" cy="240700"/>
          </a:xfrm>
        </p:grpSpPr>
        <p:cxnSp>
          <p:nvCxnSpPr>
            <p:cNvPr id="670" name="Google Shape;670;p27"/>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671" name="Google Shape;671;p27"/>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672" name="Google Shape;672;p27"/>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673" name="Google Shape;673;p27"/>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674"/>
        <p:cNvGrpSpPr/>
        <p:nvPr/>
      </p:nvGrpSpPr>
      <p:grpSpPr>
        <a:xfrm>
          <a:off x="0" y="0"/>
          <a:ext cx="0" cy="0"/>
          <a:chOff x="0" y="0"/>
          <a:chExt cx="0" cy="0"/>
        </a:xfrm>
      </p:grpSpPr>
      <p:grpSp>
        <p:nvGrpSpPr>
          <p:cNvPr id="675" name="Google Shape;675;p28"/>
          <p:cNvGrpSpPr/>
          <p:nvPr/>
        </p:nvGrpSpPr>
        <p:grpSpPr>
          <a:xfrm>
            <a:off x="7784135" y="1271083"/>
            <a:ext cx="504642" cy="544194"/>
            <a:chOff x="1271525" y="4920325"/>
            <a:chExt cx="655039" cy="706378"/>
          </a:xfrm>
        </p:grpSpPr>
        <p:sp>
          <p:nvSpPr>
            <p:cNvPr id="676" name="Google Shape;676;p28"/>
            <p:cNvSpPr/>
            <p:nvPr/>
          </p:nvSpPr>
          <p:spPr>
            <a:xfrm>
              <a:off x="1513164" y="4920325"/>
              <a:ext cx="413400" cy="413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8"/>
            <p:cNvSpPr/>
            <p:nvPr/>
          </p:nvSpPr>
          <p:spPr>
            <a:xfrm>
              <a:off x="1271525" y="5375603"/>
              <a:ext cx="251100" cy="251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28"/>
          <p:cNvGrpSpPr/>
          <p:nvPr/>
        </p:nvGrpSpPr>
        <p:grpSpPr>
          <a:xfrm>
            <a:off x="636909" y="3650328"/>
            <a:ext cx="495275" cy="794590"/>
            <a:chOff x="937334" y="4305428"/>
            <a:chExt cx="495275" cy="794590"/>
          </a:xfrm>
        </p:grpSpPr>
        <p:grpSp>
          <p:nvGrpSpPr>
            <p:cNvPr id="679" name="Google Shape;679;p28"/>
            <p:cNvGrpSpPr/>
            <p:nvPr/>
          </p:nvGrpSpPr>
          <p:grpSpPr>
            <a:xfrm>
              <a:off x="937334" y="4597068"/>
              <a:ext cx="222000" cy="502950"/>
              <a:chOff x="690709" y="1212543"/>
              <a:chExt cx="222000" cy="502950"/>
            </a:xfrm>
          </p:grpSpPr>
          <p:sp>
            <p:nvSpPr>
              <p:cNvPr id="680" name="Google Shape;680;p28"/>
              <p:cNvSpPr/>
              <p:nvPr/>
            </p:nvSpPr>
            <p:spPr>
              <a:xfrm>
                <a:off x="690709" y="149349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p:nvPr/>
            </p:nvSpPr>
            <p:spPr>
              <a:xfrm>
                <a:off x="690709" y="121254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28"/>
            <p:cNvGrpSpPr/>
            <p:nvPr/>
          </p:nvGrpSpPr>
          <p:grpSpPr>
            <a:xfrm>
              <a:off x="1210609" y="4305428"/>
              <a:ext cx="222000" cy="502950"/>
              <a:chOff x="690709" y="1212543"/>
              <a:chExt cx="222000" cy="502950"/>
            </a:xfrm>
          </p:grpSpPr>
          <p:sp>
            <p:nvSpPr>
              <p:cNvPr id="683" name="Google Shape;683;p28"/>
              <p:cNvSpPr/>
              <p:nvPr/>
            </p:nvSpPr>
            <p:spPr>
              <a:xfrm>
                <a:off x="690709" y="149349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8"/>
              <p:cNvSpPr/>
              <p:nvPr/>
            </p:nvSpPr>
            <p:spPr>
              <a:xfrm>
                <a:off x="690709" y="121254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5" name="Google Shape;685;p28"/>
          <p:cNvGrpSpPr/>
          <p:nvPr/>
        </p:nvGrpSpPr>
        <p:grpSpPr>
          <a:xfrm>
            <a:off x="6298225" y="5828697"/>
            <a:ext cx="751645" cy="221700"/>
            <a:chOff x="7408350" y="5643697"/>
            <a:chExt cx="751645" cy="221700"/>
          </a:xfrm>
        </p:grpSpPr>
        <p:sp>
          <p:nvSpPr>
            <p:cNvPr id="686" name="Google Shape;686;p28"/>
            <p:cNvSpPr/>
            <p:nvPr/>
          </p:nvSpPr>
          <p:spPr>
            <a:xfrm>
              <a:off x="7408350" y="5643697"/>
              <a:ext cx="221700" cy="2217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8"/>
            <p:cNvSpPr/>
            <p:nvPr/>
          </p:nvSpPr>
          <p:spPr>
            <a:xfrm>
              <a:off x="7673323" y="5643697"/>
              <a:ext cx="221700" cy="2217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8"/>
            <p:cNvSpPr/>
            <p:nvPr/>
          </p:nvSpPr>
          <p:spPr>
            <a:xfrm>
              <a:off x="7938296" y="5643697"/>
              <a:ext cx="221700" cy="2217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9" name="Google Shape;689;p28"/>
          <p:cNvSpPr/>
          <p:nvPr/>
        </p:nvSpPr>
        <p:spPr>
          <a:xfrm>
            <a:off x="942128" y="4526753"/>
            <a:ext cx="2710314" cy="2701654"/>
          </a:xfrm>
          <a:custGeom>
            <a:avLst/>
            <a:gdLst/>
            <a:ahLst/>
            <a:cxnLst/>
            <a:rect l="l" t="t" r="r" b="b"/>
            <a:pathLst>
              <a:path w="10919" h="10884" extrusionOk="0">
                <a:moveTo>
                  <a:pt x="9561" y="561"/>
                </a:moveTo>
                <a:lnTo>
                  <a:pt x="9561" y="1203"/>
                </a:lnTo>
                <a:cubicBezTo>
                  <a:pt x="9561" y="1299"/>
                  <a:pt x="9633" y="1370"/>
                  <a:pt x="9728" y="1370"/>
                </a:cubicBezTo>
                <a:lnTo>
                  <a:pt x="10359" y="1370"/>
                </a:lnTo>
                <a:lnTo>
                  <a:pt x="8966" y="2739"/>
                </a:lnTo>
                <a:lnTo>
                  <a:pt x="8394" y="2739"/>
                </a:lnTo>
                <a:lnTo>
                  <a:pt x="9323" y="1811"/>
                </a:lnTo>
                <a:cubicBezTo>
                  <a:pt x="9383" y="1751"/>
                  <a:pt x="9383" y="1644"/>
                  <a:pt x="9323" y="1584"/>
                </a:cubicBezTo>
                <a:cubicBezTo>
                  <a:pt x="9293" y="1555"/>
                  <a:pt x="9252" y="1540"/>
                  <a:pt x="9210" y="1540"/>
                </a:cubicBezTo>
                <a:cubicBezTo>
                  <a:pt x="9168" y="1540"/>
                  <a:pt x="9127" y="1555"/>
                  <a:pt x="9097" y="1584"/>
                </a:cubicBezTo>
                <a:lnTo>
                  <a:pt x="8180" y="2513"/>
                </a:lnTo>
                <a:lnTo>
                  <a:pt x="8180" y="1954"/>
                </a:lnTo>
                <a:lnTo>
                  <a:pt x="9561" y="561"/>
                </a:lnTo>
                <a:close/>
                <a:moveTo>
                  <a:pt x="4441" y="2382"/>
                </a:moveTo>
                <a:cubicBezTo>
                  <a:pt x="5513" y="2382"/>
                  <a:pt x="6489" y="2799"/>
                  <a:pt x="7228" y="3466"/>
                </a:cubicBezTo>
                <a:lnTo>
                  <a:pt x="4334" y="6347"/>
                </a:lnTo>
                <a:cubicBezTo>
                  <a:pt x="4275" y="6406"/>
                  <a:pt x="4275" y="6514"/>
                  <a:pt x="4334" y="6573"/>
                </a:cubicBezTo>
                <a:cubicBezTo>
                  <a:pt x="4370" y="6609"/>
                  <a:pt x="4406" y="6621"/>
                  <a:pt x="4453" y="6621"/>
                </a:cubicBezTo>
                <a:cubicBezTo>
                  <a:pt x="4501" y="6621"/>
                  <a:pt x="4525" y="6609"/>
                  <a:pt x="4572" y="6573"/>
                </a:cubicBezTo>
                <a:lnTo>
                  <a:pt x="5287" y="5859"/>
                </a:lnTo>
                <a:cubicBezTo>
                  <a:pt x="5418" y="6037"/>
                  <a:pt x="5477" y="6252"/>
                  <a:pt x="5477" y="6478"/>
                </a:cubicBezTo>
                <a:cubicBezTo>
                  <a:pt x="5477" y="7038"/>
                  <a:pt x="5013" y="7502"/>
                  <a:pt x="4453" y="7502"/>
                </a:cubicBezTo>
                <a:cubicBezTo>
                  <a:pt x="3894" y="7502"/>
                  <a:pt x="3429" y="7038"/>
                  <a:pt x="3429" y="6478"/>
                </a:cubicBezTo>
                <a:cubicBezTo>
                  <a:pt x="3429" y="5906"/>
                  <a:pt x="3894" y="5442"/>
                  <a:pt x="4453" y="5442"/>
                </a:cubicBezTo>
                <a:cubicBezTo>
                  <a:pt x="4513" y="5442"/>
                  <a:pt x="4584" y="5442"/>
                  <a:pt x="4644" y="5466"/>
                </a:cubicBezTo>
                <a:cubicBezTo>
                  <a:pt x="4652" y="5467"/>
                  <a:pt x="4660" y="5467"/>
                  <a:pt x="4668" y="5467"/>
                </a:cubicBezTo>
                <a:cubicBezTo>
                  <a:pt x="4751" y="5467"/>
                  <a:pt x="4813" y="5410"/>
                  <a:pt x="4834" y="5323"/>
                </a:cubicBezTo>
                <a:cubicBezTo>
                  <a:pt x="4858" y="5240"/>
                  <a:pt x="4799" y="5168"/>
                  <a:pt x="4703" y="5133"/>
                </a:cubicBezTo>
                <a:cubicBezTo>
                  <a:pt x="4620" y="5121"/>
                  <a:pt x="4537" y="5109"/>
                  <a:pt x="4453" y="5109"/>
                </a:cubicBezTo>
                <a:cubicBezTo>
                  <a:pt x="3703" y="5109"/>
                  <a:pt x="3096" y="5716"/>
                  <a:pt x="3096" y="6454"/>
                </a:cubicBezTo>
                <a:cubicBezTo>
                  <a:pt x="3096" y="7204"/>
                  <a:pt x="3703" y="7811"/>
                  <a:pt x="4453" y="7811"/>
                </a:cubicBezTo>
                <a:cubicBezTo>
                  <a:pt x="5192" y="7811"/>
                  <a:pt x="5811" y="7204"/>
                  <a:pt x="5811" y="6454"/>
                </a:cubicBezTo>
                <a:cubicBezTo>
                  <a:pt x="5811" y="6145"/>
                  <a:pt x="5704" y="5859"/>
                  <a:pt x="5525" y="5621"/>
                </a:cubicBezTo>
                <a:lnTo>
                  <a:pt x="6025" y="5121"/>
                </a:lnTo>
                <a:cubicBezTo>
                  <a:pt x="6346" y="5490"/>
                  <a:pt x="6525" y="5966"/>
                  <a:pt x="6525" y="6454"/>
                </a:cubicBezTo>
                <a:cubicBezTo>
                  <a:pt x="6525" y="7585"/>
                  <a:pt x="5596" y="8514"/>
                  <a:pt x="4465" y="8514"/>
                </a:cubicBezTo>
                <a:cubicBezTo>
                  <a:pt x="3334" y="8514"/>
                  <a:pt x="2417" y="7585"/>
                  <a:pt x="2417" y="6454"/>
                </a:cubicBezTo>
                <a:cubicBezTo>
                  <a:pt x="2417" y="5323"/>
                  <a:pt x="3334" y="4406"/>
                  <a:pt x="4465" y="4406"/>
                </a:cubicBezTo>
                <a:cubicBezTo>
                  <a:pt x="4811" y="4406"/>
                  <a:pt x="5156" y="4490"/>
                  <a:pt x="5453" y="4656"/>
                </a:cubicBezTo>
                <a:cubicBezTo>
                  <a:pt x="5476" y="4671"/>
                  <a:pt x="5502" y="4678"/>
                  <a:pt x="5528" y="4678"/>
                </a:cubicBezTo>
                <a:cubicBezTo>
                  <a:pt x="5585" y="4678"/>
                  <a:pt x="5643" y="4646"/>
                  <a:pt x="5668" y="4597"/>
                </a:cubicBezTo>
                <a:cubicBezTo>
                  <a:pt x="5715" y="4525"/>
                  <a:pt x="5692" y="4418"/>
                  <a:pt x="5608" y="4371"/>
                </a:cubicBezTo>
                <a:cubicBezTo>
                  <a:pt x="5275" y="4180"/>
                  <a:pt x="4882" y="4097"/>
                  <a:pt x="4477" y="4097"/>
                </a:cubicBezTo>
                <a:cubicBezTo>
                  <a:pt x="3167" y="4097"/>
                  <a:pt x="2120" y="5168"/>
                  <a:pt x="2120" y="6454"/>
                </a:cubicBezTo>
                <a:cubicBezTo>
                  <a:pt x="2120" y="7764"/>
                  <a:pt x="3191" y="8823"/>
                  <a:pt x="4477" y="8823"/>
                </a:cubicBezTo>
                <a:cubicBezTo>
                  <a:pt x="5787" y="8823"/>
                  <a:pt x="6847" y="7752"/>
                  <a:pt x="6847" y="6454"/>
                </a:cubicBezTo>
                <a:cubicBezTo>
                  <a:pt x="6847" y="5883"/>
                  <a:pt x="6644" y="5323"/>
                  <a:pt x="6263" y="4894"/>
                </a:cubicBezTo>
                <a:lnTo>
                  <a:pt x="6763" y="4406"/>
                </a:lnTo>
                <a:cubicBezTo>
                  <a:pt x="7263" y="4966"/>
                  <a:pt x="7549" y="5704"/>
                  <a:pt x="7549" y="6454"/>
                </a:cubicBezTo>
                <a:cubicBezTo>
                  <a:pt x="7549" y="8157"/>
                  <a:pt x="6168" y="9538"/>
                  <a:pt x="4465" y="9538"/>
                </a:cubicBezTo>
                <a:cubicBezTo>
                  <a:pt x="2775" y="9538"/>
                  <a:pt x="1382" y="8157"/>
                  <a:pt x="1382" y="6454"/>
                </a:cubicBezTo>
                <a:cubicBezTo>
                  <a:pt x="1382" y="4763"/>
                  <a:pt x="2775" y="3382"/>
                  <a:pt x="4465" y="3382"/>
                </a:cubicBezTo>
                <a:cubicBezTo>
                  <a:pt x="5061" y="3382"/>
                  <a:pt x="5632" y="3537"/>
                  <a:pt x="6132" y="3870"/>
                </a:cubicBezTo>
                <a:cubicBezTo>
                  <a:pt x="6157" y="3887"/>
                  <a:pt x="6187" y="3895"/>
                  <a:pt x="6217" y="3895"/>
                </a:cubicBezTo>
                <a:cubicBezTo>
                  <a:pt x="6272" y="3895"/>
                  <a:pt x="6328" y="3869"/>
                  <a:pt x="6358" y="3823"/>
                </a:cubicBezTo>
                <a:cubicBezTo>
                  <a:pt x="6406" y="3751"/>
                  <a:pt x="6382" y="3644"/>
                  <a:pt x="6311" y="3597"/>
                </a:cubicBezTo>
                <a:cubicBezTo>
                  <a:pt x="5763" y="3239"/>
                  <a:pt x="5132" y="3061"/>
                  <a:pt x="4477" y="3061"/>
                </a:cubicBezTo>
                <a:cubicBezTo>
                  <a:pt x="2608" y="3061"/>
                  <a:pt x="1084" y="4585"/>
                  <a:pt x="1084" y="6454"/>
                </a:cubicBezTo>
                <a:cubicBezTo>
                  <a:pt x="1084" y="8335"/>
                  <a:pt x="2608" y="9847"/>
                  <a:pt x="4477" y="9847"/>
                </a:cubicBezTo>
                <a:cubicBezTo>
                  <a:pt x="6358" y="9847"/>
                  <a:pt x="7870" y="8335"/>
                  <a:pt x="7870" y="6454"/>
                </a:cubicBezTo>
                <a:cubicBezTo>
                  <a:pt x="7870" y="5609"/>
                  <a:pt x="7561" y="4811"/>
                  <a:pt x="7001" y="4168"/>
                </a:cubicBezTo>
                <a:lnTo>
                  <a:pt x="7489" y="3680"/>
                </a:lnTo>
                <a:cubicBezTo>
                  <a:pt x="8120" y="4418"/>
                  <a:pt x="8537" y="5394"/>
                  <a:pt x="8537" y="6478"/>
                </a:cubicBezTo>
                <a:cubicBezTo>
                  <a:pt x="8537" y="8740"/>
                  <a:pt x="6692" y="10562"/>
                  <a:pt x="4441" y="10562"/>
                </a:cubicBezTo>
                <a:cubicBezTo>
                  <a:pt x="2191" y="10562"/>
                  <a:pt x="346" y="8716"/>
                  <a:pt x="346" y="6478"/>
                </a:cubicBezTo>
                <a:cubicBezTo>
                  <a:pt x="346" y="4228"/>
                  <a:pt x="2191" y="2382"/>
                  <a:pt x="4441" y="2382"/>
                </a:cubicBezTo>
                <a:close/>
                <a:moveTo>
                  <a:pt x="9701" y="1"/>
                </a:moveTo>
                <a:cubicBezTo>
                  <a:pt x="9659" y="1"/>
                  <a:pt x="9617" y="17"/>
                  <a:pt x="9585" y="49"/>
                </a:cubicBezTo>
                <a:lnTo>
                  <a:pt x="7894" y="1739"/>
                </a:lnTo>
                <a:cubicBezTo>
                  <a:pt x="7859" y="1775"/>
                  <a:pt x="7847" y="1811"/>
                  <a:pt x="7847" y="1858"/>
                </a:cubicBezTo>
                <a:lnTo>
                  <a:pt x="7847" y="2811"/>
                </a:lnTo>
                <a:lnTo>
                  <a:pt x="7430" y="3228"/>
                </a:lnTo>
                <a:cubicBezTo>
                  <a:pt x="6644" y="2501"/>
                  <a:pt x="5584" y="2037"/>
                  <a:pt x="4430" y="2037"/>
                </a:cubicBezTo>
                <a:cubicBezTo>
                  <a:pt x="1989" y="2037"/>
                  <a:pt x="0" y="4013"/>
                  <a:pt x="0" y="6454"/>
                </a:cubicBezTo>
                <a:cubicBezTo>
                  <a:pt x="0" y="8895"/>
                  <a:pt x="1989" y="10883"/>
                  <a:pt x="4430" y="10883"/>
                </a:cubicBezTo>
                <a:cubicBezTo>
                  <a:pt x="6870" y="10883"/>
                  <a:pt x="8847" y="8895"/>
                  <a:pt x="8847" y="6454"/>
                </a:cubicBezTo>
                <a:cubicBezTo>
                  <a:pt x="8847" y="5299"/>
                  <a:pt x="8394" y="4240"/>
                  <a:pt x="7656" y="3454"/>
                </a:cubicBezTo>
                <a:lnTo>
                  <a:pt x="8073" y="3037"/>
                </a:lnTo>
                <a:lnTo>
                  <a:pt x="9025" y="3037"/>
                </a:lnTo>
                <a:cubicBezTo>
                  <a:pt x="9073" y="3037"/>
                  <a:pt x="9109" y="3013"/>
                  <a:pt x="9144" y="2989"/>
                </a:cubicBezTo>
                <a:lnTo>
                  <a:pt x="10835" y="1299"/>
                </a:lnTo>
                <a:cubicBezTo>
                  <a:pt x="10895" y="1251"/>
                  <a:pt x="10918" y="1192"/>
                  <a:pt x="10883" y="1132"/>
                </a:cubicBezTo>
                <a:cubicBezTo>
                  <a:pt x="10859" y="1072"/>
                  <a:pt x="10799" y="1025"/>
                  <a:pt x="10740" y="1025"/>
                </a:cubicBezTo>
                <a:lnTo>
                  <a:pt x="9871" y="1025"/>
                </a:lnTo>
                <a:lnTo>
                  <a:pt x="9871" y="168"/>
                </a:lnTo>
                <a:cubicBezTo>
                  <a:pt x="9871" y="108"/>
                  <a:pt x="9823" y="49"/>
                  <a:pt x="9764" y="13"/>
                </a:cubicBezTo>
                <a:cubicBezTo>
                  <a:pt x="9744" y="5"/>
                  <a:pt x="9723" y="1"/>
                  <a:pt x="97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2"/>
            </a:gs>
            <a:gs pos="100000">
              <a:schemeClr val="accent5"/>
            </a:gs>
          </a:gsLst>
          <a:lin ang="2698631"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8050" y="685792"/>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Roboto Condensed"/>
              <a:buNone/>
              <a:defRPr sz="3500" b="1">
                <a:solidFill>
                  <a:schemeClr val="dk1"/>
                </a:solidFill>
                <a:latin typeface="Roboto Condensed"/>
                <a:ea typeface="Roboto Condensed"/>
                <a:cs typeface="Roboto Condensed"/>
                <a:sym typeface="Roboto Condense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518050" y="1536633"/>
            <a:ext cx="85206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59" r:id="rId4"/>
    <p:sldLayoutId id="2147483666" r:id="rId5"/>
    <p:sldLayoutId id="2147483672" r:id="rId6"/>
    <p:sldLayoutId id="2147483673" r:id="rId7"/>
    <p:sldLayoutId id="2147483674"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18.xml"/><Relationship Id="rId5" Type="http://schemas.openxmlformats.org/officeDocument/2006/relationships/slide" Target="slide6.xml"/><Relationship Id="rId4" Type="http://schemas.openxmlformats.org/officeDocument/2006/relationships/slide" Target="slide4.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slide" Target="slide3.xml"/></Relationships>
</file>

<file path=ppt/slides/_rels/slide1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slide" Target="slide3.xml"/></Relationships>
</file>

<file path=ppt/slides/_rels/slide1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slide" Target="slide3.xml"/></Relationships>
</file>

<file path=ppt/slides/_rels/slide1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hyperlink" Target="mailto:aadnanshahh2001@gmail.com" TargetMode="External"/><Relationship Id="rId5" Type="http://schemas.openxmlformats.org/officeDocument/2006/relationships/slide" Target="slide18.xml"/><Relationship Id="rId4" Type="http://schemas.openxmlformats.org/officeDocument/2006/relationships/slide" Target="slide6.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slide" Target="slide4.xml"/><Relationship Id="rId4" Type="http://schemas.openxmlformats.org/officeDocument/2006/relationships/slide" Target="slide18.xml"/></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slide" Target="slide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slide" Target="slide3.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slide" Target="slide3.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hyperlink" Target="https://en.wikipedia.org/wiki/Cannon.js#cite_note-Huber2013-4" TargetMode="Externa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accent5"/>
            </a:gs>
          </a:gsLst>
          <a:lin ang="2698631" scaled="0"/>
        </a:gradFill>
        <a:effectLst/>
      </p:bgPr>
    </p:bg>
    <p:spTree>
      <p:nvGrpSpPr>
        <p:cNvPr id="1" name="Shape 701"/>
        <p:cNvGrpSpPr/>
        <p:nvPr/>
      </p:nvGrpSpPr>
      <p:grpSpPr>
        <a:xfrm>
          <a:off x="0" y="0"/>
          <a:ext cx="0" cy="0"/>
          <a:chOff x="0" y="0"/>
          <a:chExt cx="0" cy="0"/>
        </a:xfrm>
      </p:grpSpPr>
      <p:sp>
        <p:nvSpPr>
          <p:cNvPr id="702" name="Google Shape;702;p33"/>
          <p:cNvSpPr txBox="1">
            <a:spLocks noGrp="1"/>
          </p:cNvSpPr>
          <p:nvPr>
            <p:ph type="ctrTitle"/>
          </p:nvPr>
        </p:nvSpPr>
        <p:spPr>
          <a:xfrm>
            <a:off x="443875" y="1671971"/>
            <a:ext cx="4594500" cy="218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Three.js</a:t>
            </a:r>
            <a:endParaRPr dirty="0"/>
          </a:p>
        </p:txBody>
      </p:sp>
      <p:sp>
        <p:nvSpPr>
          <p:cNvPr id="707" name="Google Shape;707;p33"/>
          <p:cNvSpPr/>
          <p:nvPr/>
        </p:nvSpPr>
        <p:spPr>
          <a:xfrm>
            <a:off x="567869" y="3988922"/>
            <a:ext cx="4242099" cy="368489"/>
          </a:xfrm>
          <a:prstGeom prst="rect">
            <a:avLst/>
          </a:prstGeom>
        </p:spPr>
        <p:txBody>
          <a:bodyPr>
            <a:prstTxWarp prst="textPlain">
              <a:avLst/>
            </a:prstTxWarp>
          </a:bodyPr>
          <a:lstStyle/>
          <a:p>
            <a:pPr lvl="0" algn="ctr"/>
            <a:r>
              <a:rPr lang="en-US" b="1" i="0" dirty="0" smtClean="0">
                <a:ln w="19050" cap="flat" cmpd="sng">
                  <a:solidFill>
                    <a:schemeClr val="dk1"/>
                  </a:solidFill>
                  <a:prstDash val="solid"/>
                  <a:round/>
                  <a:headEnd type="none" w="sm" len="sm"/>
                  <a:tailEnd type="none" w="sm" len="sm"/>
                </a:ln>
                <a:noFill/>
                <a:latin typeface="Roboto Condensed"/>
              </a:rPr>
              <a:t>GUIDE FOR BEGINNERS</a:t>
            </a:r>
            <a:endParaRPr b="1" i="0" dirty="0">
              <a:ln w="19050" cap="flat" cmpd="sng">
                <a:solidFill>
                  <a:schemeClr val="dk1"/>
                </a:solidFill>
                <a:prstDash val="solid"/>
                <a:round/>
                <a:headEnd type="none" w="sm" len="sm"/>
                <a:tailEnd type="none" w="sm" len="sm"/>
              </a:ln>
              <a:noFill/>
              <a:latin typeface="Roboto Condensed"/>
            </a:endParaRPr>
          </a:p>
        </p:txBody>
      </p:sp>
      <p:sp>
        <p:nvSpPr>
          <p:cNvPr id="708" name="Google Shape;708;p33"/>
          <p:cNvSpPr txBox="1">
            <a:spLocks noGrp="1"/>
          </p:cNvSpPr>
          <p:nvPr>
            <p:ph type="subTitle" idx="2"/>
          </p:nvPr>
        </p:nvSpPr>
        <p:spPr>
          <a:xfrm>
            <a:off x="6390906" y="6316950"/>
            <a:ext cx="2286600" cy="4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PROJECT PROPOSAL</a:t>
            </a:r>
            <a:endParaRPr/>
          </a:p>
        </p:txBody>
      </p:sp>
      <p:grpSp>
        <p:nvGrpSpPr>
          <p:cNvPr id="737" name="Google Shape;737;p33"/>
          <p:cNvGrpSpPr/>
          <p:nvPr/>
        </p:nvGrpSpPr>
        <p:grpSpPr>
          <a:xfrm>
            <a:off x="4881525" y="1458397"/>
            <a:ext cx="431613" cy="583318"/>
            <a:chOff x="4881525" y="1458397"/>
            <a:chExt cx="431613" cy="583318"/>
          </a:xfrm>
        </p:grpSpPr>
        <p:sp>
          <p:nvSpPr>
            <p:cNvPr id="738" name="Google Shape;738;p33"/>
            <p:cNvSpPr/>
            <p:nvPr/>
          </p:nvSpPr>
          <p:spPr>
            <a:xfrm>
              <a:off x="5050337" y="1778915"/>
              <a:ext cx="262800" cy="2628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a:off x="4881525" y="1458397"/>
              <a:ext cx="262800" cy="2628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33"/>
          <p:cNvGrpSpPr/>
          <p:nvPr/>
        </p:nvGrpSpPr>
        <p:grpSpPr>
          <a:xfrm>
            <a:off x="558458" y="5473088"/>
            <a:ext cx="680933" cy="492395"/>
            <a:chOff x="558458" y="5473088"/>
            <a:chExt cx="680933" cy="492395"/>
          </a:xfrm>
        </p:grpSpPr>
        <p:sp>
          <p:nvSpPr>
            <p:cNvPr id="741" name="Google Shape;741;p33"/>
            <p:cNvSpPr/>
            <p:nvPr/>
          </p:nvSpPr>
          <p:spPr>
            <a:xfrm>
              <a:off x="558458" y="5473088"/>
              <a:ext cx="389100" cy="389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3"/>
            <p:cNvSpPr/>
            <p:nvPr/>
          </p:nvSpPr>
          <p:spPr>
            <a:xfrm>
              <a:off x="1002992" y="5729084"/>
              <a:ext cx="236400" cy="236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 name="Google Shape;743;p33"/>
          <p:cNvGrpSpPr/>
          <p:nvPr/>
        </p:nvGrpSpPr>
        <p:grpSpPr>
          <a:xfrm>
            <a:off x="8380955" y="4843207"/>
            <a:ext cx="236400" cy="844443"/>
            <a:chOff x="8435600" y="4843207"/>
            <a:chExt cx="236400" cy="844443"/>
          </a:xfrm>
        </p:grpSpPr>
        <p:sp>
          <p:nvSpPr>
            <p:cNvPr id="744" name="Google Shape;744;p33"/>
            <p:cNvSpPr/>
            <p:nvPr/>
          </p:nvSpPr>
          <p:spPr>
            <a:xfrm>
              <a:off x="8435600" y="4843207"/>
              <a:ext cx="236400" cy="236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3"/>
            <p:cNvSpPr/>
            <p:nvPr/>
          </p:nvSpPr>
          <p:spPr>
            <a:xfrm>
              <a:off x="8435600" y="5147229"/>
              <a:ext cx="236400" cy="236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3"/>
            <p:cNvSpPr/>
            <p:nvPr/>
          </p:nvSpPr>
          <p:spPr>
            <a:xfrm>
              <a:off x="8435600" y="5451250"/>
              <a:ext cx="236400" cy="236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8" name="Picture 4" descr="Discover three.js! | Discover three.js"/>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42555" y="2041715"/>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 descr="Discover three.js! | Discover three.js"/>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7074" y="147350"/>
            <a:ext cx="459299" cy="459299"/>
          </a:xfrm>
          <a:prstGeom prst="rect">
            <a:avLst/>
          </a:prstGeom>
          <a:solidFill>
            <a:schemeClr val="tx2"/>
          </a:solidFill>
        </p:spPr>
      </p:pic>
      <p:sp>
        <p:nvSpPr>
          <p:cNvPr id="69" name="Google Shape;754;p34">
            <a:hlinkClick r:id="rId4" action="ppaction://hlinksldjump"/>
          </p:cNvPr>
          <p:cNvSpPr txBox="1">
            <a:spLocks noGrp="1"/>
          </p:cNvSpPr>
          <p:nvPr>
            <p:ph type="subTitle" idx="3"/>
          </p:nvPr>
        </p:nvSpPr>
        <p:spPr>
          <a:xfrm>
            <a:off x="926373"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3.JS</a:t>
            </a:r>
            <a:endParaRPr dirty="0"/>
          </a:p>
        </p:txBody>
      </p:sp>
      <p:sp>
        <p:nvSpPr>
          <p:cNvPr id="70" name="Google Shape;755;p34">
            <a:hlinkClick r:id="rId5" action="ppaction://hlinksldjump"/>
          </p:cNvPr>
          <p:cNvSpPr txBox="1">
            <a:spLocks noGrp="1"/>
          </p:cNvSpPr>
          <p:nvPr>
            <p:ph type="subTitle" idx="4"/>
          </p:nvPr>
        </p:nvSpPr>
        <p:spPr>
          <a:xfrm>
            <a:off x="1874598"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is</a:t>
            </a:r>
            <a:endParaRPr dirty="0"/>
          </a:p>
        </p:txBody>
      </p:sp>
      <p:sp>
        <p:nvSpPr>
          <p:cNvPr id="71" name="Google Shape;756;p34">
            <a:hlinkClick r:id="rId6" action="ppaction://hlinksldjump"/>
          </p:cNvPr>
          <p:cNvSpPr txBox="1">
            <a:spLocks noGrp="1"/>
          </p:cNvSpPr>
          <p:nvPr>
            <p:ph type="subTitle" idx="5"/>
          </p:nvPr>
        </p:nvSpPr>
        <p:spPr>
          <a:xfrm>
            <a:off x="2822823"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awesome</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41" name="Google Shape;830;p37"/>
          <p:cNvSpPr/>
          <p:nvPr/>
        </p:nvSpPr>
        <p:spPr>
          <a:xfrm rot="10800000">
            <a:off x="3266351" y="615925"/>
            <a:ext cx="696900" cy="79200"/>
          </a:xfrm>
          <a:prstGeom prst="roundRect">
            <a:avLst>
              <a:gd name="adj" fmla="val 16667"/>
            </a:avLst>
          </a:prstGeom>
          <a:gradFill>
            <a:gsLst>
              <a:gs pos="0">
                <a:schemeClr val="accent2"/>
              </a:gs>
              <a:gs pos="89000">
                <a:schemeClr val="lt1"/>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 name="Google Shape;810;p37"/>
          <p:cNvPicPr preferRelativeResize="0"/>
          <p:nvPr/>
        </p:nvPicPr>
        <p:blipFill rotWithShape="1">
          <a:blip r:embed="rId3">
            <a:alphaModFix/>
          </a:blip>
          <a:srcRect l="23573" r="26966"/>
          <a:stretch/>
        </p:blipFill>
        <p:spPr>
          <a:xfrm>
            <a:off x="5080200" y="695125"/>
            <a:ext cx="4063800" cy="5477076"/>
          </a:xfrm>
          <a:prstGeom prst="rect">
            <a:avLst/>
          </a:prstGeom>
          <a:noFill/>
          <a:ln>
            <a:noFill/>
          </a:ln>
        </p:spPr>
      </p:pic>
      <p:sp>
        <p:nvSpPr>
          <p:cNvPr id="17" name="Google Shape;811;p37"/>
          <p:cNvSpPr txBox="1">
            <a:spLocks noGrp="1"/>
          </p:cNvSpPr>
          <p:nvPr>
            <p:ph type="title"/>
          </p:nvPr>
        </p:nvSpPr>
        <p:spPr>
          <a:xfrm>
            <a:off x="754144" y="3943128"/>
            <a:ext cx="4326056" cy="841800"/>
          </a:xfrm>
          <a:prstGeom prst="rect">
            <a:avLst/>
          </a:prstGeom>
        </p:spPr>
        <p:txBody>
          <a:bodyPr spcFirstLastPara="1" wrap="square" lIns="91425" tIns="91425" rIns="91425" bIns="91425" anchor="ctr" anchorCtr="0">
            <a:noAutofit/>
          </a:bodyPr>
          <a:lstStyle/>
          <a:p>
            <a:pPr lvl="0">
              <a:buSzPts val="3600"/>
            </a:pPr>
            <a:r>
              <a:rPr lang="en-US" sz="6000" smtClean="0"/>
              <a:t>Basic Scene</a:t>
            </a:r>
            <a:endParaRPr lang="en-US" sz="6000" dirty="0"/>
          </a:p>
        </p:txBody>
      </p:sp>
      <p:sp>
        <p:nvSpPr>
          <p:cNvPr id="18" name="Google Shape;818;p37"/>
          <p:cNvSpPr/>
          <p:nvPr/>
        </p:nvSpPr>
        <p:spPr>
          <a:xfrm>
            <a:off x="997469" y="1975265"/>
            <a:ext cx="1478527" cy="1332513"/>
          </a:xfrm>
          <a:prstGeom prst="rect">
            <a:avLst/>
          </a:prstGeom>
        </p:spPr>
        <p:txBody>
          <a:bodyPr>
            <a:prstTxWarp prst="textPlain">
              <a:avLst/>
            </a:prstTxWarp>
          </a:bodyPr>
          <a:lstStyle/>
          <a:p>
            <a:pPr lvl="0" algn="ctr"/>
            <a:r>
              <a:rPr b="1" i="0" smtClean="0">
                <a:ln w="19050" cap="flat" cmpd="sng">
                  <a:solidFill>
                    <a:schemeClr val="accent1"/>
                  </a:solidFill>
                  <a:prstDash val="solid"/>
                  <a:round/>
                  <a:headEnd type="none" w="sm" len="sm"/>
                  <a:tailEnd type="none" w="sm" len="sm"/>
                </a:ln>
                <a:noFill/>
                <a:latin typeface="Roboto Condensed"/>
              </a:rPr>
              <a:t>0</a:t>
            </a:r>
            <a:r>
              <a:rPr lang="en-US" b="1" i="0" smtClean="0">
                <a:ln w="19050" cap="flat" cmpd="sng">
                  <a:solidFill>
                    <a:schemeClr val="accent1"/>
                  </a:solidFill>
                  <a:prstDash val="solid"/>
                  <a:round/>
                  <a:headEnd type="none" w="sm" len="sm"/>
                  <a:tailEnd type="none" w="sm" len="sm"/>
                </a:ln>
                <a:noFill/>
                <a:latin typeface="Roboto Condensed"/>
              </a:rPr>
              <a:t>3</a:t>
            </a:r>
            <a:endParaRPr b="1" i="0" dirty="0">
              <a:ln w="19050" cap="flat" cmpd="sng">
                <a:solidFill>
                  <a:schemeClr val="accent1"/>
                </a:solidFill>
                <a:prstDash val="solid"/>
                <a:round/>
                <a:headEnd type="none" w="sm" len="sm"/>
                <a:tailEnd type="none" w="sm" len="sm"/>
              </a:ln>
              <a:noFill/>
              <a:latin typeface="Roboto Condensed"/>
            </a:endParaRPr>
          </a:p>
        </p:txBody>
      </p:sp>
      <p:sp>
        <p:nvSpPr>
          <p:cNvPr id="2" name="Subtitle 1"/>
          <p:cNvSpPr>
            <a:spLocks noGrp="1"/>
          </p:cNvSpPr>
          <p:nvPr>
            <p:ph type="subTitle" idx="13"/>
          </p:nvPr>
        </p:nvSpPr>
        <p:spPr/>
        <p:txBody>
          <a:bodyPr/>
          <a:lstStyle/>
          <a:p>
            <a:endParaRPr lang="en-US"/>
          </a:p>
        </p:txBody>
      </p:sp>
      <p:sp>
        <p:nvSpPr>
          <p:cNvPr id="3" name="Subtitle 2"/>
          <p:cNvSpPr>
            <a:spLocks noGrp="1"/>
          </p:cNvSpPr>
          <p:nvPr>
            <p:ph type="subTitle" idx="14"/>
          </p:nvPr>
        </p:nvSpPr>
        <p:spPr/>
        <p:txBody>
          <a:bodyPr/>
          <a:lstStyle/>
          <a:p>
            <a:endParaRPr lang="en-US"/>
          </a:p>
        </p:txBody>
      </p:sp>
      <p:sp>
        <p:nvSpPr>
          <p:cNvPr id="8" name="Subtitle 7"/>
          <p:cNvSpPr>
            <a:spLocks noGrp="1"/>
          </p:cNvSpPr>
          <p:nvPr>
            <p:ph type="subTitle" idx="16"/>
          </p:nvPr>
        </p:nvSpPr>
        <p:spPr/>
        <p:txBody>
          <a:bodyPr/>
          <a:lstStyle/>
          <a:p>
            <a:endParaRPr lang="en-US"/>
          </a:p>
        </p:txBody>
      </p:sp>
      <p:sp>
        <p:nvSpPr>
          <p:cNvPr id="9" name="Subtitle 8"/>
          <p:cNvSpPr>
            <a:spLocks noGrp="1"/>
          </p:cNvSpPr>
          <p:nvPr>
            <p:ph type="subTitle" idx="16"/>
          </p:nvPr>
        </p:nvSpPr>
        <p:spPr/>
        <p:txBody>
          <a:bodyPr/>
          <a:lstStyle/>
          <a:p>
            <a:endParaRPr lang="en-US"/>
          </a:p>
        </p:txBody>
      </p:sp>
      <p:sp>
        <p:nvSpPr>
          <p:cNvPr id="24" name="Google Shape;785;p36">
            <a:hlinkClick r:id="rId4" action="ppaction://hlinksldjump"/>
          </p:cNvPr>
          <p:cNvSpPr txBox="1">
            <a:spLocks noGrp="1"/>
          </p:cNvSpPr>
          <p:nvPr>
            <p:ph type="subTitle" idx="13"/>
          </p:nvPr>
        </p:nvSpPr>
        <p:spPr>
          <a:xfrm>
            <a:off x="926372" y="174350"/>
            <a:ext cx="1279499" cy="405300"/>
          </a:xfrm>
          <a:prstGeom prst="rect">
            <a:avLst/>
          </a:prstGeom>
        </p:spPr>
        <p:txBody>
          <a:bodyPr spcFirstLastPara="1" wrap="square" lIns="91425" tIns="91425" rIns="91425" bIns="91425" anchor="ctr" anchorCtr="0">
            <a:noAutofit/>
          </a:bodyPr>
          <a:lstStyle/>
          <a:p>
            <a:pPr marL="0" indent="0"/>
            <a:r>
              <a:rPr lang="en-US" smtClean="0"/>
              <a:t>Intro To Physics</a:t>
            </a:r>
            <a:endParaRPr dirty="0"/>
          </a:p>
        </p:txBody>
      </p:sp>
      <p:sp>
        <p:nvSpPr>
          <p:cNvPr id="26" name="Google Shape;788;p36">
            <a:hlinkClick r:id="" action="ppaction://noaction"/>
          </p:cNvPr>
          <p:cNvSpPr txBox="1">
            <a:spLocks noGrp="1"/>
          </p:cNvSpPr>
          <p:nvPr>
            <p:ph type="subTitle" idx="16"/>
          </p:nvPr>
        </p:nvSpPr>
        <p:spPr>
          <a:xfrm>
            <a:off x="3068814" y="168492"/>
            <a:ext cx="1328386" cy="405300"/>
          </a:xfrm>
          <a:prstGeom prst="rect">
            <a:avLst/>
          </a:prstGeom>
        </p:spPr>
        <p:txBody>
          <a:bodyPr spcFirstLastPara="1" wrap="square" lIns="91425" tIns="91425" rIns="91425" bIns="91425" anchor="ctr" anchorCtr="0">
            <a:noAutofit/>
          </a:bodyPr>
          <a:lstStyle/>
          <a:p>
            <a:pPr marL="0" lvl="0" indent="0"/>
            <a:r>
              <a:rPr lang="en-US" smtClean="0"/>
              <a:t>Basic Scene</a:t>
            </a:r>
            <a:endParaRPr dirty="0"/>
          </a:p>
        </p:txBody>
      </p:sp>
      <p:sp>
        <p:nvSpPr>
          <p:cNvPr id="11" name="Subtitle 10"/>
          <p:cNvSpPr>
            <a:spLocks noGrp="1"/>
          </p:cNvSpPr>
          <p:nvPr>
            <p:ph type="subTitle" idx="15"/>
          </p:nvPr>
        </p:nvSpPr>
        <p:spPr/>
        <p:txBody>
          <a:bodyPr/>
          <a:lstStyle/>
          <a:p>
            <a:endParaRPr lang="en-US"/>
          </a:p>
        </p:txBody>
      </p:sp>
      <p:sp>
        <p:nvSpPr>
          <p:cNvPr id="14" name="Subtitle 13"/>
          <p:cNvSpPr>
            <a:spLocks noGrp="1"/>
          </p:cNvSpPr>
          <p:nvPr>
            <p:ph type="subTitle" idx="16"/>
          </p:nvPr>
        </p:nvSpPr>
        <p:spPr/>
        <p:txBody>
          <a:bodyPr/>
          <a:lstStyle/>
          <a:p>
            <a:endParaRPr lang="en-US"/>
          </a:p>
        </p:txBody>
      </p:sp>
      <p:sp>
        <p:nvSpPr>
          <p:cNvPr id="15" name="Subtitle 14"/>
          <p:cNvSpPr>
            <a:spLocks noGrp="1"/>
          </p:cNvSpPr>
          <p:nvPr>
            <p:ph type="subTitle" idx="16"/>
          </p:nvPr>
        </p:nvSpPr>
        <p:spPr/>
        <p:txBody>
          <a:bodyPr/>
          <a:lstStyle/>
          <a:p>
            <a:endParaRPr lang="en-US"/>
          </a:p>
        </p:txBody>
      </p:sp>
      <p:sp>
        <p:nvSpPr>
          <p:cNvPr id="29" name="Google Shape;785;p36">
            <a:hlinkClick r:id="rId4" action="ppaction://hlinksldjump"/>
          </p:cNvPr>
          <p:cNvSpPr txBox="1">
            <a:spLocks noGrp="1"/>
          </p:cNvSpPr>
          <p:nvPr>
            <p:ph type="subTitle" idx="13"/>
          </p:nvPr>
        </p:nvSpPr>
        <p:spPr>
          <a:xfrm>
            <a:off x="926372" y="174350"/>
            <a:ext cx="1279499" cy="405300"/>
          </a:xfrm>
          <a:prstGeom prst="rect">
            <a:avLst/>
          </a:prstGeom>
        </p:spPr>
        <p:txBody>
          <a:bodyPr spcFirstLastPara="1" wrap="square" lIns="91425" tIns="91425" rIns="91425" bIns="91425" anchor="ctr" anchorCtr="0">
            <a:noAutofit/>
          </a:bodyPr>
          <a:lstStyle/>
          <a:p>
            <a:pPr marL="0" indent="0"/>
            <a:r>
              <a:rPr lang="en-US" smtClean="0"/>
              <a:t>Intro To Physics</a:t>
            </a:r>
            <a:endParaRPr dirty="0"/>
          </a:p>
        </p:txBody>
      </p:sp>
      <p:sp>
        <p:nvSpPr>
          <p:cNvPr id="30" name="Google Shape;787;p36">
            <a:hlinkClick r:id="" action="ppaction://noaction"/>
          </p:cNvPr>
          <p:cNvSpPr txBox="1">
            <a:spLocks noGrp="1"/>
          </p:cNvSpPr>
          <p:nvPr>
            <p:ph type="subTitle" idx="15"/>
          </p:nvPr>
        </p:nvSpPr>
        <p:spPr>
          <a:xfrm>
            <a:off x="2082782" y="174350"/>
            <a:ext cx="1183569" cy="405300"/>
          </a:xfrm>
          <a:prstGeom prst="rect">
            <a:avLst/>
          </a:prstGeom>
        </p:spPr>
        <p:txBody>
          <a:bodyPr spcFirstLastPara="1" wrap="square" lIns="91425" tIns="91425" rIns="91425" bIns="91425" anchor="ctr" anchorCtr="0">
            <a:noAutofit/>
          </a:bodyPr>
          <a:lstStyle/>
          <a:p>
            <a:pPr marL="0" indent="0"/>
            <a:r>
              <a:rPr lang="en-US"/>
              <a:t>CANNON.js</a:t>
            </a:r>
            <a:endParaRPr dirty="0"/>
          </a:p>
        </p:txBody>
      </p:sp>
      <p:sp>
        <p:nvSpPr>
          <p:cNvPr id="31" name="Google Shape;788;p36">
            <a:hlinkClick r:id="" action="ppaction://noaction"/>
          </p:cNvPr>
          <p:cNvSpPr txBox="1">
            <a:spLocks noGrp="1"/>
          </p:cNvSpPr>
          <p:nvPr>
            <p:ph type="subTitle" idx="16"/>
          </p:nvPr>
        </p:nvSpPr>
        <p:spPr>
          <a:xfrm>
            <a:off x="3068814" y="168492"/>
            <a:ext cx="1328386" cy="405300"/>
          </a:xfrm>
          <a:prstGeom prst="rect">
            <a:avLst/>
          </a:prstGeom>
        </p:spPr>
        <p:txBody>
          <a:bodyPr spcFirstLastPara="1" wrap="square" lIns="91425" tIns="91425" rIns="91425" bIns="91425" anchor="ctr" anchorCtr="0">
            <a:noAutofit/>
          </a:bodyPr>
          <a:lstStyle/>
          <a:p>
            <a:pPr marL="0" lvl="0" indent="0"/>
            <a:r>
              <a:rPr lang="en-US" b="1">
                <a:solidFill>
                  <a:schemeClr val="accent2"/>
                </a:solidFill>
              </a:rPr>
              <a:t>Basic Scene</a:t>
            </a:r>
            <a:endParaRPr b="1" dirty="0">
              <a:solidFill>
                <a:schemeClr val="accent2"/>
              </a:solidFill>
            </a:endParaRPr>
          </a:p>
        </p:txBody>
      </p:sp>
      <p:sp>
        <p:nvSpPr>
          <p:cNvPr id="32" name="Google Shape;788;p36">
            <a:hlinkClick r:id="" action="ppaction://noaction"/>
          </p:cNvPr>
          <p:cNvSpPr txBox="1">
            <a:spLocks noGrp="1"/>
          </p:cNvSpPr>
          <p:nvPr>
            <p:ph type="subTitle" idx="16"/>
          </p:nvPr>
        </p:nvSpPr>
        <p:spPr>
          <a:xfrm>
            <a:off x="4226681" y="168492"/>
            <a:ext cx="1283169" cy="405300"/>
          </a:xfrm>
          <a:prstGeom prst="rect">
            <a:avLst/>
          </a:prstGeom>
        </p:spPr>
        <p:txBody>
          <a:bodyPr spcFirstLastPara="1" wrap="square" lIns="91425" tIns="91425" rIns="91425" bIns="91425" anchor="ctr" anchorCtr="0">
            <a:noAutofit/>
          </a:bodyPr>
          <a:lstStyle/>
          <a:p>
            <a:pPr marL="0" lvl="0" indent="0"/>
            <a:r>
              <a:rPr lang="en-US" smtClean="0"/>
              <a:t>Friction &amp; SPIN</a:t>
            </a:r>
            <a:endParaRPr dirty="0"/>
          </a:p>
        </p:txBody>
      </p:sp>
      <p:sp>
        <p:nvSpPr>
          <p:cNvPr id="33" name="Google Shape;788;p36">
            <a:hlinkClick r:id="" action="ppaction://noaction"/>
          </p:cNvPr>
          <p:cNvSpPr txBox="1">
            <a:spLocks noGrp="1"/>
          </p:cNvSpPr>
          <p:nvPr>
            <p:ph type="subTitle" idx="16"/>
          </p:nvPr>
        </p:nvSpPr>
        <p:spPr>
          <a:xfrm>
            <a:off x="5286781" y="168492"/>
            <a:ext cx="1543666" cy="405300"/>
          </a:xfrm>
          <a:prstGeom prst="rect">
            <a:avLst/>
          </a:prstGeom>
        </p:spPr>
        <p:txBody>
          <a:bodyPr spcFirstLastPara="1" wrap="square" lIns="91425" tIns="91425" rIns="91425" bIns="91425" anchor="ctr" anchorCtr="0">
            <a:noAutofit/>
          </a:bodyPr>
          <a:lstStyle/>
          <a:p>
            <a:pPr marL="0" indent="0"/>
            <a:r>
              <a:rPr lang="en-US"/>
              <a:t>Slip &amp; Bounce</a:t>
            </a:r>
            <a:endParaRPr dirty="0"/>
          </a:p>
        </p:txBody>
      </p:sp>
    </p:spTree>
    <p:extLst>
      <p:ext uri="{BB962C8B-B14F-4D97-AF65-F5344CB8AC3E}">
        <p14:creationId xmlns:p14="http://schemas.microsoft.com/office/powerpoint/2010/main" val="1585573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 name="Google Shape;1554;p60"/>
          <p:cNvSpPr txBox="1">
            <a:spLocks/>
          </p:cNvSpPr>
          <p:nvPr/>
        </p:nvSpPr>
        <p:spPr>
          <a:xfrm>
            <a:off x="827550" y="722732"/>
            <a:ext cx="7488900" cy="387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1pPr>
            <a:lvl2pPr marL="914400" marR="0" lvl="1"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pPr marL="0" indent="0"/>
            <a:r>
              <a:rPr lang="en-US" sz="1200" b="1" smtClean="0"/>
              <a:t>&lt;Basic Scene/&gt; which includes plane, cube and sphere</a:t>
            </a:r>
          </a:p>
          <a:p>
            <a:pPr marL="0" indent="0"/>
            <a:r>
              <a:rPr lang="en-US" sz="1050"/>
              <a:t> </a:t>
            </a:r>
            <a:r>
              <a:rPr lang="en-US" sz="1050" smtClean="0"/>
              <a:t>   //</a:t>
            </a:r>
            <a:r>
              <a:rPr lang="en-US" sz="1050"/>
              <a:t>world</a:t>
            </a:r>
          </a:p>
          <a:p>
            <a:r>
              <a:rPr lang="en-US" sz="1050"/>
              <a:t>const world=new CANNON.World({</a:t>
            </a:r>
          </a:p>
          <a:p>
            <a:r>
              <a:rPr lang="en-US" sz="1050"/>
              <a:t>            gravity:new CANNON.Vec3(0,-9.83,0),</a:t>
            </a:r>
          </a:p>
          <a:p>
            <a:r>
              <a:rPr lang="en-US" sz="1050"/>
              <a:t>        </a:t>
            </a:r>
            <a:r>
              <a:rPr lang="en-US" sz="1050" smtClean="0"/>
              <a:t>})</a:t>
            </a:r>
            <a:endParaRPr lang="en-US" sz="1050"/>
          </a:p>
          <a:p>
            <a:r>
              <a:rPr lang="en-US" sz="1050"/>
              <a:t>        const timeStep=1/60</a:t>
            </a:r>
            <a:r>
              <a:rPr lang="en-US" sz="1050" smtClean="0"/>
              <a:t>;</a:t>
            </a:r>
          </a:p>
          <a:p>
            <a:endParaRPr lang="en-US" sz="1050" smtClean="0"/>
          </a:p>
          <a:p>
            <a:r>
              <a:rPr lang="en-US" sz="1050" smtClean="0"/>
              <a:t>//phy of plane</a:t>
            </a:r>
            <a:endParaRPr lang="en-US" sz="1050"/>
          </a:p>
          <a:p>
            <a:r>
              <a:rPr lang="en-US" sz="1050"/>
              <a:t>const planePhy=new CANNON.Body({</a:t>
            </a:r>
          </a:p>
          <a:p>
            <a:r>
              <a:rPr lang="en-US" sz="1050"/>
              <a:t>            shape:new CANNON.Box(new CANNON.Vec3(15,15,0.1)),</a:t>
            </a:r>
          </a:p>
          <a:p>
            <a:r>
              <a:rPr lang="en-US" sz="1050"/>
              <a:t>            type: CANNON.Body.STATIC,</a:t>
            </a:r>
          </a:p>
          <a:p>
            <a:r>
              <a:rPr lang="en-US" sz="1050"/>
              <a:t>            material:planePhyMaterial</a:t>
            </a:r>
          </a:p>
          <a:p>
            <a:r>
              <a:rPr lang="en-US" sz="1050"/>
              <a:t>        })</a:t>
            </a:r>
          </a:p>
          <a:p>
            <a:r>
              <a:rPr lang="en-US" sz="1050" smtClean="0"/>
              <a:t>world.addBody(planePhy</a:t>
            </a:r>
            <a:r>
              <a:rPr lang="en-US" sz="1050"/>
              <a:t>)</a:t>
            </a:r>
          </a:p>
          <a:p>
            <a:r>
              <a:rPr lang="en-US" sz="1050" smtClean="0"/>
              <a:t>planePhy.quaternion.setFromEuler</a:t>
            </a:r>
            <a:r>
              <a:rPr lang="en-US" sz="1050"/>
              <a:t>(-Math.PI/2,0,0)</a:t>
            </a:r>
          </a:p>
          <a:p>
            <a:endParaRPr lang="en-US" sz="1050" smtClean="0"/>
          </a:p>
          <a:p>
            <a:r>
              <a:rPr lang="en-US" sz="1050" smtClean="0"/>
              <a:t>//phy of sphere</a:t>
            </a:r>
          </a:p>
          <a:p>
            <a:r>
              <a:rPr lang="en-US" sz="1050" smtClean="0"/>
              <a:t>const spherePhy=new CANNON.Body({</a:t>
            </a:r>
          </a:p>
          <a:p>
            <a:r>
              <a:rPr lang="en-US" sz="1050" smtClean="0"/>
              <a:t>            shape:new CANNON.Sphere(2),</a:t>
            </a:r>
          </a:p>
          <a:p>
            <a:r>
              <a:rPr lang="en-US" sz="1050" smtClean="0"/>
              <a:t>            mass:2,</a:t>
            </a:r>
          </a:p>
          <a:p>
            <a:r>
              <a:rPr lang="en-US" sz="1050" smtClean="0"/>
              <a:t>            position:new Vec3(1,20,0),</a:t>
            </a:r>
          </a:p>
          <a:p>
            <a:r>
              <a:rPr lang="en-US" sz="1050" smtClean="0"/>
              <a:t>            material:spherePhyMaterial</a:t>
            </a:r>
          </a:p>
          <a:p>
            <a:r>
              <a:rPr lang="en-US" sz="1050" smtClean="0"/>
              <a:t>        })</a:t>
            </a:r>
          </a:p>
          <a:p>
            <a:r>
              <a:rPr lang="en-US" sz="1050" smtClean="0"/>
              <a:t>world.addBody(spherePhy)</a:t>
            </a:r>
          </a:p>
          <a:p>
            <a:endParaRPr lang="en-US" sz="1050" smtClean="0"/>
          </a:p>
          <a:p>
            <a:r>
              <a:rPr lang="en-US" sz="1050" smtClean="0"/>
              <a:t>// phy of box</a:t>
            </a:r>
          </a:p>
          <a:p>
            <a:r>
              <a:rPr lang="en-US" sz="1050" smtClean="0"/>
              <a:t>const boxPhy=new CANNON.Body({</a:t>
            </a:r>
          </a:p>
          <a:p>
            <a:r>
              <a:rPr lang="en-US" sz="1050" smtClean="0"/>
              <a:t>            shape:new CANNON.Box(new CANNON.Vec3(1,1,1)),</a:t>
            </a:r>
          </a:p>
          <a:p>
            <a:r>
              <a:rPr lang="en-US" sz="1050" smtClean="0"/>
              <a:t>            mass:1,</a:t>
            </a:r>
          </a:p>
          <a:p>
            <a:r>
              <a:rPr lang="en-US" sz="1050" smtClean="0"/>
              <a:t>            position:new Vec3(0,25,0),</a:t>
            </a:r>
          </a:p>
          <a:p>
            <a:r>
              <a:rPr lang="en-US" sz="1050" smtClean="0"/>
              <a:t>            material:boxPhyMaterial</a:t>
            </a:r>
          </a:p>
          <a:p>
            <a:r>
              <a:rPr lang="en-US" sz="1050" smtClean="0"/>
              <a:t>        })</a:t>
            </a:r>
          </a:p>
          <a:p>
            <a:r>
              <a:rPr lang="en-US" sz="1050" smtClean="0"/>
              <a:t>world.addBody(boxPhy)</a:t>
            </a:r>
            <a:endParaRPr lang="en-US" sz="1050"/>
          </a:p>
        </p:txBody>
      </p:sp>
      <p:sp>
        <p:nvSpPr>
          <p:cNvPr id="2" name="Subtitle 1"/>
          <p:cNvSpPr>
            <a:spLocks noGrp="1"/>
          </p:cNvSpPr>
          <p:nvPr>
            <p:ph type="subTitle" idx="13"/>
          </p:nvPr>
        </p:nvSpPr>
        <p:spPr/>
        <p:txBody>
          <a:bodyPr/>
          <a:lstStyle/>
          <a:p>
            <a:endParaRPr lang="en-US"/>
          </a:p>
        </p:txBody>
      </p:sp>
      <p:sp>
        <p:nvSpPr>
          <p:cNvPr id="3" name="Subtitle 2"/>
          <p:cNvSpPr>
            <a:spLocks noGrp="1"/>
          </p:cNvSpPr>
          <p:nvPr>
            <p:ph type="subTitle" idx="14"/>
          </p:nvPr>
        </p:nvSpPr>
        <p:spPr/>
        <p:txBody>
          <a:bodyPr/>
          <a:lstStyle/>
          <a:p>
            <a:endParaRPr lang="en-US"/>
          </a:p>
        </p:txBody>
      </p:sp>
      <p:sp>
        <p:nvSpPr>
          <p:cNvPr id="6" name="Subtitle 5"/>
          <p:cNvSpPr>
            <a:spLocks noGrp="1"/>
          </p:cNvSpPr>
          <p:nvPr>
            <p:ph type="subTitle" idx="13"/>
          </p:nvPr>
        </p:nvSpPr>
        <p:spPr/>
        <p:txBody>
          <a:bodyPr/>
          <a:lstStyle/>
          <a:p>
            <a:endParaRPr lang="en-US"/>
          </a:p>
        </p:txBody>
      </p:sp>
      <p:sp>
        <p:nvSpPr>
          <p:cNvPr id="8" name="Subtitle 7"/>
          <p:cNvSpPr>
            <a:spLocks noGrp="1"/>
          </p:cNvSpPr>
          <p:nvPr>
            <p:ph type="subTitle" idx="15"/>
          </p:nvPr>
        </p:nvSpPr>
        <p:spPr/>
        <p:txBody>
          <a:bodyPr/>
          <a:lstStyle/>
          <a:p>
            <a:endParaRPr lang="en-US"/>
          </a:p>
        </p:txBody>
      </p:sp>
      <p:sp>
        <p:nvSpPr>
          <p:cNvPr id="9" name="Subtitle 8"/>
          <p:cNvSpPr>
            <a:spLocks noGrp="1"/>
          </p:cNvSpPr>
          <p:nvPr>
            <p:ph type="subTitle" idx="16"/>
          </p:nvPr>
        </p:nvSpPr>
        <p:spPr/>
        <p:txBody>
          <a:bodyPr/>
          <a:lstStyle/>
          <a:p>
            <a:endParaRPr lang="en-US"/>
          </a:p>
        </p:txBody>
      </p:sp>
      <p:sp>
        <p:nvSpPr>
          <p:cNvPr id="11" name="Subtitle 10"/>
          <p:cNvSpPr>
            <a:spLocks noGrp="1"/>
          </p:cNvSpPr>
          <p:nvPr>
            <p:ph type="subTitle" idx="16"/>
          </p:nvPr>
        </p:nvSpPr>
        <p:spPr/>
        <p:txBody>
          <a:bodyPr/>
          <a:lstStyle/>
          <a:p>
            <a:endParaRPr lang="en-US"/>
          </a:p>
        </p:txBody>
      </p:sp>
      <p:sp>
        <p:nvSpPr>
          <p:cNvPr id="12" name="Subtitle 11"/>
          <p:cNvSpPr>
            <a:spLocks noGrp="1"/>
          </p:cNvSpPr>
          <p:nvPr>
            <p:ph type="subTitle" idx="16"/>
          </p:nvPr>
        </p:nvSpPr>
        <p:spPr/>
        <p:txBody>
          <a:bodyPr/>
          <a:lstStyle/>
          <a:p>
            <a:endParaRPr lang="en-US"/>
          </a:p>
        </p:txBody>
      </p:sp>
      <p:sp>
        <p:nvSpPr>
          <p:cNvPr id="20" name="Google Shape;785;p36">
            <a:hlinkClick r:id="rId3" action="ppaction://hlinksldjump"/>
          </p:cNvPr>
          <p:cNvSpPr txBox="1">
            <a:spLocks noGrp="1"/>
          </p:cNvSpPr>
          <p:nvPr>
            <p:ph type="subTitle" idx="13"/>
          </p:nvPr>
        </p:nvSpPr>
        <p:spPr>
          <a:xfrm>
            <a:off x="926372" y="174350"/>
            <a:ext cx="1279499" cy="405300"/>
          </a:xfrm>
          <a:prstGeom prst="rect">
            <a:avLst/>
          </a:prstGeom>
        </p:spPr>
        <p:txBody>
          <a:bodyPr spcFirstLastPara="1" wrap="square" lIns="91425" tIns="91425" rIns="91425" bIns="91425" anchor="ctr" anchorCtr="0">
            <a:noAutofit/>
          </a:bodyPr>
          <a:lstStyle/>
          <a:p>
            <a:pPr marL="0" indent="0"/>
            <a:r>
              <a:rPr lang="en-US" smtClean="0"/>
              <a:t>Intro To Physics</a:t>
            </a:r>
            <a:endParaRPr dirty="0"/>
          </a:p>
        </p:txBody>
      </p:sp>
      <p:sp>
        <p:nvSpPr>
          <p:cNvPr id="21" name="Google Shape;787;p36">
            <a:hlinkClick r:id="" action="ppaction://noaction"/>
          </p:cNvPr>
          <p:cNvSpPr txBox="1">
            <a:spLocks noGrp="1"/>
          </p:cNvSpPr>
          <p:nvPr>
            <p:ph type="subTitle" idx="15"/>
          </p:nvPr>
        </p:nvSpPr>
        <p:spPr>
          <a:xfrm>
            <a:off x="2082782" y="174350"/>
            <a:ext cx="1183569" cy="405300"/>
          </a:xfrm>
          <a:prstGeom prst="rect">
            <a:avLst/>
          </a:prstGeom>
        </p:spPr>
        <p:txBody>
          <a:bodyPr spcFirstLastPara="1" wrap="square" lIns="91425" tIns="91425" rIns="91425" bIns="91425" anchor="ctr" anchorCtr="0">
            <a:noAutofit/>
          </a:bodyPr>
          <a:lstStyle/>
          <a:p>
            <a:pPr marL="0" indent="0"/>
            <a:r>
              <a:rPr lang="en-US"/>
              <a:t>CANNON.js</a:t>
            </a:r>
            <a:endParaRPr dirty="0"/>
          </a:p>
        </p:txBody>
      </p:sp>
      <p:sp>
        <p:nvSpPr>
          <p:cNvPr id="22" name="Google Shape;788;p36">
            <a:hlinkClick r:id="" action="ppaction://noaction"/>
          </p:cNvPr>
          <p:cNvSpPr txBox="1">
            <a:spLocks noGrp="1"/>
          </p:cNvSpPr>
          <p:nvPr>
            <p:ph type="subTitle" idx="16"/>
          </p:nvPr>
        </p:nvSpPr>
        <p:spPr>
          <a:xfrm>
            <a:off x="3068814" y="168492"/>
            <a:ext cx="1328386" cy="405300"/>
          </a:xfrm>
          <a:prstGeom prst="rect">
            <a:avLst/>
          </a:prstGeom>
        </p:spPr>
        <p:txBody>
          <a:bodyPr spcFirstLastPara="1" wrap="square" lIns="91425" tIns="91425" rIns="91425" bIns="91425" anchor="ctr" anchorCtr="0">
            <a:noAutofit/>
          </a:bodyPr>
          <a:lstStyle/>
          <a:p>
            <a:pPr marL="0" lvl="0" indent="0"/>
            <a:r>
              <a:rPr lang="en-US" b="1">
                <a:solidFill>
                  <a:schemeClr val="accent2"/>
                </a:solidFill>
              </a:rPr>
              <a:t>Basic Scene</a:t>
            </a:r>
            <a:endParaRPr b="1" dirty="0">
              <a:solidFill>
                <a:schemeClr val="accent2"/>
              </a:solidFill>
            </a:endParaRPr>
          </a:p>
        </p:txBody>
      </p:sp>
      <p:sp>
        <p:nvSpPr>
          <p:cNvPr id="23" name="Google Shape;788;p36">
            <a:hlinkClick r:id="" action="ppaction://noaction"/>
          </p:cNvPr>
          <p:cNvSpPr txBox="1">
            <a:spLocks noGrp="1"/>
          </p:cNvSpPr>
          <p:nvPr>
            <p:ph type="subTitle" idx="16"/>
          </p:nvPr>
        </p:nvSpPr>
        <p:spPr>
          <a:xfrm>
            <a:off x="4226681" y="168492"/>
            <a:ext cx="1283169" cy="405300"/>
          </a:xfrm>
          <a:prstGeom prst="rect">
            <a:avLst/>
          </a:prstGeom>
        </p:spPr>
        <p:txBody>
          <a:bodyPr spcFirstLastPara="1" wrap="square" lIns="91425" tIns="91425" rIns="91425" bIns="91425" anchor="ctr" anchorCtr="0">
            <a:noAutofit/>
          </a:bodyPr>
          <a:lstStyle/>
          <a:p>
            <a:pPr marL="0" lvl="0" indent="0"/>
            <a:r>
              <a:rPr lang="en-US" smtClean="0"/>
              <a:t>Friction &amp; SPIN</a:t>
            </a:r>
            <a:endParaRPr dirty="0"/>
          </a:p>
        </p:txBody>
      </p:sp>
      <p:sp>
        <p:nvSpPr>
          <p:cNvPr id="24" name="Google Shape;788;p36">
            <a:hlinkClick r:id="" action="ppaction://noaction"/>
          </p:cNvPr>
          <p:cNvSpPr txBox="1">
            <a:spLocks noGrp="1"/>
          </p:cNvSpPr>
          <p:nvPr>
            <p:ph type="subTitle" idx="16"/>
          </p:nvPr>
        </p:nvSpPr>
        <p:spPr>
          <a:xfrm>
            <a:off x="5286781" y="168492"/>
            <a:ext cx="1543666" cy="405300"/>
          </a:xfrm>
          <a:prstGeom prst="rect">
            <a:avLst/>
          </a:prstGeom>
        </p:spPr>
        <p:txBody>
          <a:bodyPr spcFirstLastPara="1" wrap="square" lIns="91425" tIns="91425" rIns="91425" bIns="91425" anchor="ctr" anchorCtr="0">
            <a:noAutofit/>
          </a:bodyPr>
          <a:lstStyle/>
          <a:p>
            <a:pPr marL="0" indent="0"/>
            <a:r>
              <a:rPr lang="en-US"/>
              <a:t>Slip &amp; Bounce</a:t>
            </a:r>
            <a:endParaRPr dirty="0"/>
          </a:p>
        </p:txBody>
      </p:sp>
      <p:sp>
        <p:nvSpPr>
          <p:cNvPr id="13" name="TextBox 12"/>
          <p:cNvSpPr txBox="1"/>
          <p:nvPr/>
        </p:nvSpPr>
        <p:spPr>
          <a:xfrm>
            <a:off x="5392131" y="1348033"/>
            <a:ext cx="2828041" cy="830997"/>
          </a:xfrm>
          <a:prstGeom prst="rect">
            <a:avLst/>
          </a:prstGeom>
          <a:noFill/>
        </p:spPr>
        <p:txBody>
          <a:bodyPr wrap="square" rtlCol="0">
            <a:spAutoFit/>
          </a:bodyPr>
          <a:lstStyle/>
          <a:p>
            <a:pPr marL="457200" indent="-317500">
              <a:buClr>
                <a:schemeClr val="dk2"/>
              </a:buClr>
              <a:buSzPts val="1400"/>
            </a:pPr>
            <a:r>
              <a:rPr lang="en-US" sz="1600" b="1">
                <a:solidFill>
                  <a:schemeClr val="dk2"/>
                </a:solidFill>
                <a:latin typeface="Roboto"/>
                <a:ea typeface="Roboto"/>
                <a:cs typeface="Roboto"/>
                <a:sym typeface="Roboto"/>
              </a:rPr>
              <a:t>Then in </a:t>
            </a:r>
            <a:r>
              <a:rPr lang="en-US" sz="1600" b="1" smtClean="0">
                <a:solidFill>
                  <a:schemeClr val="dk2"/>
                </a:solidFill>
                <a:latin typeface="Roboto"/>
                <a:ea typeface="Roboto"/>
                <a:cs typeface="Roboto"/>
                <a:sym typeface="Roboto"/>
              </a:rPr>
              <a:t>animation</a:t>
            </a:r>
          </a:p>
          <a:p>
            <a:pPr marL="457200" indent="-317500">
              <a:buClr>
                <a:schemeClr val="dk2"/>
              </a:buClr>
              <a:buSzPts val="1400"/>
            </a:pPr>
            <a:endParaRPr lang="en-US" sz="1600" b="1">
              <a:solidFill>
                <a:schemeClr val="dk2"/>
              </a:solidFill>
              <a:latin typeface="Roboto"/>
              <a:ea typeface="Roboto"/>
              <a:cs typeface="Roboto"/>
              <a:sym typeface="Roboto"/>
            </a:endParaRPr>
          </a:p>
          <a:p>
            <a:pPr marL="457200" indent="-317500">
              <a:buClr>
                <a:schemeClr val="dk2"/>
              </a:buClr>
              <a:buSzPts val="1400"/>
            </a:pPr>
            <a:r>
              <a:rPr lang="en-US" sz="1600" b="1" smtClean="0">
                <a:solidFill>
                  <a:schemeClr val="dk2"/>
                </a:solidFill>
                <a:latin typeface="Roboto"/>
                <a:ea typeface="Roboto"/>
                <a:cs typeface="Roboto"/>
                <a:sym typeface="Roboto"/>
              </a:rPr>
              <a:t>world.step(timestep</a:t>
            </a:r>
            <a:r>
              <a:rPr lang="en-US" sz="1600" b="1">
                <a:solidFill>
                  <a:schemeClr val="dk2"/>
                </a:solidFill>
                <a:latin typeface="Roboto"/>
                <a:ea typeface="Roboto"/>
                <a:cs typeface="Roboto"/>
                <a:sym typeface="Roboto"/>
              </a:rPr>
              <a:t>)</a:t>
            </a:r>
          </a:p>
        </p:txBody>
      </p:sp>
      <p:cxnSp>
        <p:nvCxnSpPr>
          <p:cNvPr id="26" name="Straight Arrow Connector 25"/>
          <p:cNvCxnSpPr/>
          <p:nvPr/>
        </p:nvCxnSpPr>
        <p:spPr>
          <a:xfrm flipH="1">
            <a:off x="2822823" y="1706252"/>
            <a:ext cx="2463958" cy="47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5560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 name="Google Shape;1554;p60"/>
          <p:cNvSpPr txBox="1">
            <a:spLocks/>
          </p:cNvSpPr>
          <p:nvPr/>
        </p:nvSpPr>
        <p:spPr>
          <a:xfrm>
            <a:off x="827550" y="1382609"/>
            <a:ext cx="7488900" cy="387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1pPr>
            <a:lvl2pPr marL="914400" marR="0" lvl="1"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r>
              <a:rPr lang="en-US" sz="1200" smtClean="0"/>
              <a:t>const </a:t>
            </a:r>
            <a:r>
              <a:rPr lang="en-US" sz="1200"/>
              <a:t>anim=()=&gt;{</a:t>
            </a:r>
          </a:p>
          <a:p>
            <a:r>
              <a:rPr lang="en-US" sz="1200"/>
              <a:t>            requestAnimationFrame(anim)</a:t>
            </a:r>
          </a:p>
          <a:p>
            <a:r>
              <a:rPr lang="en-US" sz="1200"/>
              <a:t/>
            </a:r>
            <a:br>
              <a:rPr lang="en-US" sz="1200"/>
            </a:br>
            <a:r>
              <a:rPr lang="en-US" sz="1200"/>
              <a:t>            world.step(timeStep)</a:t>
            </a:r>
          </a:p>
          <a:p>
            <a:r>
              <a:rPr lang="en-US" sz="1200"/>
              <a:t/>
            </a:r>
            <a:br>
              <a:rPr lang="en-US" sz="1200"/>
            </a:br>
            <a:r>
              <a:rPr lang="en-US" sz="1200"/>
              <a:t>   </a:t>
            </a:r>
            <a:r>
              <a:rPr lang="en-US" sz="1200" smtClean="0"/>
              <a:t>plane.position.copy(planePhy.position</a:t>
            </a:r>
            <a:r>
              <a:rPr lang="en-US" sz="1200"/>
              <a:t>)</a:t>
            </a:r>
          </a:p>
          <a:p>
            <a:r>
              <a:rPr lang="en-US" sz="1200"/>
              <a:t>            plane.quaternion.copy(planePhy.quaternion)</a:t>
            </a:r>
          </a:p>
          <a:p>
            <a:r>
              <a:rPr lang="en-US" sz="1200"/>
              <a:t/>
            </a:r>
            <a:br>
              <a:rPr lang="en-US" sz="1200"/>
            </a:br>
            <a:r>
              <a:rPr lang="en-US" sz="1200"/>
              <a:t>   </a:t>
            </a:r>
            <a:r>
              <a:rPr lang="en-US" sz="1200" smtClean="0"/>
              <a:t>sphere.position.copy(spherePhy.position</a:t>
            </a:r>
            <a:r>
              <a:rPr lang="en-US" sz="1200"/>
              <a:t>)</a:t>
            </a:r>
          </a:p>
          <a:p>
            <a:r>
              <a:rPr lang="en-US" sz="1200"/>
              <a:t>            sphere.quaternion.copy(spherePhy.quaternion)</a:t>
            </a:r>
          </a:p>
          <a:p>
            <a:r>
              <a:rPr lang="en-US" sz="1200"/>
              <a:t>            </a:t>
            </a:r>
          </a:p>
          <a:p>
            <a:r>
              <a:rPr lang="en-US" sz="1200"/>
              <a:t>            box.position.copy(boxPhy.position)</a:t>
            </a:r>
          </a:p>
          <a:p>
            <a:r>
              <a:rPr lang="en-US" sz="1200"/>
              <a:t>            box.quaternion.copy(boxPhy.quaternion)</a:t>
            </a:r>
          </a:p>
          <a:p>
            <a:r>
              <a:rPr lang="en-US" sz="1200"/>
              <a:t/>
            </a:r>
            <a:br>
              <a:rPr lang="en-US" sz="1200"/>
            </a:br>
            <a:r>
              <a:rPr lang="en-US" sz="1200"/>
              <a:t/>
            </a:r>
            <a:br>
              <a:rPr lang="en-US" sz="1200"/>
            </a:br>
            <a:r>
              <a:rPr lang="en-US" sz="1200"/>
              <a:t>   </a:t>
            </a:r>
            <a:r>
              <a:rPr lang="en-US" sz="1200" smtClean="0"/>
              <a:t>renderer.render(scene,camera</a:t>
            </a:r>
            <a:r>
              <a:rPr lang="en-US" sz="1200"/>
              <a:t>)</a:t>
            </a:r>
          </a:p>
          <a:p>
            <a:r>
              <a:rPr lang="en-US" sz="1200"/>
              <a:t/>
            </a:r>
            <a:br>
              <a:rPr lang="en-US" sz="1200"/>
            </a:br>
            <a:r>
              <a:rPr lang="en-US" sz="1200"/>
              <a:t>        }</a:t>
            </a:r>
          </a:p>
          <a:p>
            <a:r>
              <a:rPr lang="en-US" sz="1200"/>
              <a:t>        anim();</a:t>
            </a:r>
          </a:p>
        </p:txBody>
      </p:sp>
      <p:sp>
        <p:nvSpPr>
          <p:cNvPr id="2" name="Subtitle 1"/>
          <p:cNvSpPr>
            <a:spLocks noGrp="1"/>
          </p:cNvSpPr>
          <p:nvPr>
            <p:ph type="subTitle" idx="13"/>
          </p:nvPr>
        </p:nvSpPr>
        <p:spPr/>
        <p:txBody>
          <a:bodyPr/>
          <a:lstStyle/>
          <a:p>
            <a:endParaRPr lang="en-US"/>
          </a:p>
        </p:txBody>
      </p:sp>
      <p:sp>
        <p:nvSpPr>
          <p:cNvPr id="3" name="Subtitle 2"/>
          <p:cNvSpPr>
            <a:spLocks noGrp="1"/>
          </p:cNvSpPr>
          <p:nvPr>
            <p:ph type="subTitle" idx="14"/>
          </p:nvPr>
        </p:nvSpPr>
        <p:spPr/>
        <p:txBody>
          <a:bodyPr/>
          <a:lstStyle/>
          <a:p>
            <a:endParaRPr lang="en-US"/>
          </a:p>
        </p:txBody>
      </p:sp>
      <p:sp>
        <p:nvSpPr>
          <p:cNvPr id="6" name="Subtitle 5"/>
          <p:cNvSpPr>
            <a:spLocks noGrp="1"/>
          </p:cNvSpPr>
          <p:nvPr>
            <p:ph type="subTitle" idx="13"/>
          </p:nvPr>
        </p:nvSpPr>
        <p:spPr/>
        <p:txBody>
          <a:bodyPr/>
          <a:lstStyle/>
          <a:p>
            <a:endParaRPr lang="en-US"/>
          </a:p>
        </p:txBody>
      </p:sp>
      <p:sp>
        <p:nvSpPr>
          <p:cNvPr id="8" name="Subtitle 7"/>
          <p:cNvSpPr>
            <a:spLocks noGrp="1"/>
          </p:cNvSpPr>
          <p:nvPr>
            <p:ph type="subTitle" idx="15"/>
          </p:nvPr>
        </p:nvSpPr>
        <p:spPr/>
        <p:txBody>
          <a:bodyPr/>
          <a:lstStyle/>
          <a:p>
            <a:endParaRPr lang="en-US"/>
          </a:p>
        </p:txBody>
      </p:sp>
      <p:sp>
        <p:nvSpPr>
          <p:cNvPr id="9" name="Subtitle 8"/>
          <p:cNvSpPr>
            <a:spLocks noGrp="1"/>
          </p:cNvSpPr>
          <p:nvPr>
            <p:ph type="subTitle" idx="16"/>
          </p:nvPr>
        </p:nvSpPr>
        <p:spPr/>
        <p:txBody>
          <a:bodyPr/>
          <a:lstStyle/>
          <a:p>
            <a:endParaRPr lang="en-US"/>
          </a:p>
        </p:txBody>
      </p:sp>
      <p:sp>
        <p:nvSpPr>
          <p:cNvPr id="11" name="Subtitle 10"/>
          <p:cNvSpPr>
            <a:spLocks noGrp="1"/>
          </p:cNvSpPr>
          <p:nvPr>
            <p:ph type="subTitle" idx="16"/>
          </p:nvPr>
        </p:nvSpPr>
        <p:spPr/>
        <p:txBody>
          <a:bodyPr/>
          <a:lstStyle/>
          <a:p>
            <a:endParaRPr lang="en-US"/>
          </a:p>
        </p:txBody>
      </p:sp>
      <p:sp>
        <p:nvSpPr>
          <p:cNvPr id="12" name="Subtitle 11"/>
          <p:cNvSpPr>
            <a:spLocks noGrp="1"/>
          </p:cNvSpPr>
          <p:nvPr>
            <p:ph type="subTitle" idx="16"/>
          </p:nvPr>
        </p:nvSpPr>
        <p:spPr/>
        <p:txBody>
          <a:bodyPr/>
          <a:lstStyle/>
          <a:p>
            <a:endParaRPr lang="en-US"/>
          </a:p>
        </p:txBody>
      </p:sp>
      <p:sp>
        <p:nvSpPr>
          <p:cNvPr id="20" name="Google Shape;785;p36">
            <a:hlinkClick r:id="rId3" action="ppaction://hlinksldjump"/>
          </p:cNvPr>
          <p:cNvSpPr txBox="1">
            <a:spLocks noGrp="1"/>
          </p:cNvSpPr>
          <p:nvPr>
            <p:ph type="subTitle" idx="13"/>
          </p:nvPr>
        </p:nvSpPr>
        <p:spPr>
          <a:xfrm>
            <a:off x="926372" y="174350"/>
            <a:ext cx="1279499" cy="405300"/>
          </a:xfrm>
          <a:prstGeom prst="rect">
            <a:avLst/>
          </a:prstGeom>
        </p:spPr>
        <p:txBody>
          <a:bodyPr spcFirstLastPara="1" wrap="square" lIns="91425" tIns="91425" rIns="91425" bIns="91425" anchor="ctr" anchorCtr="0">
            <a:noAutofit/>
          </a:bodyPr>
          <a:lstStyle/>
          <a:p>
            <a:pPr marL="0" indent="0"/>
            <a:r>
              <a:rPr lang="en-US" smtClean="0"/>
              <a:t>Intro To Physics</a:t>
            </a:r>
            <a:endParaRPr dirty="0"/>
          </a:p>
        </p:txBody>
      </p:sp>
      <p:sp>
        <p:nvSpPr>
          <p:cNvPr id="21" name="Google Shape;787;p36">
            <a:hlinkClick r:id="" action="ppaction://noaction"/>
          </p:cNvPr>
          <p:cNvSpPr txBox="1">
            <a:spLocks noGrp="1"/>
          </p:cNvSpPr>
          <p:nvPr>
            <p:ph type="subTitle" idx="15"/>
          </p:nvPr>
        </p:nvSpPr>
        <p:spPr>
          <a:xfrm>
            <a:off x="2082782" y="174350"/>
            <a:ext cx="1183569" cy="405300"/>
          </a:xfrm>
          <a:prstGeom prst="rect">
            <a:avLst/>
          </a:prstGeom>
        </p:spPr>
        <p:txBody>
          <a:bodyPr spcFirstLastPara="1" wrap="square" lIns="91425" tIns="91425" rIns="91425" bIns="91425" anchor="ctr" anchorCtr="0">
            <a:noAutofit/>
          </a:bodyPr>
          <a:lstStyle/>
          <a:p>
            <a:pPr marL="0" indent="0"/>
            <a:r>
              <a:rPr lang="en-US"/>
              <a:t>CANNON.js</a:t>
            </a:r>
            <a:endParaRPr dirty="0"/>
          </a:p>
        </p:txBody>
      </p:sp>
      <p:sp>
        <p:nvSpPr>
          <p:cNvPr id="22" name="Google Shape;788;p36">
            <a:hlinkClick r:id="" action="ppaction://noaction"/>
          </p:cNvPr>
          <p:cNvSpPr txBox="1">
            <a:spLocks noGrp="1"/>
          </p:cNvSpPr>
          <p:nvPr>
            <p:ph type="subTitle" idx="16"/>
          </p:nvPr>
        </p:nvSpPr>
        <p:spPr>
          <a:xfrm>
            <a:off x="3068814" y="168492"/>
            <a:ext cx="1328386" cy="405300"/>
          </a:xfrm>
          <a:prstGeom prst="rect">
            <a:avLst/>
          </a:prstGeom>
        </p:spPr>
        <p:txBody>
          <a:bodyPr spcFirstLastPara="1" wrap="square" lIns="91425" tIns="91425" rIns="91425" bIns="91425" anchor="ctr" anchorCtr="0">
            <a:noAutofit/>
          </a:bodyPr>
          <a:lstStyle/>
          <a:p>
            <a:pPr marL="0" lvl="0" indent="0"/>
            <a:r>
              <a:rPr lang="en-US" b="1">
                <a:solidFill>
                  <a:schemeClr val="accent2"/>
                </a:solidFill>
              </a:rPr>
              <a:t>Basic Scene</a:t>
            </a:r>
            <a:endParaRPr b="1" dirty="0">
              <a:solidFill>
                <a:schemeClr val="accent2"/>
              </a:solidFill>
            </a:endParaRPr>
          </a:p>
        </p:txBody>
      </p:sp>
      <p:sp>
        <p:nvSpPr>
          <p:cNvPr id="23" name="Google Shape;788;p36">
            <a:hlinkClick r:id="" action="ppaction://noaction"/>
          </p:cNvPr>
          <p:cNvSpPr txBox="1">
            <a:spLocks noGrp="1"/>
          </p:cNvSpPr>
          <p:nvPr>
            <p:ph type="subTitle" idx="16"/>
          </p:nvPr>
        </p:nvSpPr>
        <p:spPr>
          <a:xfrm>
            <a:off x="4226681" y="168492"/>
            <a:ext cx="1283169" cy="405300"/>
          </a:xfrm>
          <a:prstGeom prst="rect">
            <a:avLst/>
          </a:prstGeom>
        </p:spPr>
        <p:txBody>
          <a:bodyPr spcFirstLastPara="1" wrap="square" lIns="91425" tIns="91425" rIns="91425" bIns="91425" anchor="ctr" anchorCtr="0">
            <a:noAutofit/>
          </a:bodyPr>
          <a:lstStyle/>
          <a:p>
            <a:pPr marL="0" lvl="0" indent="0"/>
            <a:r>
              <a:rPr lang="en-US" smtClean="0"/>
              <a:t>Friction &amp; SPIN</a:t>
            </a:r>
            <a:endParaRPr dirty="0"/>
          </a:p>
        </p:txBody>
      </p:sp>
      <p:sp>
        <p:nvSpPr>
          <p:cNvPr id="24" name="Google Shape;788;p36">
            <a:hlinkClick r:id="" action="ppaction://noaction"/>
          </p:cNvPr>
          <p:cNvSpPr txBox="1">
            <a:spLocks noGrp="1"/>
          </p:cNvSpPr>
          <p:nvPr>
            <p:ph type="subTitle" idx="16"/>
          </p:nvPr>
        </p:nvSpPr>
        <p:spPr>
          <a:xfrm>
            <a:off x="5286781" y="168492"/>
            <a:ext cx="1543666" cy="405300"/>
          </a:xfrm>
          <a:prstGeom prst="rect">
            <a:avLst/>
          </a:prstGeom>
        </p:spPr>
        <p:txBody>
          <a:bodyPr spcFirstLastPara="1" wrap="square" lIns="91425" tIns="91425" rIns="91425" bIns="91425" anchor="ctr" anchorCtr="0">
            <a:noAutofit/>
          </a:bodyPr>
          <a:lstStyle/>
          <a:p>
            <a:pPr marL="0" indent="0"/>
            <a:r>
              <a:rPr lang="en-US"/>
              <a:t>Slip &amp; Bounce</a:t>
            </a:r>
            <a:endParaRPr dirty="0"/>
          </a:p>
        </p:txBody>
      </p:sp>
    </p:spTree>
    <p:extLst>
      <p:ext uri="{BB962C8B-B14F-4D97-AF65-F5344CB8AC3E}">
        <p14:creationId xmlns:p14="http://schemas.microsoft.com/office/powerpoint/2010/main" val="27168769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2" name="Subtitle 1"/>
          <p:cNvSpPr>
            <a:spLocks noGrp="1"/>
          </p:cNvSpPr>
          <p:nvPr>
            <p:ph type="subTitle" idx="13"/>
          </p:nvPr>
        </p:nvSpPr>
        <p:spPr/>
        <p:txBody>
          <a:bodyPr/>
          <a:lstStyle/>
          <a:p>
            <a:endParaRPr lang="en-US"/>
          </a:p>
        </p:txBody>
      </p:sp>
      <p:sp>
        <p:nvSpPr>
          <p:cNvPr id="3" name="Subtitle 2"/>
          <p:cNvSpPr>
            <a:spLocks noGrp="1"/>
          </p:cNvSpPr>
          <p:nvPr>
            <p:ph type="subTitle" idx="14"/>
          </p:nvPr>
        </p:nvSpPr>
        <p:spPr/>
        <p:txBody>
          <a:bodyPr/>
          <a:lstStyle/>
          <a:p>
            <a:endParaRPr lang="en-US"/>
          </a:p>
        </p:txBody>
      </p:sp>
      <p:sp>
        <p:nvSpPr>
          <p:cNvPr id="6" name="Subtitle 5"/>
          <p:cNvSpPr>
            <a:spLocks noGrp="1"/>
          </p:cNvSpPr>
          <p:nvPr>
            <p:ph type="subTitle" idx="13"/>
          </p:nvPr>
        </p:nvSpPr>
        <p:spPr/>
        <p:txBody>
          <a:bodyPr/>
          <a:lstStyle/>
          <a:p>
            <a:endParaRPr lang="en-US"/>
          </a:p>
        </p:txBody>
      </p:sp>
      <p:sp>
        <p:nvSpPr>
          <p:cNvPr id="8" name="Subtitle 7"/>
          <p:cNvSpPr>
            <a:spLocks noGrp="1"/>
          </p:cNvSpPr>
          <p:nvPr>
            <p:ph type="subTitle" idx="15"/>
          </p:nvPr>
        </p:nvSpPr>
        <p:spPr/>
        <p:txBody>
          <a:bodyPr/>
          <a:lstStyle/>
          <a:p>
            <a:endParaRPr lang="en-US"/>
          </a:p>
        </p:txBody>
      </p:sp>
      <p:sp>
        <p:nvSpPr>
          <p:cNvPr id="9" name="Subtitle 8"/>
          <p:cNvSpPr>
            <a:spLocks noGrp="1"/>
          </p:cNvSpPr>
          <p:nvPr>
            <p:ph type="subTitle" idx="16"/>
          </p:nvPr>
        </p:nvSpPr>
        <p:spPr/>
        <p:txBody>
          <a:bodyPr/>
          <a:lstStyle/>
          <a:p>
            <a:endParaRPr lang="en-US"/>
          </a:p>
        </p:txBody>
      </p:sp>
      <p:sp>
        <p:nvSpPr>
          <p:cNvPr id="11" name="Subtitle 10"/>
          <p:cNvSpPr>
            <a:spLocks noGrp="1"/>
          </p:cNvSpPr>
          <p:nvPr>
            <p:ph type="subTitle" idx="16"/>
          </p:nvPr>
        </p:nvSpPr>
        <p:spPr/>
        <p:txBody>
          <a:bodyPr/>
          <a:lstStyle/>
          <a:p>
            <a:endParaRPr lang="en-US"/>
          </a:p>
        </p:txBody>
      </p:sp>
      <p:sp>
        <p:nvSpPr>
          <p:cNvPr id="12" name="Subtitle 11"/>
          <p:cNvSpPr>
            <a:spLocks noGrp="1"/>
          </p:cNvSpPr>
          <p:nvPr>
            <p:ph type="subTitle" idx="16"/>
          </p:nvPr>
        </p:nvSpPr>
        <p:spPr/>
        <p:txBody>
          <a:bodyPr/>
          <a:lstStyle/>
          <a:p>
            <a:endParaRPr lang="en-US"/>
          </a:p>
        </p:txBody>
      </p:sp>
      <p:sp>
        <p:nvSpPr>
          <p:cNvPr id="20" name="Google Shape;785;p36">
            <a:hlinkClick r:id="rId3" action="ppaction://hlinksldjump"/>
          </p:cNvPr>
          <p:cNvSpPr txBox="1">
            <a:spLocks noGrp="1"/>
          </p:cNvSpPr>
          <p:nvPr>
            <p:ph type="subTitle" idx="13"/>
          </p:nvPr>
        </p:nvSpPr>
        <p:spPr>
          <a:xfrm>
            <a:off x="926372" y="174350"/>
            <a:ext cx="1279499" cy="405300"/>
          </a:xfrm>
          <a:prstGeom prst="rect">
            <a:avLst/>
          </a:prstGeom>
        </p:spPr>
        <p:txBody>
          <a:bodyPr spcFirstLastPara="1" wrap="square" lIns="91425" tIns="91425" rIns="91425" bIns="91425" anchor="ctr" anchorCtr="0">
            <a:noAutofit/>
          </a:bodyPr>
          <a:lstStyle/>
          <a:p>
            <a:pPr marL="0" indent="0"/>
            <a:r>
              <a:rPr lang="en-US" smtClean="0"/>
              <a:t>Intro To Physics</a:t>
            </a:r>
            <a:endParaRPr dirty="0"/>
          </a:p>
        </p:txBody>
      </p:sp>
      <p:sp>
        <p:nvSpPr>
          <p:cNvPr id="21" name="Google Shape;787;p36">
            <a:hlinkClick r:id="" action="ppaction://noaction"/>
          </p:cNvPr>
          <p:cNvSpPr txBox="1">
            <a:spLocks noGrp="1"/>
          </p:cNvSpPr>
          <p:nvPr>
            <p:ph type="subTitle" idx="15"/>
          </p:nvPr>
        </p:nvSpPr>
        <p:spPr>
          <a:xfrm>
            <a:off x="2082782" y="174350"/>
            <a:ext cx="1183569" cy="405300"/>
          </a:xfrm>
          <a:prstGeom prst="rect">
            <a:avLst/>
          </a:prstGeom>
        </p:spPr>
        <p:txBody>
          <a:bodyPr spcFirstLastPara="1" wrap="square" lIns="91425" tIns="91425" rIns="91425" bIns="91425" anchor="ctr" anchorCtr="0">
            <a:noAutofit/>
          </a:bodyPr>
          <a:lstStyle/>
          <a:p>
            <a:pPr marL="0" indent="0"/>
            <a:r>
              <a:rPr lang="en-US"/>
              <a:t>CANNON.js</a:t>
            </a:r>
            <a:endParaRPr dirty="0"/>
          </a:p>
        </p:txBody>
      </p:sp>
      <p:sp>
        <p:nvSpPr>
          <p:cNvPr id="22" name="Google Shape;788;p36">
            <a:hlinkClick r:id="" action="ppaction://noaction"/>
          </p:cNvPr>
          <p:cNvSpPr txBox="1">
            <a:spLocks noGrp="1"/>
          </p:cNvSpPr>
          <p:nvPr>
            <p:ph type="subTitle" idx="16"/>
          </p:nvPr>
        </p:nvSpPr>
        <p:spPr>
          <a:xfrm>
            <a:off x="3068814" y="168492"/>
            <a:ext cx="1328386" cy="405300"/>
          </a:xfrm>
          <a:prstGeom prst="rect">
            <a:avLst/>
          </a:prstGeom>
        </p:spPr>
        <p:txBody>
          <a:bodyPr spcFirstLastPara="1" wrap="square" lIns="91425" tIns="91425" rIns="91425" bIns="91425" anchor="ctr" anchorCtr="0">
            <a:noAutofit/>
          </a:bodyPr>
          <a:lstStyle/>
          <a:p>
            <a:pPr marL="0" lvl="0" indent="0"/>
            <a:r>
              <a:rPr lang="en-US" b="1">
                <a:solidFill>
                  <a:schemeClr val="accent2"/>
                </a:solidFill>
              </a:rPr>
              <a:t>Basic Scene</a:t>
            </a:r>
            <a:endParaRPr b="1" dirty="0">
              <a:solidFill>
                <a:schemeClr val="accent2"/>
              </a:solidFill>
            </a:endParaRPr>
          </a:p>
        </p:txBody>
      </p:sp>
      <p:sp>
        <p:nvSpPr>
          <p:cNvPr id="23" name="Google Shape;788;p36">
            <a:hlinkClick r:id="" action="ppaction://noaction"/>
          </p:cNvPr>
          <p:cNvSpPr txBox="1">
            <a:spLocks noGrp="1"/>
          </p:cNvSpPr>
          <p:nvPr>
            <p:ph type="subTitle" idx="16"/>
          </p:nvPr>
        </p:nvSpPr>
        <p:spPr>
          <a:xfrm>
            <a:off x="4226681" y="168492"/>
            <a:ext cx="1283169" cy="405300"/>
          </a:xfrm>
          <a:prstGeom prst="rect">
            <a:avLst/>
          </a:prstGeom>
        </p:spPr>
        <p:txBody>
          <a:bodyPr spcFirstLastPara="1" wrap="square" lIns="91425" tIns="91425" rIns="91425" bIns="91425" anchor="ctr" anchorCtr="0">
            <a:noAutofit/>
          </a:bodyPr>
          <a:lstStyle/>
          <a:p>
            <a:pPr marL="0" lvl="0" indent="0"/>
            <a:r>
              <a:rPr lang="en-US" smtClean="0"/>
              <a:t>Friction &amp; SPIN</a:t>
            </a:r>
            <a:endParaRPr dirty="0"/>
          </a:p>
        </p:txBody>
      </p:sp>
      <p:sp>
        <p:nvSpPr>
          <p:cNvPr id="24" name="Google Shape;788;p36">
            <a:hlinkClick r:id="" action="ppaction://noaction"/>
          </p:cNvPr>
          <p:cNvSpPr txBox="1">
            <a:spLocks noGrp="1"/>
          </p:cNvSpPr>
          <p:nvPr>
            <p:ph type="subTitle" idx="16"/>
          </p:nvPr>
        </p:nvSpPr>
        <p:spPr>
          <a:xfrm>
            <a:off x="5286781" y="168492"/>
            <a:ext cx="1543666" cy="405300"/>
          </a:xfrm>
          <a:prstGeom prst="rect">
            <a:avLst/>
          </a:prstGeom>
        </p:spPr>
        <p:txBody>
          <a:bodyPr spcFirstLastPara="1" wrap="square" lIns="91425" tIns="91425" rIns="91425" bIns="91425" anchor="ctr" anchorCtr="0">
            <a:noAutofit/>
          </a:bodyPr>
          <a:lstStyle/>
          <a:p>
            <a:pPr marL="0" indent="0"/>
            <a:r>
              <a:rPr lang="en-US"/>
              <a:t>Slip &amp; Bounce</a:t>
            </a:r>
            <a:endParaRPr dirty="0"/>
          </a:p>
        </p:txBody>
      </p:sp>
      <p:pic>
        <p:nvPicPr>
          <p:cNvPr id="4" name="Picture 3"/>
          <p:cNvPicPr>
            <a:picLocks noChangeAspect="1"/>
          </p:cNvPicPr>
          <p:nvPr/>
        </p:nvPicPr>
        <p:blipFill>
          <a:blip r:embed="rId4"/>
          <a:stretch>
            <a:fillRect/>
          </a:stretch>
        </p:blipFill>
        <p:spPr>
          <a:xfrm>
            <a:off x="0" y="1204912"/>
            <a:ext cx="9144000" cy="4448175"/>
          </a:xfrm>
          <a:prstGeom prst="rect">
            <a:avLst/>
          </a:prstGeom>
        </p:spPr>
      </p:pic>
    </p:spTree>
    <p:extLst>
      <p:ext uri="{BB962C8B-B14F-4D97-AF65-F5344CB8AC3E}">
        <p14:creationId xmlns:p14="http://schemas.microsoft.com/office/powerpoint/2010/main" val="25037488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41" name="Google Shape;830;p37"/>
          <p:cNvSpPr/>
          <p:nvPr/>
        </p:nvSpPr>
        <p:spPr>
          <a:xfrm rot="10800000">
            <a:off x="4291192" y="655525"/>
            <a:ext cx="696900" cy="79200"/>
          </a:xfrm>
          <a:prstGeom prst="roundRect">
            <a:avLst>
              <a:gd name="adj" fmla="val 16667"/>
            </a:avLst>
          </a:prstGeom>
          <a:gradFill>
            <a:gsLst>
              <a:gs pos="0">
                <a:schemeClr val="accent2"/>
              </a:gs>
              <a:gs pos="89000">
                <a:schemeClr val="lt1"/>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 name="Google Shape;810;p37"/>
          <p:cNvPicPr preferRelativeResize="0"/>
          <p:nvPr/>
        </p:nvPicPr>
        <p:blipFill rotWithShape="1">
          <a:blip r:embed="rId3">
            <a:alphaModFix/>
          </a:blip>
          <a:srcRect l="23573" r="26966"/>
          <a:stretch/>
        </p:blipFill>
        <p:spPr>
          <a:xfrm>
            <a:off x="5080200" y="695125"/>
            <a:ext cx="4063800" cy="5477076"/>
          </a:xfrm>
          <a:prstGeom prst="rect">
            <a:avLst/>
          </a:prstGeom>
          <a:noFill/>
          <a:ln>
            <a:noFill/>
          </a:ln>
        </p:spPr>
      </p:pic>
      <p:sp>
        <p:nvSpPr>
          <p:cNvPr id="17" name="Google Shape;811;p37"/>
          <p:cNvSpPr txBox="1">
            <a:spLocks noGrp="1"/>
          </p:cNvSpPr>
          <p:nvPr>
            <p:ph type="title"/>
          </p:nvPr>
        </p:nvSpPr>
        <p:spPr>
          <a:xfrm>
            <a:off x="926372" y="3990263"/>
            <a:ext cx="3969611" cy="841800"/>
          </a:xfrm>
          <a:prstGeom prst="rect">
            <a:avLst/>
          </a:prstGeom>
        </p:spPr>
        <p:txBody>
          <a:bodyPr spcFirstLastPara="1" wrap="square" lIns="91425" tIns="91425" rIns="91425" bIns="91425" anchor="ctr" anchorCtr="0">
            <a:noAutofit/>
          </a:bodyPr>
          <a:lstStyle/>
          <a:p>
            <a:pPr lvl="0">
              <a:buSzPts val="3600"/>
            </a:pPr>
            <a:r>
              <a:rPr lang="en-US" sz="6000" smtClean="0"/>
              <a:t>Friction &amp; Spin</a:t>
            </a:r>
            <a:endParaRPr lang="en-US" sz="6000" dirty="0"/>
          </a:p>
        </p:txBody>
      </p:sp>
      <p:sp>
        <p:nvSpPr>
          <p:cNvPr id="18" name="Google Shape;818;p37"/>
          <p:cNvSpPr/>
          <p:nvPr/>
        </p:nvSpPr>
        <p:spPr>
          <a:xfrm>
            <a:off x="997469" y="1975265"/>
            <a:ext cx="1478527" cy="1332513"/>
          </a:xfrm>
          <a:prstGeom prst="rect">
            <a:avLst/>
          </a:prstGeom>
        </p:spPr>
        <p:txBody>
          <a:bodyPr>
            <a:prstTxWarp prst="textPlain">
              <a:avLst/>
            </a:prstTxWarp>
          </a:bodyPr>
          <a:lstStyle/>
          <a:p>
            <a:pPr lvl="0" algn="ctr"/>
            <a:r>
              <a:rPr b="1" i="0" smtClean="0">
                <a:ln w="19050" cap="flat" cmpd="sng">
                  <a:solidFill>
                    <a:schemeClr val="accent1"/>
                  </a:solidFill>
                  <a:prstDash val="solid"/>
                  <a:round/>
                  <a:headEnd type="none" w="sm" len="sm"/>
                  <a:tailEnd type="none" w="sm" len="sm"/>
                </a:ln>
                <a:noFill/>
                <a:latin typeface="Roboto Condensed"/>
              </a:rPr>
              <a:t>0</a:t>
            </a:r>
            <a:r>
              <a:rPr lang="en-US" b="1">
                <a:ln w="19050" cap="flat" cmpd="sng">
                  <a:solidFill>
                    <a:schemeClr val="accent1"/>
                  </a:solidFill>
                  <a:prstDash val="solid"/>
                  <a:round/>
                  <a:headEnd type="none" w="sm" len="sm"/>
                  <a:tailEnd type="none" w="sm" len="sm"/>
                </a:ln>
                <a:noFill/>
                <a:latin typeface="Roboto Condensed"/>
              </a:rPr>
              <a:t>4</a:t>
            </a:r>
            <a:endParaRPr b="1" i="0" dirty="0">
              <a:ln w="19050" cap="flat" cmpd="sng">
                <a:solidFill>
                  <a:schemeClr val="accent1"/>
                </a:solidFill>
                <a:prstDash val="solid"/>
                <a:round/>
                <a:headEnd type="none" w="sm" len="sm"/>
                <a:tailEnd type="none" w="sm" len="sm"/>
              </a:ln>
              <a:noFill/>
              <a:latin typeface="Roboto Condensed"/>
            </a:endParaRPr>
          </a:p>
        </p:txBody>
      </p:sp>
      <p:sp>
        <p:nvSpPr>
          <p:cNvPr id="2" name="Subtitle 1"/>
          <p:cNvSpPr>
            <a:spLocks noGrp="1"/>
          </p:cNvSpPr>
          <p:nvPr>
            <p:ph type="subTitle" idx="13"/>
          </p:nvPr>
        </p:nvSpPr>
        <p:spPr/>
        <p:txBody>
          <a:bodyPr/>
          <a:lstStyle/>
          <a:p>
            <a:endParaRPr lang="en-US"/>
          </a:p>
        </p:txBody>
      </p:sp>
      <p:sp>
        <p:nvSpPr>
          <p:cNvPr id="3" name="Subtitle 2"/>
          <p:cNvSpPr>
            <a:spLocks noGrp="1"/>
          </p:cNvSpPr>
          <p:nvPr>
            <p:ph type="subTitle" idx="14"/>
          </p:nvPr>
        </p:nvSpPr>
        <p:spPr/>
        <p:txBody>
          <a:bodyPr/>
          <a:lstStyle/>
          <a:p>
            <a:endParaRPr lang="en-US"/>
          </a:p>
        </p:txBody>
      </p:sp>
      <p:sp>
        <p:nvSpPr>
          <p:cNvPr id="6" name="Subtitle 5"/>
          <p:cNvSpPr>
            <a:spLocks noGrp="1"/>
          </p:cNvSpPr>
          <p:nvPr>
            <p:ph type="subTitle" idx="13"/>
          </p:nvPr>
        </p:nvSpPr>
        <p:spPr/>
        <p:txBody>
          <a:bodyPr/>
          <a:lstStyle/>
          <a:p>
            <a:endParaRPr lang="en-US"/>
          </a:p>
        </p:txBody>
      </p:sp>
      <p:sp>
        <p:nvSpPr>
          <p:cNvPr id="7" name="Subtitle 6"/>
          <p:cNvSpPr>
            <a:spLocks noGrp="1"/>
          </p:cNvSpPr>
          <p:nvPr>
            <p:ph type="subTitle" idx="15"/>
          </p:nvPr>
        </p:nvSpPr>
        <p:spPr/>
        <p:txBody>
          <a:bodyPr/>
          <a:lstStyle/>
          <a:p>
            <a:endParaRPr lang="en-US"/>
          </a:p>
        </p:txBody>
      </p:sp>
      <p:sp>
        <p:nvSpPr>
          <p:cNvPr id="8" name="Subtitle 7"/>
          <p:cNvSpPr>
            <a:spLocks noGrp="1"/>
          </p:cNvSpPr>
          <p:nvPr>
            <p:ph type="subTitle" idx="16"/>
          </p:nvPr>
        </p:nvSpPr>
        <p:spPr/>
        <p:txBody>
          <a:bodyPr/>
          <a:lstStyle/>
          <a:p>
            <a:endParaRPr lang="en-US"/>
          </a:p>
        </p:txBody>
      </p:sp>
      <p:sp>
        <p:nvSpPr>
          <p:cNvPr id="9" name="Subtitle 8"/>
          <p:cNvSpPr>
            <a:spLocks noGrp="1"/>
          </p:cNvSpPr>
          <p:nvPr>
            <p:ph type="subTitle" idx="16"/>
          </p:nvPr>
        </p:nvSpPr>
        <p:spPr/>
        <p:txBody>
          <a:bodyPr/>
          <a:lstStyle/>
          <a:p>
            <a:endParaRPr lang="en-US"/>
          </a:p>
        </p:txBody>
      </p:sp>
      <p:sp>
        <p:nvSpPr>
          <p:cNvPr id="10" name="Subtitle 9"/>
          <p:cNvSpPr>
            <a:spLocks noGrp="1"/>
          </p:cNvSpPr>
          <p:nvPr>
            <p:ph type="subTitle" idx="16"/>
          </p:nvPr>
        </p:nvSpPr>
        <p:spPr/>
        <p:txBody>
          <a:bodyPr/>
          <a:lstStyle/>
          <a:p>
            <a:endParaRPr lang="en-US"/>
          </a:p>
        </p:txBody>
      </p:sp>
      <p:sp>
        <p:nvSpPr>
          <p:cNvPr id="24" name="Google Shape;785;p36">
            <a:hlinkClick r:id="rId4" action="ppaction://hlinksldjump"/>
          </p:cNvPr>
          <p:cNvSpPr txBox="1">
            <a:spLocks noGrp="1"/>
          </p:cNvSpPr>
          <p:nvPr>
            <p:ph type="subTitle" idx="13"/>
          </p:nvPr>
        </p:nvSpPr>
        <p:spPr>
          <a:xfrm>
            <a:off x="926372" y="174350"/>
            <a:ext cx="1279499" cy="405300"/>
          </a:xfrm>
          <a:prstGeom prst="rect">
            <a:avLst/>
          </a:prstGeom>
        </p:spPr>
        <p:txBody>
          <a:bodyPr spcFirstLastPara="1" wrap="square" lIns="91425" tIns="91425" rIns="91425" bIns="91425" anchor="ctr" anchorCtr="0">
            <a:noAutofit/>
          </a:bodyPr>
          <a:lstStyle/>
          <a:p>
            <a:pPr marL="0" indent="0"/>
            <a:r>
              <a:rPr lang="en-US" smtClean="0"/>
              <a:t>Intro To Physics</a:t>
            </a:r>
            <a:endParaRPr dirty="0"/>
          </a:p>
        </p:txBody>
      </p:sp>
      <p:sp>
        <p:nvSpPr>
          <p:cNvPr id="25" name="Google Shape;787;p36">
            <a:hlinkClick r:id="" action="ppaction://noaction"/>
          </p:cNvPr>
          <p:cNvSpPr txBox="1">
            <a:spLocks noGrp="1"/>
          </p:cNvSpPr>
          <p:nvPr>
            <p:ph type="subTitle" idx="15"/>
          </p:nvPr>
        </p:nvSpPr>
        <p:spPr>
          <a:xfrm>
            <a:off x="2082782" y="174350"/>
            <a:ext cx="1183569" cy="405300"/>
          </a:xfrm>
          <a:prstGeom prst="rect">
            <a:avLst/>
          </a:prstGeom>
        </p:spPr>
        <p:txBody>
          <a:bodyPr spcFirstLastPara="1" wrap="square" lIns="91425" tIns="91425" rIns="91425" bIns="91425" anchor="ctr" anchorCtr="0">
            <a:noAutofit/>
          </a:bodyPr>
          <a:lstStyle/>
          <a:p>
            <a:pPr marL="0" indent="0"/>
            <a:r>
              <a:rPr lang="en-US"/>
              <a:t>CANNON.js</a:t>
            </a:r>
            <a:endParaRPr dirty="0"/>
          </a:p>
        </p:txBody>
      </p:sp>
      <p:sp>
        <p:nvSpPr>
          <p:cNvPr id="26" name="Google Shape;788;p36">
            <a:hlinkClick r:id="" action="ppaction://noaction"/>
          </p:cNvPr>
          <p:cNvSpPr txBox="1">
            <a:spLocks noGrp="1"/>
          </p:cNvSpPr>
          <p:nvPr>
            <p:ph type="subTitle" idx="16"/>
          </p:nvPr>
        </p:nvSpPr>
        <p:spPr>
          <a:xfrm>
            <a:off x="3068814" y="168492"/>
            <a:ext cx="1328386" cy="405300"/>
          </a:xfrm>
          <a:prstGeom prst="rect">
            <a:avLst/>
          </a:prstGeom>
        </p:spPr>
        <p:txBody>
          <a:bodyPr spcFirstLastPara="1" wrap="square" lIns="91425" tIns="91425" rIns="91425" bIns="91425" anchor="ctr" anchorCtr="0">
            <a:noAutofit/>
          </a:bodyPr>
          <a:lstStyle/>
          <a:p>
            <a:pPr marL="0" lvl="0" indent="0"/>
            <a:r>
              <a:rPr lang="en-US" smtClean="0"/>
              <a:t>Basic Scene</a:t>
            </a:r>
            <a:endParaRPr dirty="0"/>
          </a:p>
        </p:txBody>
      </p:sp>
      <p:sp>
        <p:nvSpPr>
          <p:cNvPr id="27" name="Google Shape;788;p36">
            <a:hlinkClick r:id="" action="ppaction://noaction"/>
          </p:cNvPr>
          <p:cNvSpPr txBox="1">
            <a:spLocks noGrp="1"/>
          </p:cNvSpPr>
          <p:nvPr>
            <p:ph type="subTitle" idx="16"/>
          </p:nvPr>
        </p:nvSpPr>
        <p:spPr>
          <a:xfrm>
            <a:off x="4226681" y="168492"/>
            <a:ext cx="1283169" cy="405300"/>
          </a:xfrm>
          <a:prstGeom prst="rect">
            <a:avLst/>
          </a:prstGeom>
        </p:spPr>
        <p:txBody>
          <a:bodyPr spcFirstLastPara="1" wrap="square" lIns="91425" tIns="91425" rIns="91425" bIns="91425" anchor="ctr" anchorCtr="0">
            <a:noAutofit/>
          </a:bodyPr>
          <a:lstStyle/>
          <a:p>
            <a:pPr marL="0" lvl="0" indent="0"/>
            <a:r>
              <a:rPr lang="en-US" b="1">
                <a:solidFill>
                  <a:schemeClr val="accent2"/>
                </a:solidFill>
              </a:rPr>
              <a:t>Friction &amp; SPIN</a:t>
            </a:r>
            <a:endParaRPr b="1" dirty="0">
              <a:solidFill>
                <a:schemeClr val="accent2"/>
              </a:solidFill>
            </a:endParaRPr>
          </a:p>
        </p:txBody>
      </p:sp>
      <p:sp>
        <p:nvSpPr>
          <p:cNvPr id="28" name="Google Shape;788;p36">
            <a:hlinkClick r:id="" action="ppaction://noaction"/>
          </p:cNvPr>
          <p:cNvSpPr txBox="1">
            <a:spLocks noGrp="1"/>
          </p:cNvSpPr>
          <p:nvPr>
            <p:ph type="subTitle" idx="16"/>
          </p:nvPr>
        </p:nvSpPr>
        <p:spPr>
          <a:xfrm>
            <a:off x="5286781" y="168492"/>
            <a:ext cx="1543666" cy="405300"/>
          </a:xfrm>
          <a:prstGeom prst="rect">
            <a:avLst/>
          </a:prstGeom>
        </p:spPr>
        <p:txBody>
          <a:bodyPr spcFirstLastPara="1" wrap="square" lIns="91425" tIns="91425" rIns="91425" bIns="91425" anchor="ctr" anchorCtr="0">
            <a:noAutofit/>
          </a:bodyPr>
          <a:lstStyle/>
          <a:p>
            <a:pPr marL="0" indent="0"/>
            <a:r>
              <a:rPr lang="en-US"/>
              <a:t>Slip &amp; Bounce</a:t>
            </a:r>
            <a:endParaRPr dirty="0"/>
          </a:p>
        </p:txBody>
      </p:sp>
    </p:spTree>
    <p:extLst>
      <p:ext uri="{BB962C8B-B14F-4D97-AF65-F5344CB8AC3E}">
        <p14:creationId xmlns:p14="http://schemas.microsoft.com/office/powerpoint/2010/main" val="275849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 name="Google Shape;1554;p60"/>
          <p:cNvSpPr txBox="1">
            <a:spLocks/>
          </p:cNvSpPr>
          <p:nvPr/>
        </p:nvSpPr>
        <p:spPr>
          <a:xfrm>
            <a:off x="827550" y="1392035"/>
            <a:ext cx="7488900" cy="387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1pPr>
            <a:lvl2pPr marL="914400" marR="0" lvl="1"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pPr marL="0" indent="0"/>
            <a:endParaRPr lang="en-US" b="1" dirty="0" smtClean="0"/>
          </a:p>
        </p:txBody>
      </p:sp>
      <p:sp>
        <p:nvSpPr>
          <p:cNvPr id="16" name="Google Shape;1554;p60"/>
          <p:cNvSpPr txBox="1">
            <a:spLocks/>
          </p:cNvSpPr>
          <p:nvPr/>
        </p:nvSpPr>
        <p:spPr>
          <a:xfrm>
            <a:off x="905709" y="2362996"/>
            <a:ext cx="6657325" cy="27746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1pPr>
            <a:lvl2pPr marL="914400" marR="0" lvl="1"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pPr marL="285750" indent="-285750">
              <a:lnSpc>
                <a:spcPct val="150000"/>
              </a:lnSpc>
              <a:buFont typeface="Arial" panose="020B0604020202020204" pitchFamily="34" charset="0"/>
              <a:buChar char="•"/>
            </a:pPr>
            <a:r>
              <a:rPr lang="en-US" smtClean="0"/>
              <a:t>For friction we write;</a:t>
            </a:r>
          </a:p>
          <a:p>
            <a:pPr marL="0" indent="0">
              <a:lnSpc>
                <a:spcPct val="150000"/>
              </a:lnSpc>
            </a:pPr>
            <a:r>
              <a:rPr lang="en-US" smtClean="0"/>
              <a:t>	</a:t>
            </a:r>
            <a:r>
              <a:rPr lang="en-US" i="1" smtClean="0"/>
              <a:t>spherePhy.linearDamping=0.5</a:t>
            </a:r>
            <a:r>
              <a:rPr lang="en-US" i="1"/>
              <a:t>;</a:t>
            </a:r>
          </a:p>
          <a:p>
            <a:pPr marL="285750" indent="-285750">
              <a:lnSpc>
                <a:spcPct val="150000"/>
              </a:lnSpc>
              <a:buFont typeface="Arial" panose="020B0604020202020204" pitchFamily="34" charset="0"/>
              <a:buChar char="•"/>
            </a:pPr>
            <a:r>
              <a:rPr lang="en-US" smtClean="0"/>
              <a:t>To spin an object, we write;</a:t>
            </a:r>
          </a:p>
          <a:p>
            <a:pPr marL="0" indent="0">
              <a:lnSpc>
                <a:spcPct val="150000"/>
              </a:lnSpc>
            </a:pPr>
            <a:r>
              <a:rPr lang="en-US" smtClean="0"/>
              <a:t>	</a:t>
            </a:r>
            <a:r>
              <a:rPr lang="en-US" i="1" smtClean="0"/>
              <a:t>spherePhy.angularVelocity.set(10,0,0)</a:t>
            </a:r>
          </a:p>
          <a:p>
            <a:pPr marL="285750" indent="-285750">
              <a:lnSpc>
                <a:spcPct val="150000"/>
              </a:lnSpc>
              <a:buFont typeface="Arial" panose="020B0604020202020204" pitchFamily="34" charset="0"/>
              <a:buChar char="•"/>
            </a:pPr>
            <a:r>
              <a:rPr lang="en-US" smtClean="0"/>
              <a:t>To give friction to the spin we write;</a:t>
            </a:r>
          </a:p>
          <a:p>
            <a:pPr marL="457200" lvl="1" indent="0">
              <a:lnSpc>
                <a:spcPct val="150000"/>
              </a:lnSpc>
            </a:pPr>
            <a:r>
              <a:rPr lang="en-US"/>
              <a:t>	 </a:t>
            </a:r>
            <a:r>
              <a:rPr lang="en-US" smtClean="0"/>
              <a:t>spherePhy.angularDamping=0.4;</a:t>
            </a:r>
            <a:endParaRPr lang="en-US" dirty="0" smtClean="0"/>
          </a:p>
        </p:txBody>
      </p:sp>
      <p:sp>
        <p:nvSpPr>
          <p:cNvPr id="2" name="Subtitle 1"/>
          <p:cNvSpPr>
            <a:spLocks noGrp="1"/>
          </p:cNvSpPr>
          <p:nvPr>
            <p:ph type="subTitle" idx="13"/>
          </p:nvPr>
        </p:nvSpPr>
        <p:spPr/>
        <p:txBody>
          <a:bodyPr/>
          <a:lstStyle/>
          <a:p>
            <a:endParaRPr lang="en-US"/>
          </a:p>
        </p:txBody>
      </p:sp>
      <p:sp>
        <p:nvSpPr>
          <p:cNvPr id="3" name="Subtitle 2"/>
          <p:cNvSpPr>
            <a:spLocks noGrp="1"/>
          </p:cNvSpPr>
          <p:nvPr>
            <p:ph type="subTitle" idx="14"/>
          </p:nvPr>
        </p:nvSpPr>
        <p:spPr/>
        <p:txBody>
          <a:bodyPr/>
          <a:lstStyle/>
          <a:p>
            <a:endParaRPr lang="en-US"/>
          </a:p>
        </p:txBody>
      </p:sp>
      <p:sp>
        <p:nvSpPr>
          <p:cNvPr id="6" name="Subtitle 5"/>
          <p:cNvSpPr>
            <a:spLocks noGrp="1"/>
          </p:cNvSpPr>
          <p:nvPr>
            <p:ph type="subTitle" idx="13"/>
          </p:nvPr>
        </p:nvSpPr>
        <p:spPr/>
        <p:txBody>
          <a:bodyPr/>
          <a:lstStyle/>
          <a:p>
            <a:endParaRPr lang="en-US"/>
          </a:p>
        </p:txBody>
      </p:sp>
      <p:sp>
        <p:nvSpPr>
          <p:cNvPr id="8" name="Subtitle 7"/>
          <p:cNvSpPr>
            <a:spLocks noGrp="1"/>
          </p:cNvSpPr>
          <p:nvPr>
            <p:ph type="subTitle" idx="15"/>
          </p:nvPr>
        </p:nvSpPr>
        <p:spPr/>
        <p:txBody>
          <a:bodyPr/>
          <a:lstStyle/>
          <a:p>
            <a:endParaRPr lang="en-US"/>
          </a:p>
        </p:txBody>
      </p:sp>
      <p:sp>
        <p:nvSpPr>
          <p:cNvPr id="9" name="Subtitle 8"/>
          <p:cNvSpPr>
            <a:spLocks noGrp="1"/>
          </p:cNvSpPr>
          <p:nvPr>
            <p:ph type="subTitle" idx="16"/>
          </p:nvPr>
        </p:nvSpPr>
        <p:spPr/>
        <p:txBody>
          <a:bodyPr/>
          <a:lstStyle/>
          <a:p>
            <a:endParaRPr lang="en-US"/>
          </a:p>
        </p:txBody>
      </p:sp>
      <p:sp>
        <p:nvSpPr>
          <p:cNvPr id="11" name="Subtitle 10"/>
          <p:cNvSpPr>
            <a:spLocks noGrp="1"/>
          </p:cNvSpPr>
          <p:nvPr>
            <p:ph type="subTitle" idx="16"/>
          </p:nvPr>
        </p:nvSpPr>
        <p:spPr/>
        <p:txBody>
          <a:bodyPr/>
          <a:lstStyle/>
          <a:p>
            <a:endParaRPr lang="en-US"/>
          </a:p>
        </p:txBody>
      </p:sp>
      <p:sp>
        <p:nvSpPr>
          <p:cNvPr id="12" name="Subtitle 11"/>
          <p:cNvSpPr>
            <a:spLocks noGrp="1"/>
          </p:cNvSpPr>
          <p:nvPr>
            <p:ph type="subTitle" idx="16"/>
          </p:nvPr>
        </p:nvSpPr>
        <p:spPr/>
        <p:txBody>
          <a:bodyPr/>
          <a:lstStyle/>
          <a:p>
            <a:endParaRPr lang="en-US"/>
          </a:p>
        </p:txBody>
      </p:sp>
      <p:sp>
        <p:nvSpPr>
          <p:cNvPr id="20" name="Google Shape;785;p36">
            <a:hlinkClick r:id="rId3" action="ppaction://hlinksldjump"/>
          </p:cNvPr>
          <p:cNvSpPr txBox="1">
            <a:spLocks noGrp="1"/>
          </p:cNvSpPr>
          <p:nvPr>
            <p:ph type="subTitle" idx="13"/>
          </p:nvPr>
        </p:nvSpPr>
        <p:spPr>
          <a:xfrm>
            <a:off x="926372" y="174350"/>
            <a:ext cx="1279499" cy="405300"/>
          </a:xfrm>
          <a:prstGeom prst="rect">
            <a:avLst/>
          </a:prstGeom>
        </p:spPr>
        <p:txBody>
          <a:bodyPr spcFirstLastPara="1" wrap="square" lIns="91425" tIns="91425" rIns="91425" bIns="91425" anchor="ctr" anchorCtr="0">
            <a:noAutofit/>
          </a:bodyPr>
          <a:lstStyle/>
          <a:p>
            <a:pPr marL="0" indent="0"/>
            <a:r>
              <a:rPr lang="en-US" smtClean="0"/>
              <a:t>Intro To Physics</a:t>
            </a:r>
            <a:endParaRPr dirty="0"/>
          </a:p>
        </p:txBody>
      </p:sp>
      <p:sp>
        <p:nvSpPr>
          <p:cNvPr id="21" name="Google Shape;787;p36">
            <a:hlinkClick r:id="" action="ppaction://noaction"/>
          </p:cNvPr>
          <p:cNvSpPr txBox="1">
            <a:spLocks noGrp="1"/>
          </p:cNvSpPr>
          <p:nvPr>
            <p:ph type="subTitle" idx="15"/>
          </p:nvPr>
        </p:nvSpPr>
        <p:spPr>
          <a:xfrm>
            <a:off x="2082782" y="174350"/>
            <a:ext cx="1183569" cy="405300"/>
          </a:xfrm>
          <a:prstGeom prst="rect">
            <a:avLst/>
          </a:prstGeom>
        </p:spPr>
        <p:txBody>
          <a:bodyPr spcFirstLastPara="1" wrap="square" lIns="91425" tIns="91425" rIns="91425" bIns="91425" anchor="ctr" anchorCtr="0">
            <a:noAutofit/>
          </a:bodyPr>
          <a:lstStyle/>
          <a:p>
            <a:pPr marL="0" indent="0"/>
            <a:r>
              <a:rPr lang="en-US"/>
              <a:t>CANNON.js</a:t>
            </a:r>
            <a:endParaRPr dirty="0"/>
          </a:p>
        </p:txBody>
      </p:sp>
      <p:sp>
        <p:nvSpPr>
          <p:cNvPr id="22" name="Google Shape;788;p36">
            <a:hlinkClick r:id="" action="ppaction://noaction"/>
          </p:cNvPr>
          <p:cNvSpPr txBox="1">
            <a:spLocks noGrp="1"/>
          </p:cNvSpPr>
          <p:nvPr>
            <p:ph type="subTitle" idx="16"/>
          </p:nvPr>
        </p:nvSpPr>
        <p:spPr>
          <a:xfrm>
            <a:off x="3068814" y="168492"/>
            <a:ext cx="1328386" cy="405300"/>
          </a:xfrm>
          <a:prstGeom prst="rect">
            <a:avLst/>
          </a:prstGeom>
        </p:spPr>
        <p:txBody>
          <a:bodyPr spcFirstLastPara="1" wrap="square" lIns="91425" tIns="91425" rIns="91425" bIns="91425" anchor="ctr" anchorCtr="0">
            <a:noAutofit/>
          </a:bodyPr>
          <a:lstStyle/>
          <a:p>
            <a:pPr marL="0" lvl="0" indent="0"/>
            <a:r>
              <a:rPr lang="en-US" smtClean="0"/>
              <a:t>Basic Scene</a:t>
            </a:r>
            <a:endParaRPr dirty="0"/>
          </a:p>
        </p:txBody>
      </p:sp>
      <p:sp>
        <p:nvSpPr>
          <p:cNvPr id="23" name="Google Shape;788;p36">
            <a:hlinkClick r:id="" action="ppaction://noaction"/>
          </p:cNvPr>
          <p:cNvSpPr txBox="1">
            <a:spLocks noGrp="1"/>
          </p:cNvSpPr>
          <p:nvPr>
            <p:ph type="subTitle" idx="16"/>
          </p:nvPr>
        </p:nvSpPr>
        <p:spPr>
          <a:xfrm>
            <a:off x="4226681" y="168492"/>
            <a:ext cx="1283169" cy="405300"/>
          </a:xfrm>
          <a:prstGeom prst="rect">
            <a:avLst/>
          </a:prstGeom>
        </p:spPr>
        <p:txBody>
          <a:bodyPr spcFirstLastPara="1" wrap="square" lIns="91425" tIns="91425" rIns="91425" bIns="91425" anchor="ctr" anchorCtr="0">
            <a:noAutofit/>
          </a:bodyPr>
          <a:lstStyle/>
          <a:p>
            <a:pPr marL="0" lvl="0" indent="0"/>
            <a:r>
              <a:rPr lang="en-US" b="1">
                <a:solidFill>
                  <a:schemeClr val="accent2"/>
                </a:solidFill>
              </a:rPr>
              <a:t>Friction &amp; SPIN</a:t>
            </a:r>
            <a:endParaRPr b="1" dirty="0">
              <a:solidFill>
                <a:schemeClr val="accent2"/>
              </a:solidFill>
            </a:endParaRPr>
          </a:p>
        </p:txBody>
      </p:sp>
      <p:sp>
        <p:nvSpPr>
          <p:cNvPr id="24" name="Google Shape;788;p36">
            <a:hlinkClick r:id="" action="ppaction://noaction"/>
          </p:cNvPr>
          <p:cNvSpPr txBox="1">
            <a:spLocks noGrp="1"/>
          </p:cNvSpPr>
          <p:nvPr>
            <p:ph type="subTitle" idx="16"/>
          </p:nvPr>
        </p:nvSpPr>
        <p:spPr>
          <a:xfrm>
            <a:off x="5286781" y="168492"/>
            <a:ext cx="1543666" cy="405300"/>
          </a:xfrm>
          <a:prstGeom prst="rect">
            <a:avLst/>
          </a:prstGeom>
        </p:spPr>
        <p:txBody>
          <a:bodyPr spcFirstLastPara="1" wrap="square" lIns="91425" tIns="91425" rIns="91425" bIns="91425" anchor="ctr" anchorCtr="0">
            <a:noAutofit/>
          </a:bodyPr>
          <a:lstStyle/>
          <a:p>
            <a:pPr marL="0" indent="0"/>
            <a:r>
              <a:rPr lang="en-US"/>
              <a:t>Slip &amp; Bounce</a:t>
            </a:r>
            <a:endParaRPr dirty="0"/>
          </a:p>
        </p:txBody>
      </p:sp>
    </p:spTree>
    <p:extLst>
      <p:ext uri="{BB962C8B-B14F-4D97-AF65-F5344CB8AC3E}">
        <p14:creationId xmlns:p14="http://schemas.microsoft.com/office/powerpoint/2010/main" val="1722380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41" name="Google Shape;830;p37"/>
          <p:cNvSpPr/>
          <p:nvPr/>
        </p:nvSpPr>
        <p:spPr>
          <a:xfrm rot="10800000">
            <a:off x="5509850" y="632320"/>
            <a:ext cx="696900" cy="79200"/>
          </a:xfrm>
          <a:prstGeom prst="roundRect">
            <a:avLst>
              <a:gd name="adj" fmla="val 16667"/>
            </a:avLst>
          </a:prstGeom>
          <a:gradFill>
            <a:gsLst>
              <a:gs pos="0">
                <a:schemeClr val="accent2"/>
              </a:gs>
              <a:gs pos="89000">
                <a:schemeClr val="lt1"/>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 name="Google Shape;810;p37"/>
          <p:cNvPicPr preferRelativeResize="0"/>
          <p:nvPr/>
        </p:nvPicPr>
        <p:blipFill rotWithShape="1">
          <a:blip r:embed="rId3">
            <a:alphaModFix/>
          </a:blip>
          <a:srcRect l="23573" r="26966"/>
          <a:stretch/>
        </p:blipFill>
        <p:spPr>
          <a:xfrm>
            <a:off x="5080200" y="695125"/>
            <a:ext cx="4063800" cy="5477076"/>
          </a:xfrm>
          <a:prstGeom prst="rect">
            <a:avLst/>
          </a:prstGeom>
          <a:noFill/>
          <a:ln>
            <a:noFill/>
          </a:ln>
        </p:spPr>
      </p:pic>
      <p:sp>
        <p:nvSpPr>
          <p:cNvPr id="17" name="Google Shape;811;p37"/>
          <p:cNvSpPr txBox="1">
            <a:spLocks noGrp="1"/>
          </p:cNvSpPr>
          <p:nvPr>
            <p:ph type="title"/>
          </p:nvPr>
        </p:nvSpPr>
        <p:spPr>
          <a:xfrm>
            <a:off x="926372" y="4112810"/>
            <a:ext cx="4326056" cy="841800"/>
          </a:xfrm>
          <a:prstGeom prst="rect">
            <a:avLst/>
          </a:prstGeom>
        </p:spPr>
        <p:txBody>
          <a:bodyPr spcFirstLastPara="1" wrap="square" lIns="91425" tIns="91425" rIns="91425" bIns="91425" anchor="ctr" anchorCtr="0">
            <a:noAutofit/>
          </a:bodyPr>
          <a:lstStyle/>
          <a:p>
            <a:pPr lvl="0">
              <a:buSzPts val="3600"/>
            </a:pPr>
            <a:r>
              <a:rPr lang="en-US" sz="6000" smtClean="0"/>
              <a:t>Slip &amp; Bounce</a:t>
            </a:r>
            <a:endParaRPr lang="en-US" sz="6000" dirty="0"/>
          </a:p>
        </p:txBody>
      </p:sp>
      <p:sp>
        <p:nvSpPr>
          <p:cNvPr id="18" name="Google Shape;818;p37"/>
          <p:cNvSpPr/>
          <p:nvPr/>
        </p:nvSpPr>
        <p:spPr>
          <a:xfrm>
            <a:off x="997469" y="1975265"/>
            <a:ext cx="1478527" cy="1332513"/>
          </a:xfrm>
          <a:prstGeom prst="rect">
            <a:avLst/>
          </a:prstGeom>
        </p:spPr>
        <p:txBody>
          <a:bodyPr>
            <a:prstTxWarp prst="textPlain">
              <a:avLst/>
            </a:prstTxWarp>
          </a:bodyPr>
          <a:lstStyle/>
          <a:p>
            <a:pPr lvl="0" algn="ctr"/>
            <a:r>
              <a:rPr b="1" i="0" smtClean="0">
                <a:ln w="19050" cap="flat" cmpd="sng">
                  <a:solidFill>
                    <a:schemeClr val="accent1"/>
                  </a:solidFill>
                  <a:prstDash val="solid"/>
                  <a:round/>
                  <a:headEnd type="none" w="sm" len="sm"/>
                  <a:tailEnd type="none" w="sm" len="sm"/>
                </a:ln>
                <a:noFill/>
                <a:latin typeface="Roboto Condensed"/>
              </a:rPr>
              <a:t>0</a:t>
            </a:r>
            <a:r>
              <a:rPr lang="en-US" b="1" i="0" smtClean="0">
                <a:ln w="19050" cap="flat" cmpd="sng">
                  <a:solidFill>
                    <a:schemeClr val="accent1"/>
                  </a:solidFill>
                  <a:prstDash val="solid"/>
                  <a:round/>
                  <a:headEnd type="none" w="sm" len="sm"/>
                  <a:tailEnd type="none" w="sm" len="sm"/>
                </a:ln>
                <a:noFill/>
                <a:latin typeface="Roboto Condensed"/>
              </a:rPr>
              <a:t>5</a:t>
            </a:r>
            <a:endParaRPr b="1" i="0" dirty="0">
              <a:ln w="19050" cap="flat" cmpd="sng">
                <a:solidFill>
                  <a:schemeClr val="accent1"/>
                </a:solidFill>
                <a:prstDash val="solid"/>
                <a:round/>
                <a:headEnd type="none" w="sm" len="sm"/>
                <a:tailEnd type="none" w="sm" len="sm"/>
              </a:ln>
              <a:noFill/>
              <a:latin typeface="Roboto Condensed"/>
            </a:endParaRPr>
          </a:p>
        </p:txBody>
      </p:sp>
      <p:sp>
        <p:nvSpPr>
          <p:cNvPr id="3" name="Subtitle 2"/>
          <p:cNvSpPr>
            <a:spLocks noGrp="1"/>
          </p:cNvSpPr>
          <p:nvPr>
            <p:ph type="subTitle" idx="14"/>
          </p:nvPr>
        </p:nvSpPr>
        <p:spPr/>
        <p:txBody>
          <a:bodyPr/>
          <a:lstStyle/>
          <a:p>
            <a:endParaRPr lang="en-US"/>
          </a:p>
        </p:txBody>
      </p:sp>
      <p:sp>
        <p:nvSpPr>
          <p:cNvPr id="12" name="Google Shape;785;p36">
            <a:hlinkClick r:id="rId4" action="ppaction://hlinksldjump"/>
          </p:cNvPr>
          <p:cNvSpPr txBox="1">
            <a:spLocks noGrp="1"/>
          </p:cNvSpPr>
          <p:nvPr>
            <p:ph type="subTitle" idx="13"/>
          </p:nvPr>
        </p:nvSpPr>
        <p:spPr>
          <a:xfrm>
            <a:off x="926372" y="174350"/>
            <a:ext cx="1279499" cy="405300"/>
          </a:xfrm>
          <a:prstGeom prst="rect">
            <a:avLst/>
          </a:prstGeom>
        </p:spPr>
        <p:txBody>
          <a:bodyPr spcFirstLastPara="1" wrap="square" lIns="91425" tIns="91425" rIns="91425" bIns="91425" anchor="ctr" anchorCtr="0">
            <a:noAutofit/>
          </a:bodyPr>
          <a:lstStyle/>
          <a:p>
            <a:pPr marL="0" indent="0"/>
            <a:r>
              <a:rPr lang="en-US" smtClean="0"/>
              <a:t>Intro To Physics</a:t>
            </a:r>
            <a:endParaRPr dirty="0"/>
          </a:p>
        </p:txBody>
      </p:sp>
      <p:sp>
        <p:nvSpPr>
          <p:cNvPr id="6" name="Subtitle 5"/>
          <p:cNvSpPr>
            <a:spLocks noGrp="1"/>
          </p:cNvSpPr>
          <p:nvPr>
            <p:ph type="subTitle" idx="15"/>
          </p:nvPr>
        </p:nvSpPr>
        <p:spPr/>
        <p:txBody>
          <a:bodyPr/>
          <a:lstStyle/>
          <a:p>
            <a:endParaRPr lang="en-US"/>
          </a:p>
        </p:txBody>
      </p:sp>
      <p:sp>
        <p:nvSpPr>
          <p:cNvPr id="7" name="Subtitle 6"/>
          <p:cNvSpPr>
            <a:spLocks noGrp="1"/>
          </p:cNvSpPr>
          <p:nvPr>
            <p:ph type="subTitle" idx="16"/>
          </p:nvPr>
        </p:nvSpPr>
        <p:spPr/>
        <p:txBody>
          <a:bodyPr/>
          <a:lstStyle/>
          <a:p>
            <a:endParaRPr lang="en-US"/>
          </a:p>
        </p:txBody>
      </p:sp>
      <p:sp>
        <p:nvSpPr>
          <p:cNvPr id="8" name="Subtitle 7"/>
          <p:cNvSpPr>
            <a:spLocks noGrp="1"/>
          </p:cNvSpPr>
          <p:nvPr>
            <p:ph type="subTitle" idx="16"/>
          </p:nvPr>
        </p:nvSpPr>
        <p:spPr/>
        <p:txBody>
          <a:bodyPr/>
          <a:lstStyle/>
          <a:p>
            <a:endParaRPr lang="en-US"/>
          </a:p>
        </p:txBody>
      </p:sp>
      <p:sp>
        <p:nvSpPr>
          <p:cNvPr id="9" name="Subtitle 8"/>
          <p:cNvSpPr>
            <a:spLocks noGrp="1"/>
          </p:cNvSpPr>
          <p:nvPr>
            <p:ph type="subTitle" idx="16"/>
          </p:nvPr>
        </p:nvSpPr>
        <p:spPr/>
        <p:txBody>
          <a:bodyPr/>
          <a:lstStyle/>
          <a:p>
            <a:endParaRPr lang="en-US"/>
          </a:p>
        </p:txBody>
      </p:sp>
      <p:sp>
        <p:nvSpPr>
          <p:cNvPr id="24" name="Google Shape;785;p36">
            <a:hlinkClick r:id="rId4" action="ppaction://hlinksldjump"/>
          </p:cNvPr>
          <p:cNvSpPr txBox="1">
            <a:spLocks noGrp="1"/>
          </p:cNvSpPr>
          <p:nvPr>
            <p:ph type="subTitle" idx="13"/>
          </p:nvPr>
        </p:nvSpPr>
        <p:spPr>
          <a:xfrm>
            <a:off x="926372" y="174350"/>
            <a:ext cx="1279499" cy="405300"/>
          </a:xfrm>
          <a:prstGeom prst="rect">
            <a:avLst/>
          </a:prstGeom>
        </p:spPr>
        <p:txBody>
          <a:bodyPr spcFirstLastPara="1" wrap="square" lIns="91425" tIns="91425" rIns="91425" bIns="91425" anchor="ctr" anchorCtr="0">
            <a:noAutofit/>
          </a:bodyPr>
          <a:lstStyle/>
          <a:p>
            <a:pPr marL="0" indent="0"/>
            <a:r>
              <a:rPr lang="en-US" smtClean="0"/>
              <a:t>Intro To Physics</a:t>
            </a:r>
            <a:endParaRPr dirty="0"/>
          </a:p>
        </p:txBody>
      </p:sp>
      <p:sp>
        <p:nvSpPr>
          <p:cNvPr id="25" name="Google Shape;787;p36">
            <a:hlinkClick r:id="" action="ppaction://noaction"/>
          </p:cNvPr>
          <p:cNvSpPr txBox="1">
            <a:spLocks noGrp="1"/>
          </p:cNvSpPr>
          <p:nvPr>
            <p:ph type="subTitle" idx="15"/>
          </p:nvPr>
        </p:nvSpPr>
        <p:spPr>
          <a:xfrm>
            <a:off x="2082782" y="174350"/>
            <a:ext cx="1183569" cy="405300"/>
          </a:xfrm>
          <a:prstGeom prst="rect">
            <a:avLst/>
          </a:prstGeom>
        </p:spPr>
        <p:txBody>
          <a:bodyPr spcFirstLastPara="1" wrap="square" lIns="91425" tIns="91425" rIns="91425" bIns="91425" anchor="ctr" anchorCtr="0">
            <a:noAutofit/>
          </a:bodyPr>
          <a:lstStyle/>
          <a:p>
            <a:pPr marL="0" indent="0"/>
            <a:r>
              <a:rPr lang="en-US"/>
              <a:t>CANNON.js</a:t>
            </a:r>
            <a:endParaRPr dirty="0"/>
          </a:p>
        </p:txBody>
      </p:sp>
      <p:sp>
        <p:nvSpPr>
          <p:cNvPr id="26" name="Google Shape;788;p36">
            <a:hlinkClick r:id="" action="ppaction://noaction"/>
          </p:cNvPr>
          <p:cNvSpPr txBox="1">
            <a:spLocks noGrp="1"/>
          </p:cNvSpPr>
          <p:nvPr>
            <p:ph type="subTitle" idx="16"/>
          </p:nvPr>
        </p:nvSpPr>
        <p:spPr>
          <a:xfrm>
            <a:off x="3068814" y="168492"/>
            <a:ext cx="1328386" cy="405300"/>
          </a:xfrm>
          <a:prstGeom prst="rect">
            <a:avLst/>
          </a:prstGeom>
        </p:spPr>
        <p:txBody>
          <a:bodyPr spcFirstLastPara="1" wrap="square" lIns="91425" tIns="91425" rIns="91425" bIns="91425" anchor="ctr" anchorCtr="0">
            <a:noAutofit/>
          </a:bodyPr>
          <a:lstStyle/>
          <a:p>
            <a:pPr marL="0" lvl="0" indent="0"/>
            <a:r>
              <a:rPr lang="en-US" smtClean="0"/>
              <a:t>Basic Scene</a:t>
            </a:r>
            <a:endParaRPr dirty="0"/>
          </a:p>
        </p:txBody>
      </p:sp>
      <p:sp>
        <p:nvSpPr>
          <p:cNvPr id="27" name="Google Shape;788;p36">
            <a:hlinkClick r:id="" action="ppaction://noaction"/>
          </p:cNvPr>
          <p:cNvSpPr txBox="1">
            <a:spLocks noGrp="1"/>
          </p:cNvSpPr>
          <p:nvPr>
            <p:ph type="subTitle" idx="16"/>
          </p:nvPr>
        </p:nvSpPr>
        <p:spPr>
          <a:xfrm>
            <a:off x="4226681" y="168492"/>
            <a:ext cx="1283169" cy="405300"/>
          </a:xfrm>
          <a:prstGeom prst="rect">
            <a:avLst/>
          </a:prstGeom>
        </p:spPr>
        <p:txBody>
          <a:bodyPr spcFirstLastPara="1" wrap="square" lIns="91425" tIns="91425" rIns="91425" bIns="91425" anchor="ctr" anchorCtr="0">
            <a:noAutofit/>
          </a:bodyPr>
          <a:lstStyle/>
          <a:p>
            <a:pPr marL="0" lvl="0" indent="0"/>
            <a:r>
              <a:rPr lang="en-US" smtClean="0"/>
              <a:t>Friction &amp; SPIN</a:t>
            </a:r>
            <a:endParaRPr dirty="0"/>
          </a:p>
        </p:txBody>
      </p:sp>
      <p:sp>
        <p:nvSpPr>
          <p:cNvPr id="28" name="Google Shape;788;p36">
            <a:hlinkClick r:id="" action="ppaction://noaction"/>
          </p:cNvPr>
          <p:cNvSpPr txBox="1">
            <a:spLocks noGrp="1"/>
          </p:cNvSpPr>
          <p:nvPr>
            <p:ph type="subTitle" idx="16"/>
          </p:nvPr>
        </p:nvSpPr>
        <p:spPr>
          <a:xfrm>
            <a:off x="5286781" y="168492"/>
            <a:ext cx="1543666" cy="405300"/>
          </a:xfrm>
          <a:prstGeom prst="rect">
            <a:avLst/>
          </a:prstGeom>
        </p:spPr>
        <p:txBody>
          <a:bodyPr spcFirstLastPara="1" wrap="square" lIns="91425" tIns="91425" rIns="91425" bIns="91425" anchor="ctr" anchorCtr="0">
            <a:noAutofit/>
          </a:bodyPr>
          <a:lstStyle/>
          <a:p>
            <a:pPr marL="0" indent="0"/>
            <a:r>
              <a:rPr lang="en-US" b="1">
                <a:solidFill>
                  <a:schemeClr val="accent2"/>
                </a:solidFill>
              </a:rPr>
              <a:t>Slip &amp; Bounce</a:t>
            </a:r>
            <a:endParaRPr b="1" dirty="0">
              <a:solidFill>
                <a:schemeClr val="accent2"/>
              </a:solidFill>
            </a:endParaRPr>
          </a:p>
        </p:txBody>
      </p:sp>
    </p:spTree>
    <p:extLst>
      <p:ext uri="{BB962C8B-B14F-4D97-AF65-F5344CB8AC3E}">
        <p14:creationId xmlns:p14="http://schemas.microsoft.com/office/powerpoint/2010/main" val="12439956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 name="Google Shape;1554;p60"/>
          <p:cNvSpPr txBox="1">
            <a:spLocks/>
          </p:cNvSpPr>
          <p:nvPr/>
        </p:nvSpPr>
        <p:spPr>
          <a:xfrm>
            <a:off x="827550" y="1392035"/>
            <a:ext cx="7488900" cy="387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1pPr>
            <a:lvl2pPr marL="914400" marR="0" lvl="1"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pPr marL="0" indent="0"/>
            <a:endParaRPr lang="en-US" b="1" dirty="0" smtClean="0"/>
          </a:p>
        </p:txBody>
      </p:sp>
      <p:sp>
        <p:nvSpPr>
          <p:cNvPr id="16" name="Google Shape;1554;p60"/>
          <p:cNvSpPr txBox="1">
            <a:spLocks/>
          </p:cNvSpPr>
          <p:nvPr/>
        </p:nvSpPr>
        <p:spPr>
          <a:xfrm>
            <a:off x="1068537" y="1386177"/>
            <a:ext cx="6657325" cy="45904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1pPr>
            <a:lvl2pPr marL="914400" marR="0" lvl="1"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pPr marL="0" indent="0">
              <a:lnSpc>
                <a:spcPct val="150000"/>
              </a:lnSpc>
            </a:pPr>
            <a:r>
              <a:rPr lang="en-US"/>
              <a:t>const planePhyMaterial=new CANNON.Material()</a:t>
            </a:r>
          </a:p>
          <a:p>
            <a:pPr marL="0" indent="0">
              <a:lnSpc>
                <a:spcPct val="150000"/>
              </a:lnSpc>
            </a:pPr>
            <a:r>
              <a:rPr lang="en-US" b="1"/>
              <a:t>SLIP</a:t>
            </a:r>
          </a:p>
          <a:p>
            <a:pPr marL="0" indent="0">
              <a:lnSpc>
                <a:spcPct val="150000"/>
              </a:lnSpc>
            </a:pPr>
            <a:r>
              <a:rPr lang="en-US"/>
              <a:t>	const boxPhyMaterial=new CANNON.Material()</a:t>
            </a:r>
          </a:p>
          <a:p>
            <a:pPr marL="0" indent="0">
              <a:lnSpc>
                <a:spcPct val="150000"/>
              </a:lnSpc>
            </a:pPr>
            <a:r>
              <a:rPr lang="en-US"/>
              <a:t>	boxPhy.material=boxPhyMaterial</a:t>
            </a:r>
          </a:p>
          <a:p>
            <a:pPr marL="0" indent="0">
              <a:lnSpc>
                <a:spcPct val="150000"/>
              </a:lnSpc>
            </a:pPr>
            <a:r>
              <a:rPr lang="en-US"/>
              <a:t>	const boxContactMeterial=new CANNON.ContactMaterial(planePyMaterial,boxPhyMaterial,{friction:0})	</a:t>
            </a:r>
          </a:p>
          <a:p>
            <a:pPr marL="0" indent="0">
              <a:lnSpc>
                <a:spcPct val="150000"/>
              </a:lnSpc>
            </a:pPr>
            <a:r>
              <a:rPr lang="en-US"/>
              <a:t>	world.addContactMaterial(bCM)</a:t>
            </a:r>
          </a:p>
          <a:p>
            <a:pPr marL="0" indent="0">
              <a:lnSpc>
                <a:spcPct val="150000"/>
              </a:lnSpc>
            </a:pPr>
            <a:r>
              <a:rPr lang="en-US" b="1"/>
              <a:t>BOUNCE</a:t>
            </a:r>
          </a:p>
          <a:p>
            <a:pPr marL="0" indent="0">
              <a:lnSpc>
                <a:spcPct val="150000"/>
              </a:lnSpc>
            </a:pPr>
            <a:r>
              <a:rPr lang="en-US"/>
              <a:t>	</a:t>
            </a:r>
            <a:r>
              <a:rPr lang="en-US" smtClean="0"/>
              <a:t>const spherePhyMaterial=new CANNON.Material()</a:t>
            </a:r>
          </a:p>
          <a:p>
            <a:pPr marL="0" indent="0">
              <a:lnSpc>
                <a:spcPct val="150000"/>
              </a:lnSpc>
            </a:pPr>
            <a:r>
              <a:rPr lang="en-US" smtClean="0"/>
              <a:t>	spherePhy.material=spherePhyMaterial</a:t>
            </a:r>
          </a:p>
          <a:p>
            <a:pPr marL="0" indent="0">
              <a:lnSpc>
                <a:spcPct val="150000"/>
              </a:lnSpc>
            </a:pPr>
            <a:r>
              <a:rPr lang="en-US" smtClean="0"/>
              <a:t>	const sphereContactMaterial=new CANNON.ContactMaterial(planePhyMaterial,sphereMaterial,{restitution:1})</a:t>
            </a:r>
          </a:p>
          <a:p>
            <a:pPr marL="0" indent="0">
              <a:lnSpc>
                <a:spcPct val="150000"/>
              </a:lnSpc>
            </a:pPr>
            <a:r>
              <a:rPr lang="en-US" smtClean="0"/>
              <a:t>	world.addContactMaterial(sCM)</a:t>
            </a:r>
          </a:p>
          <a:p>
            <a:pPr marL="0" indent="0">
              <a:lnSpc>
                <a:spcPct val="150000"/>
              </a:lnSpc>
            </a:pPr>
            <a:endParaRPr lang="en-US" dirty="0" smtClean="0"/>
          </a:p>
        </p:txBody>
      </p:sp>
      <p:sp>
        <p:nvSpPr>
          <p:cNvPr id="2" name="Subtitle 1"/>
          <p:cNvSpPr>
            <a:spLocks noGrp="1"/>
          </p:cNvSpPr>
          <p:nvPr>
            <p:ph type="subTitle" idx="13"/>
          </p:nvPr>
        </p:nvSpPr>
        <p:spPr/>
        <p:txBody>
          <a:bodyPr/>
          <a:lstStyle/>
          <a:p>
            <a:endParaRPr lang="en-US"/>
          </a:p>
        </p:txBody>
      </p:sp>
      <p:sp>
        <p:nvSpPr>
          <p:cNvPr id="10" name="Google Shape;785;p36">
            <a:hlinkClick r:id="rId3" action="ppaction://hlinksldjump"/>
          </p:cNvPr>
          <p:cNvSpPr txBox="1">
            <a:spLocks noGrp="1"/>
          </p:cNvSpPr>
          <p:nvPr>
            <p:ph type="subTitle" idx="13"/>
          </p:nvPr>
        </p:nvSpPr>
        <p:spPr>
          <a:xfrm>
            <a:off x="926372" y="174350"/>
            <a:ext cx="1279499" cy="405300"/>
          </a:xfrm>
          <a:prstGeom prst="rect">
            <a:avLst/>
          </a:prstGeom>
        </p:spPr>
        <p:txBody>
          <a:bodyPr spcFirstLastPara="1" wrap="square" lIns="91425" tIns="91425" rIns="91425" bIns="91425" anchor="ctr" anchorCtr="0">
            <a:noAutofit/>
          </a:bodyPr>
          <a:lstStyle/>
          <a:p>
            <a:pPr marL="0" indent="0"/>
            <a:r>
              <a:rPr lang="en-US" smtClean="0"/>
              <a:t>Intro To Physics</a:t>
            </a:r>
            <a:endParaRPr dirty="0"/>
          </a:p>
        </p:txBody>
      </p:sp>
      <p:sp>
        <p:nvSpPr>
          <p:cNvPr id="15" name="Google Shape;787;p36">
            <a:hlinkClick r:id="" action="ppaction://noaction"/>
          </p:cNvPr>
          <p:cNvSpPr txBox="1">
            <a:spLocks noGrp="1"/>
          </p:cNvSpPr>
          <p:nvPr>
            <p:ph type="subTitle" idx="15"/>
          </p:nvPr>
        </p:nvSpPr>
        <p:spPr>
          <a:xfrm>
            <a:off x="2082782" y="174350"/>
            <a:ext cx="1183569" cy="405300"/>
          </a:xfrm>
          <a:prstGeom prst="rect">
            <a:avLst/>
          </a:prstGeom>
        </p:spPr>
        <p:txBody>
          <a:bodyPr spcFirstLastPara="1" wrap="square" lIns="91425" tIns="91425" rIns="91425" bIns="91425" anchor="ctr" anchorCtr="0">
            <a:noAutofit/>
          </a:bodyPr>
          <a:lstStyle/>
          <a:p>
            <a:pPr marL="0" indent="0"/>
            <a:r>
              <a:rPr lang="en-US"/>
              <a:t>CANNON.js</a:t>
            </a:r>
            <a:endParaRPr dirty="0"/>
          </a:p>
        </p:txBody>
      </p:sp>
      <p:sp>
        <p:nvSpPr>
          <p:cNvPr id="17" name="Google Shape;788;p36">
            <a:hlinkClick r:id="" action="ppaction://noaction"/>
          </p:cNvPr>
          <p:cNvSpPr txBox="1">
            <a:spLocks noGrp="1"/>
          </p:cNvSpPr>
          <p:nvPr>
            <p:ph type="subTitle" idx="16"/>
          </p:nvPr>
        </p:nvSpPr>
        <p:spPr>
          <a:xfrm>
            <a:off x="3068814" y="168492"/>
            <a:ext cx="1328386" cy="405300"/>
          </a:xfrm>
          <a:prstGeom prst="rect">
            <a:avLst/>
          </a:prstGeom>
        </p:spPr>
        <p:txBody>
          <a:bodyPr spcFirstLastPara="1" wrap="square" lIns="91425" tIns="91425" rIns="91425" bIns="91425" anchor="ctr" anchorCtr="0">
            <a:noAutofit/>
          </a:bodyPr>
          <a:lstStyle/>
          <a:p>
            <a:pPr marL="0" lvl="0" indent="0"/>
            <a:r>
              <a:rPr lang="en-US" smtClean="0"/>
              <a:t>Basic Scene</a:t>
            </a:r>
            <a:endParaRPr dirty="0"/>
          </a:p>
        </p:txBody>
      </p:sp>
      <p:sp>
        <p:nvSpPr>
          <p:cNvPr id="18" name="Google Shape;788;p36">
            <a:hlinkClick r:id="" action="ppaction://noaction"/>
          </p:cNvPr>
          <p:cNvSpPr txBox="1">
            <a:spLocks noGrp="1"/>
          </p:cNvSpPr>
          <p:nvPr>
            <p:ph type="subTitle" idx="16"/>
          </p:nvPr>
        </p:nvSpPr>
        <p:spPr>
          <a:xfrm>
            <a:off x="4226681" y="168492"/>
            <a:ext cx="1283169" cy="405300"/>
          </a:xfrm>
          <a:prstGeom prst="rect">
            <a:avLst/>
          </a:prstGeom>
        </p:spPr>
        <p:txBody>
          <a:bodyPr spcFirstLastPara="1" wrap="square" lIns="91425" tIns="91425" rIns="91425" bIns="91425" anchor="ctr" anchorCtr="0">
            <a:noAutofit/>
          </a:bodyPr>
          <a:lstStyle/>
          <a:p>
            <a:pPr marL="0" lvl="0" indent="0"/>
            <a:r>
              <a:rPr lang="en-US" smtClean="0"/>
              <a:t>Friction &amp; SPIN</a:t>
            </a:r>
            <a:endParaRPr dirty="0"/>
          </a:p>
        </p:txBody>
      </p:sp>
      <p:sp>
        <p:nvSpPr>
          <p:cNvPr id="19" name="Google Shape;788;p36">
            <a:hlinkClick r:id="" action="ppaction://noaction"/>
          </p:cNvPr>
          <p:cNvSpPr txBox="1">
            <a:spLocks noGrp="1"/>
          </p:cNvSpPr>
          <p:nvPr>
            <p:ph type="subTitle" idx="16"/>
          </p:nvPr>
        </p:nvSpPr>
        <p:spPr>
          <a:xfrm>
            <a:off x="5286781" y="168492"/>
            <a:ext cx="1543666" cy="405300"/>
          </a:xfrm>
          <a:prstGeom prst="rect">
            <a:avLst/>
          </a:prstGeom>
        </p:spPr>
        <p:txBody>
          <a:bodyPr spcFirstLastPara="1" wrap="square" lIns="91425" tIns="91425" rIns="91425" bIns="91425" anchor="ctr" anchorCtr="0">
            <a:noAutofit/>
          </a:bodyPr>
          <a:lstStyle/>
          <a:p>
            <a:pPr marL="0" indent="0"/>
            <a:r>
              <a:rPr lang="en-US" b="1">
                <a:solidFill>
                  <a:schemeClr val="accent2"/>
                </a:solidFill>
              </a:rPr>
              <a:t>Slip &amp; Bounce</a:t>
            </a:r>
            <a:endParaRPr b="1" dirty="0">
              <a:solidFill>
                <a:schemeClr val="accent2"/>
              </a:solidFill>
            </a:endParaRPr>
          </a:p>
        </p:txBody>
      </p:sp>
    </p:spTree>
    <p:extLst>
      <p:ext uri="{BB962C8B-B14F-4D97-AF65-F5344CB8AC3E}">
        <p14:creationId xmlns:p14="http://schemas.microsoft.com/office/powerpoint/2010/main" val="1321527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22"/>
        <p:cNvGrpSpPr/>
        <p:nvPr/>
      </p:nvGrpSpPr>
      <p:grpSpPr>
        <a:xfrm>
          <a:off x="0" y="0"/>
          <a:ext cx="0" cy="0"/>
          <a:chOff x="0" y="0"/>
          <a:chExt cx="0" cy="0"/>
        </a:xfrm>
      </p:grpSpPr>
      <p:sp>
        <p:nvSpPr>
          <p:cNvPr id="1523" name="Google Shape;1523;p59"/>
          <p:cNvSpPr txBox="1">
            <a:spLocks noGrp="1"/>
          </p:cNvSpPr>
          <p:nvPr>
            <p:ph type="ctrTitle"/>
          </p:nvPr>
        </p:nvSpPr>
        <p:spPr>
          <a:xfrm>
            <a:off x="2430000" y="1480702"/>
            <a:ext cx="4284000" cy="9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
        <p:nvSpPr>
          <p:cNvPr id="1525" name="Google Shape;1525;p59"/>
          <p:cNvSpPr txBox="1">
            <a:spLocks noGrp="1"/>
          </p:cNvSpPr>
          <p:nvPr>
            <p:ph type="subTitle" idx="2"/>
          </p:nvPr>
        </p:nvSpPr>
        <p:spPr>
          <a:xfrm>
            <a:off x="6390906" y="6316950"/>
            <a:ext cx="2286600" cy="4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PROJECT PROPOSAL</a:t>
            </a:r>
            <a:endParaRPr/>
          </a:p>
        </p:txBody>
      </p:sp>
      <p:sp>
        <p:nvSpPr>
          <p:cNvPr id="1526" name="Google Shape;1526;p59">
            <a:hlinkClick r:id="rId3" action="ppaction://hlinksldjump"/>
          </p:cNvPr>
          <p:cNvSpPr txBox="1">
            <a:spLocks noGrp="1"/>
          </p:cNvSpPr>
          <p:nvPr>
            <p:ph type="subTitle" idx="3"/>
          </p:nvPr>
        </p:nvSpPr>
        <p:spPr>
          <a:xfrm>
            <a:off x="926373"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ABOUT</a:t>
            </a:r>
            <a:endParaRPr/>
          </a:p>
        </p:txBody>
      </p:sp>
      <p:sp>
        <p:nvSpPr>
          <p:cNvPr id="1527" name="Google Shape;1527;p59">
            <a:hlinkClick r:id="rId4" action="ppaction://hlinksldjump"/>
          </p:cNvPr>
          <p:cNvSpPr txBox="1">
            <a:spLocks noGrp="1"/>
          </p:cNvSpPr>
          <p:nvPr>
            <p:ph type="subTitle" idx="4"/>
          </p:nvPr>
        </p:nvSpPr>
        <p:spPr>
          <a:xfrm>
            <a:off x="1874598"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BUDGET</a:t>
            </a:r>
            <a:endParaRPr/>
          </a:p>
        </p:txBody>
      </p:sp>
      <p:sp>
        <p:nvSpPr>
          <p:cNvPr id="1528" name="Google Shape;1528;p59">
            <a:hlinkClick r:id="rId5" action="ppaction://hlinksldjump"/>
          </p:cNvPr>
          <p:cNvSpPr txBox="1">
            <a:spLocks noGrp="1"/>
          </p:cNvSpPr>
          <p:nvPr>
            <p:ph type="subTitle" idx="5"/>
          </p:nvPr>
        </p:nvSpPr>
        <p:spPr>
          <a:xfrm>
            <a:off x="2822823"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PROJECT</a:t>
            </a:r>
            <a:endParaRPr/>
          </a:p>
        </p:txBody>
      </p:sp>
      <p:sp>
        <p:nvSpPr>
          <p:cNvPr id="1529" name="Google Shape;1529;p59">
            <a:hlinkClick r:id="" action="ppaction://noaction"/>
          </p:cNvPr>
          <p:cNvSpPr txBox="1">
            <a:spLocks noGrp="1"/>
          </p:cNvSpPr>
          <p:nvPr>
            <p:ph type="subTitle" idx="6"/>
          </p:nvPr>
        </p:nvSpPr>
        <p:spPr>
          <a:xfrm>
            <a:off x="3771048"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TIMELINE</a:t>
            </a:r>
            <a:endParaRPr/>
          </a:p>
        </p:txBody>
      </p:sp>
      <p:grpSp>
        <p:nvGrpSpPr>
          <p:cNvPr id="1530" name="Google Shape;1530;p59"/>
          <p:cNvGrpSpPr/>
          <p:nvPr/>
        </p:nvGrpSpPr>
        <p:grpSpPr>
          <a:xfrm>
            <a:off x="912697" y="1745326"/>
            <a:ext cx="247486" cy="560689"/>
            <a:chOff x="690709" y="1212543"/>
            <a:chExt cx="222000" cy="502950"/>
          </a:xfrm>
        </p:grpSpPr>
        <p:sp>
          <p:nvSpPr>
            <p:cNvPr id="1531" name="Google Shape;1531;p59"/>
            <p:cNvSpPr/>
            <p:nvPr/>
          </p:nvSpPr>
          <p:spPr>
            <a:xfrm>
              <a:off x="690709" y="149349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9"/>
            <p:cNvSpPr/>
            <p:nvPr/>
          </p:nvSpPr>
          <p:spPr>
            <a:xfrm>
              <a:off x="690709" y="121254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3" name="Google Shape;1533;p59"/>
          <p:cNvGrpSpPr/>
          <p:nvPr/>
        </p:nvGrpSpPr>
        <p:grpSpPr>
          <a:xfrm>
            <a:off x="7133525" y="3169426"/>
            <a:ext cx="477425" cy="588776"/>
            <a:chOff x="7133525" y="3169426"/>
            <a:chExt cx="477425" cy="588776"/>
          </a:xfrm>
        </p:grpSpPr>
        <p:sp>
          <p:nvSpPr>
            <p:cNvPr id="1534" name="Google Shape;1534;p59"/>
            <p:cNvSpPr/>
            <p:nvPr/>
          </p:nvSpPr>
          <p:spPr>
            <a:xfrm>
              <a:off x="7295950" y="3443201"/>
              <a:ext cx="315000" cy="3150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9"/>
            <p:cNvSpPr/>
            <p:nvPr/>
          </p:nvSpPr>
          <p:spPr>
            <a:xfrm>
              <a:off x="7133525" y="3169426"/>
              <a:ext cx="177900" cy="1779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8" name="Google Shape;1548;p59"/>
          <p:cNvSpPr txBox="1"/>
          <p:nvPr/>
        </p:nvSpPr>
        <p:spPr>
          <a:xfrm>
            <a:off x="3072000" y="5254415"/>
            <a:ext cx="3000000" cy="4053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300">
                <a:solidFill>
                  <a:schemeClr val="dk2"/>
                </a:solidFill>
                <a:latin typeface="Roboto"/>
                <a:ea typeface="Roboto"/>
                <a:cs typeface="Roboto"/>
                <a:sym typeface="Roboto"/>
              </a:rPr>
              <a:t>Please keep this slide for attribution</a:t>
            </a:r>
            <a:endParaRPr sz="1300">
              <a:solidFill>
                <a:schemeClr val="dk2"/>
              </a:solidFill>
              <a:latin typeface="Roboto"/>
              <a:ea typeface="Roboto"/>
              <a:cs typeface="Roboto"/>
              <a:sym typeface="Roboto"/>
            </a:endParaRPr>
          </a:p>
        </p:txBody>
      </p:sp>
      <p:sp>
        <p:nvSpPr>
          <p:cNvPr id="17" name="Google Shape;1524;p59"/>
          <p:cNvSpPr txBox="1">
            <a:spLocks noGrp="1"/>
          </p:cNvSpPr>
          <p:nvPr>
            <p:ph type="subTitle" idx="1"/>
          </p:nvPr>
        </p:nvSpPr>
        <p:spPr>
          <a:xfrm>
            <a:off x="2430000" y="3032201"/>
            <a:ext cx="4293900" cy="113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 dirty="0"/>
              <a:t>Do you have any questions</a:t>
            </a:r>
            <a:r>
              <a:rPr lang="en" dirty="0" smtClean="0"/>
              <a:t>?</a:t>
            </a:r>
          </a:p>
          <a:p>
            <a:pPr marL="0" lvl="0" indent="0" algn="ctr" rtl="0">
              <a:spcBef>
                <a:spcPts val="0"/>
              </a:spcBef>
              <a:spcAft>
                <a:spcPts val="0"/>
              </a:spcAft>
              <a:buClr>
                <a:schemeClr val="lt1"/>
              </a:buClr>
              <a:buSzPts val="1100"/>
              <a:buFont typeface="Arial"/>
              <a:buNone/>
            </a:pPr>
            <a:endParaRPr dirty="0"/>
          </a:p>
          <a:p>
            <a:pPr marL="0" lvl="0" indent="0" algn="ctr" rtl="0">
              <a:spcBef>
                <a:spcPts val="1000"/>
              </a:spcBef>
              <a:spcAft>
                <a:spcPts val="0"/>
              </a:spcAft>
              <a:buClr>
                <a:schemeClr val="lt1"/>
              </a:buClr>
              <a:buSzPts val="1100"/>
              <a:buFont typeface="Arial"/>
              <a:buNone/>
            </a:pPr>
            <a:r>
              <a:rPr lang="en" b="1" dirty="0" smtClean="0">
                <a:hlinkClick r:id="rId6"/>
              </a:rPr>
              <a:t>EMAIL: </a:t>
            </a:r>
            <a:r>
              <a:rPr lang="en" dirty="0" smtClean="0">
                <a:hlinkClick r:id="rId6"/>
              </a:rPr>
              <a:t>aadnanshahh2001@gmail.com</a:t>
            </a:r>
            <a:endParaRPr lang="en" dirty="0"/>
          </a:p>
          <a:p>
            <a:pPr marL="0" lvl="0" indent="0">
              <a:spcBef>
                <a:spcPts val="1000"/>
              </a:spcBef>
              <a:buClr>
                <a:schemeClr val="lt1"/>
              </a:buClr>
              <a:buSzPts val="1100"/>
            </a:pPr>
            <a:r>
              <a:rPr lang="en-US" b="1" dirty="0" smtClean="0"/>
              <a:t>GITHUB: </a:t>
            </a:r>
            <a:r>
              <a:rPr lang="en-US" dirty="0" smtClean="0"/>
              <a:t>https</a:t>
            </a:r>
            <a:r>
              <a:rPr lang="en-US" dirty="0"/>
              <a:t>://github.com/AdnanShahSahb</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35"/>
          <p:cNvSpPr txBox="1">
            <a:spLocks noGrp="1"/>
          </p:cNvSpPr>
          <p:nvPr>
            <p:ph type="title"/>
          </p:nvPr>
        </p:nvSpPr>
        <p:spPr>
          <a:xfrm>
            <a:off x="939873" y="2744314"/>
            <a:ext cx="57777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mtClean="0"/>
              <a:t>TOPIC 15: </a:t>
            </a:r>
            <a:endParaRPr dirty="0"/>
          </a:p>
        </p:txBody>
      </p:sp>
      <p:sp>
        <p:nvSpPr>
          <p:cNvPr id="764" name="Google Shape;764;p35">
            <a:hlinkClick r:id="rId3" action="ppaction://hlinksldjump"/>
          </p:cNvPr>
          <p:cNvSpPr txBox="1">
            <a:spLocks noGrp="1"/>
          </p:cNvSpPr>
          <p:nvPr>
            <p:ph type="subTitle" idx="3"/>
          </p:nvPr>
        </p:nvSpPr>
        <p:spPr>
          <a:xfrm>
            <a:off x="1874598"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BUDGET</a:t>
            </a:r>
            <a:endParaRPr/>
          </a:p>
        </p:txBody>
      </p:sp>
      <p:sp>
        <p:nvSpPr>
          <p:cNvPr id="765" name="Google Shape;765;p35">
            <a:hlinkClick r:id="rId4" action="ppaction://hlinksldjump"/>
          </p:cNvPr>
          <p:cNvSpPr txBox="1">
            <a:spLocks noGrp="1"/>
          </p:cNvSpPr>
          <p:nvPr>
            <p:ph type="subTitle" idx="4"/>
          </p:nvPr>
        </p:nvSpPr>
        <p:spPr>
          <a:xfrm>
            <a:off x="2822823"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PROJECT</a:t>
            </a:r>
            <a:endParaRPr/>
          </a:p>
        </p:txBody>
      </p:sp>
      <p:sp>
        <p:nvSpPr>
          <p:cNvPr id="766" name="Google Shape;766;p35">
            <a:hlinkClick r:id="" action="ppaction://noaction"/>
          </p:cNvPr>
          <p:cNvSpPr txBox="1">
            <a:spLocks noGrp="1"/>
          </p:cNvSpPr>
          <p:nvPr>
            <p:ph type="subTitle" idx="5"/>
          </p:nvPr>
        </p:nvSpPr>
        <p:spPr>
          <a:xfrm>
            <a:off x="3771048"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TIMELINE</a:t>
            </a:r>
            <a:endParaRPr/>
          </a:p>
        </p:txBody>
      </p:sp>
      <p:sp>
        <p:nvSpPr>
          <p:cNvPr id="767" name="Google Shape;767;p35"/>
          <p:cNvSpPr/>
          <p:nvPr/>
        </p:nvSpPr>
        <p:spPr>
          <a:xfrm>
            <a:off x="1101598" y="3378727"/>
            <a:ext cx="7043032" cy="698238"/>
          </a:xfrm>
          <a:prstGeom prst="rect">
            <a:avLst/>
          </a:prstGeom>
        </p:spPr>
        <p:txBody>
          <a:bodyPr>
            <a:prstTxWarp prst="textPlain">
              <a:avLst/>
            </a:prstTxWarp>
          </a:bodyPr>
          <a:lstStyle/>
          <a:p>
            <a:pPr lvl="0" algn="ctr"/>
            <a:r>
              <a:rPr lang="en-US" b="1" smtClean="0">
                <a:ln w="19050" cap="flat" cmpd="sng">
                  <a:solidFill>
                    <a:schemeClr val="dk1"/>
                  </a:solidFill>
                  <a:prstDash val="solid"/>
                  <a:round/>
                  <a:headEnd type="none" w="sm" len="sm"/>
                  <a:tailEnd type="none" w="sm" len="sm"/>
                </a:ln>
                <a:noFill/>
                <a:latin typeface="Roboto Condensed"/>
              </a:rPr>
              <a:t>PHYSICS-CANNON.js</a:t>
            </a:r>
            <a:endParaRPr b="1" i="0" dirty="0">
              <a:ln w="19050" cap="flat" cmpd="sng">
                <a:solidFill>
                  <a:schemeClr val="dk1"/>
                </a:solidFill>
                <a:prstDash val="solid"/>
                <a:round/>
                <a:headEnd type="none" w="sm" len="sm"/>
                <a:tailEnd type="none" w="sm" len="sm"/>
              </a:ln>
              <a:noFill/>
              <a:latin typeface="Roboto Condensed"/>
            </a:endParaRPr>
          </a:p>
        </p:txBody>
      </p:sp>
      <p:sp>
        <p:nvSpPr>
          <p:cNvPr id="768" name="Google Shape;768;p35"/>
          <p:cNvSpPr txBox="1">
            <a:spLocks noGrp="1"/>
          </p:cNvSpPr>
          <p:nvPr>
            <p:ph type="subTitle" idx="1"/>
          </p:nvPr>
        </p:nvSpPr>
        <p:spPr>
          <a:xfrm>
            <a:off x="6390906" y="6316950"/>
            <a:ext cx="2286600" cy="4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PROJECT PROPOSAL</a:t>
            </a:r>
            <a:endParaRPr/>
          </a:p>
        </p:txBody>
      </p:sp>
      <p:sp>
        <p:nvSpPr>
          <p:cNvPr id="769" name="Google Shape;769;p35">
            <a:hlinkClick r:id="rId5" action="ppaction://hlinksldjump"/>
          </p:cNvPr>
          <p:cNvSpPr txBox="1">
            <a:spLocks noGrp="1"/>
          </p:cNvSpPr>
          <p:nvPr>
            <p:ph type="subTitle" idx="2"/>
          </p:nvPr>
        </p:nvSpPr>
        <p:spPr>
          <a:xfrm>
            <a:off x="926373"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ABOUT</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36"/>
          <p:cNvSpPr txBox="1">
            <a:spLocks noGrp="1"/>
          </p:cNvSpPr>
          <p:nvPr>
            <p:ph type="title"/>
          </p:nvPr>
        </p:nvSpPr>
        <p:spPr>
          <a:xfrm>
            <a:off x="3749805" y="2225850"/>
            <a:ext cx="2660007"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mtClean="0"/>
              <a:t>INTRO TO PHYSICS</a:t>
            </a:r>
            <a:endParaRPr dirty="0"/>
          </a:p>
        </p:txBody>
      </p:sp>
      <p:sp>
        <p:nvSpPr>
          <p:cNvPr id="778" name="Google Shape;778;p36"/>
          <p:cNvSpPr txBox="1">
            <a:spLocks noGrp="1"/>
          </p:cNvSpPr>
          <p:nvPr>
            <p:ph type="title" idx="4"/>
          </p:nvPr>
        </p:nvSpPr>
        <p:spPr>
          <a:xfrm>
            <a:off x="6442817" y="3681310"/>
            <a:ext cx="3033104"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mtClean="0"/>
              <a:t>BASIC SCENE</a:t>
            </a:r>
            <a:endParaRPr dirty="0"/>
          </a:p>
        </p:txBody>
      </p:sp>
      <p:sp>
        <p:nvSpPr>
          <p:cNvPr id="782" name="Google Shape;782;p36"/>
          <p:cNvSpPr txBox="1">
            <a:spLocks noGrp="1"/>
          </p:cNvSpPr>
          <p:nvPr>
            <p:ph type="title" idx="8"/>
          </p:nvPr>
        </p:nvSpPr>
        <p:spPr>
          <a:xfrm>
            <a:off x="518050" y="2753550"/>
            <a:ext cx="2725800" cy="135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TABLE OF CONTENTS</a:t>
            </a:r>
            <a:endParaRPr dirty="0"/>
          </a:p>
        </p:txBody>
      </p:sp>
      <p:cxnSp>
        <p:nvCxnSpPr>
          <p:cNvPr id="783" name="Google Shape;783;p36"/>
          <p:cNvCxnSpPr>
            <a:stCxn id="782" idx="0"/>
            <a:endCxn id="784" idx="1"/>
          </p:cNvCxnSpPr>
          <p:nvPr/>
        </p:nvCxnSpPr>
        <p:spPr>
          <a:xfrm rot="-5400000">
            <a:off x="1739050" y="1909950"/>
            <a:ext cx="985500" cy="701700"/>
          </a:xfrm>
          <a:prstGeom prst="bentConnector2">
            <a:avLst/>
          </a:prstGeom>
          <a:noFill/>
          <a:ln w="19050" cap="flat" cmpd="sng">
            <a:solidFill>
              <a:schemeClr val="accent1"/>
            </a:solidFill>
            <a:prstDash val="dash"/>
            <a:round/>
            <a:headEnd type="diamond" w="med" len="med"/>
            <a:tailEnd type="diamond" w="med" len="med"/>
          </a:ln>
        </p:spPr>
      </p:cxnSp>
      <p:sp>
        <p:nvSpPr>
          <p:cNvPr id="785" name="Google Shape;785;p36">
            <a:hlinkClick r:id="rId3" action="ppaction://hlinksldjump"/>
          </p:cNvPr>
          <p:cNvSpPr txBox="1">
            <a:spLocks noGrp="1"/>
          </p:cNvSpPr>
          <p:nvPr>
            <p:ph type="subTitle" idx="13"/>
          </p:nvPr>
        </p:nvSpPr>
        <p:spPr>
          <a:xfrm>
            <a:off x="926372" y="174350"/>
            <a:ext cx="1279499" cy="405300"/>
          </a:xfrm>
          <a:prstGeom prst="rect">
            <a:avLst/>
          </a:prstGeom>
        </p:spPr>
        <p:txBody>
          <a:bodyPr spcFirstLastPara="1" wrap="square" lIns="91425" tIns="91425" rIns="91425" bIns="91425" anchor="ctr" anchorCtr="0">
            <a:noAutofit/>
          </a:bodyPr>
          <a:lstStyle/>
          <a:p>
            <a:pPr marL="0" indent="0"/>
            <a:r>
              <a:rPr lang="en-US" smtClean="0"/>
              <a:t>Intro To Physics</a:t>
            </a:r>
            <a:endParaRPr dirty="0"/>
          </a:p>
        </p:txBody>
      </p:sp>
      <p:sp>
        <p:nvSpPr>
          <p:cNvPr id="786" name="Google Shape;786;p36">
            <a:hlinkClick r:id="rId4" action="ppaction://hlinksldjump"/>
          </p:cNvPr>
          <p:cNvSpPr txBox="1">
            <a:spLocks noGrp="1"/>
          </p:cNvSpPr>
          <p:nvPr>
            <p:ph type="subTitle" idx="14"/>
          </p:nvPr>
        </p:nvSpPr>
        <p:spPr>
          <a:xfrm>
            <a:off x="2107969" y="174350"/>
            <a:ext cx="2209886" cy="405300"/>
          </a:xfrm>
          <a:prstGeom prst="rect">
            <a:avLst/>
          </a:prstGeom>
        </p:spPr>
        <p:txBody>
          <a:bodyPr spcFirstLastPara="1" wrap="square" lIns="91425" tIns="91425" rIns="91425" bIns="91425" anchor="ctr" anchorCtr="0">
            <a:noAutofit/>
          </a:bodyPr>
          <a:lstStyle/>
          <a:p>
            <a:pPr marL="0" indent="0"/>
            <a:r>
              <a:rPr lang="en-US" smtClean="0"/>
              <a:t>Comparisons of JS Libraries</a:t>
            </a:r>
            <a:endParaRPr dirty="0"/>
          </a:p>
        </p:txBody>
      </p:sp>
      <p:sp>
        <p:nvSpPr>
          <p:cNvPr id="787" name="Google Shape;787;p36">
            <a:hlinkClick r:id="" action="ppaction://noaction"/>
          </p:cNvPr>
          <p:cNvSpPr txBox="1">
            <a:spLocks noGrp="1"/>
          </p:cNvSpPr>
          <p:nvPr>
            <p:ph type="subTitle" idx="15"/>
          </p:nvPr>
        </p:nvSpPr>
        <p:spPr>
          <a:xfrm>
            <a:off x="4128399" y="180208"/>
            <a:ext cx="1183569" cy="405300"/>
          </a:xfrm>
          <a:prstGeom prst="rect">
            <a:avLst/>
          </a:prstGeom>
        </p:spPr>
        <p:txBody>
          <a:bodyPr spcFirstLastPara="1" wrap="square" lIns="91425" tIns="91425" rIns="91425" bIns="91425" anchor="ctr" anchorCtr="0">
            <a:noAutofit/>
          </a:bodyPr>
          <a:lstStyle/>
          <a:p>
            <a:pPr marL="0" indent="0"/>
            <a:r>
              <a:rPr lang="en-US" smtClean="0"/>
              <a:t>CANNON.js</a:t>
            </a:r>
            <a:endParaRPr dirty="0"/>
          </a:p>
        </p:txBody>
      </p:sp>
      <p:sp>
        <p:nvSpPr>
          <p:cNvPr id="788" name="Google Shape;788;p36">
            <a:hlinkClick r:id="" action="ppaction://noaction"/>
          </p:cNvPr>
          <p:cNvSpPr txBox="1">
            <a:spLocks noGrp="1"/>
          </p:cNvSpPr>
          <p:nvPr>
            <p:ph type="subTitle" idx="16"/>
          </p:nvPr>
        </p:nvSpPr>
        <p:spPr>
          <a:xfrm>
            <a:off x="5114431" y="174350"/>
            <a:ext cx="1328386" cy="405300"/>
          </a:xfrm>
          <a:prstGeom prst="rect">
            <a:avLst/>
          </a:prstGeom>
        </p:spPr>
        <p:txBody>
          <a:bodyPr spcFirstLastPara="1" wrap="square" lIns="91425" tIns="91425" rIns="91425" bIns="91425" anchor="ctr" anchorCtr="0">
            <a:noAutofit/>
          </a:bodyPr>
          <a:lstStyle/>
          <a:p>
            <a:pPr marL="0" lvl="0" indent="0"/>
            <a:r>
              <a:rPr lang="en-US" smtClean="0"/>
              <a:t>Basic Scene</a:t>
            </a:r>
            <a:endParaRPr dirty="0"/>
          </a:p>
        </p:txBody>
      </p:sp>
      <p:sp>
        <p:nvSpPr>
          <p:cNvPr id="789" name="Google Shape;789;p36"/>
          <p:cNvSpPr/>
          <p:nvPr/>
        </p:nvSpPr>
        <p:spPr>
          <a:xfrm>
            <a:off x="3046853" y="1744374"/>
            <a:ext cx="237300" cy="2373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2582600" y="1417225"/>
            <a:ext cx="701700" cy="701700"/>
          </a:xfrm>
          <a:prstGeom prst="roundRect">
            <a:avLst>
              <a:gd name="adj" fmla="val 16667"/>
            </a:avLst>
          </a:prstGeom>
          <a:gradFill>
            <a:gsLst>
              <a:gs pos="0">
                <a:schemeClr val="accent2"/>
              </a:gs>
              <a:gs pos="89000">
                <a:schemeClr val="lt1"/>
              </a:gs>
              <a:gs pos="100000">
                <a:schemeClr val="accent1"/>
              </a:gs>
            </a:gsLst>
            <a:lin ang="8100019"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0" name="Google Shape;790;p36"/>
          <p:cNvGrpSpPr/>
          <p:nvPr/>
        </p:nvGrpSpPr>
        <p:grpSpPr>
          <a:xfrm>
            <a:off x="2709416" y="1560838"/>
            <a:ext cx="448065" cy="414463"/>
            <a:chOff x="4126815" y="2760704"/>
            <a:chExt cx="380393" cy="363118"/>
          </a:xfrm>
        </p:grpSpPr>
        <p:sp>
          <p:nvSpPr>
            <p:cNvPr id="791" name="Google Shape;791;p36"/>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5" name="Google Shape;795;p36"/>
          <p:cNvSpPr/>
          <p:nvPr/>
        </p:nvSpPr>
        <p:spPr>
          <a:xfrm>
            <a:off x="6594496" y="1435781"/>
            <a:ext cx="817699" cy="651675"/>
          </a:xfrm>
          <a:prstGeom prst="rect">
            <a:avLst/>
          </a:prstGeom>
        </p:spPr>
        <p:txBody>
          <a:bodyPr>
            <a:prstTxWarp prst="textPlain">
              <a:avLst/>
            </a:prstTxWarp>
          </a:bodyPr>
          <a:lstStyle/>
          <a:p>
            <a:pPr lvl="0" algn="ctr"/>
            <a:r>
              <a:rPr b="1" i="0" dirty="0" smtClean="0">
                <a:ln w="19050" cap="flat" cmpd="sng">
                  <a:solidFill>
                    <a:schemeClr val="accent1"/>
                  </a:solidFill>
                  <a:prstDash val="solid"/>
                  <a:round/>
                  <a:headEnd type="none" w="sm" len="sm"/>
                  <a:tailEnd type="none" w="sm" len="sm"/>
                </a:ln>
                <a:noFill/>
                <a:latin typeface="Roboto Condensed"/>
              </a:rPr>
              <a:t>0</a:t>
            </a:r>
            <a:r>
              <a:rPr lang="en-US" b="1" i="0" dirty="0" smtClean="0">
                <a:ln w="19050" cap="flat" cmpd="sng">
                  <a:solidFill>
                    <a:schemeClr val="accent1"/>
                  </a:solidFill>
                  <a:prstDash val="solid"/>
                  <a:round/>
                  <a:headEnd type="none" w="sm" len="sm"/>
                  <a:tailEnd type="none" w="sm" len="sm"/>
                </a:ln>
                <a:noFill/>
                <a:latin typeface="Roboto Condensed"/>
              </a:rPr>
              <a:t>2</a:t>
            </a:r>
            <a:endParaRPr b="1" i="0" dirty="0">
              <a:ln w="19050" cap="flat" cmpd="sng">
                <a:solidFill>
                  <a:schemeClr val="accent1"/>
                </a:solidFill>
                <a:prstDash val="solid"/>
                <a:round/>
                <a:headEnd type="none" w="sm" len="sm"/>
                <a:tailEnd type="none" w="sm" len="sm"/>
              </a:ln>
              <a:noFill/>
              <a:latin typeface="Roboto Condensed"/>
            </a:endParaRPr>
          </a:p>
        </p:txBody>
      </p:sp>
      <p:sp>
        <p:nvSpPr>
          <p:cNvPr id="797" name="Google Shape;797;p36"/>
          <p:cNvSpPr/>
          <p:nvPr/>
        </p:nvSpPr>
        <p:spPr>
          <a:xfrm>
            <a:off x="3839667" y="1452887"/>
            <a:ext cx="723075" cy="651675"/>
          </a:xfrm>
          <a:prstGeom prst="rect">
            <a:avLst/>
          </a:prstGeom>
        </p:spPr>
        <p:txBody>
          <a:bodyPr>
            <a:prstTxWarp prst="textPlain">
              <a:avLst/>
            </a:prstTxWarp>
          </a:bodyPr>
          <a:lstStyle/>
          <a:p>
            <a:pPr lvl="0" algn="ctr"/>
            <a:r>
              <a:rPr b="1" i="0" dirty="0">
                <a:ln w="19050" cap="flat" cmpd="sng">
                  <a:solidFill>
                    <a:schemeClr val="accent1"/>
                  </a:solidFill>
                  <a:prstDash val="solid"/>
                  <a:round/>
                  <a:headEnd type="none" w="sm" len="sm"/>
                  <a:tailEnd type="none" w="sm" len="sm"/>
                </a:ln>
                <a:noFill/>
                <a:latin typeface="Roboto Condensed"/>
              </a:rPr>
              <a:t>01</a:t>
            </a:r>
          </a:p>
        </p:txBody>
      </p:sp>
      <p:sp>
        <p:nvSpPr>
          <p:cNvPr id="799" name="Google Shape;799;p36"/>
          <p:cNvSpPr txBox="1">
            <a:spLocks noGrp="1"/>
          </p:cNvSpPr>
          <p:nvPr>
            <p:ph type="subTitle" idx="9"/>
          </p:nvPr>
        </p:nvSpPr>
        <p:spPr>
          <a:xfrm>
            <a:off x="6390906" y="6316950"/>
            <a:ext cx="2286600" cy="4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PROJECT PROPOSAL</a:t>
            </a:r>
            <a:endParaRPr/>
          </a:p>
        </p:txBody>
      </p:sp>
      <p:grpSp>
        <p:nvGrpSpPr>
          <p:cNvPr id="800" name="Google Shape;800;p36"/>
          <p:cNvGrpSpPr/>
          <p:nvPr/>
        </p:nvGrpSpPr>
        <p:grpSpPr>
          <a:xfrm>
            <a:off x="7924977" y="1252056"/>
            <a:ext cx="538061" cy="560627"/>
            <a:chOff x="7924977" y="1252056"/>
            <a:chExt cx="538061" cy="560627"/>
          </a:xfrm>
        </p:grpSpPr>
        <p:sp>
          <p:nvSpPr>
            <p:cNvPr id="801" name="Google Shape;801;p36"/>
            <p:cNvSpPr/>
            <p:nvPr/>
          </p:nvSpPr>
          <p:spPr>
            <a:xfrm>
              <a:off x="7924977" y="1550483"/>
              <a:ext cx="262200" cy="2622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8200839" y="1252056"/>
              <a:ext cx="262200" cy="2622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36"/>
          <p:cNvGrpSpPr/>
          <p:nvPr/>
        </p:nvGrpSpPr>
        <p:grpSpPr>
          <a:xfrm>
            <a:off x="1271525" y="4920325"/>
            <a:ext cx="655039" cy="706378"/>
            <a:chOff x="1271525" y="4920325"/>
            <a:chExt cx="655039" cy="706378"/>
          </a:xfrm>
        </p:grpSpPr>
        <p:sp>
          <p:nvSpPr>
            <p:cNvPr id="804" name="Google Shape;804;p36"/>
            <p:cNvSpPr/>
            <p:nvPr/>
          </p:nvSpPr>
          <p:spPr>
            <a:xfrm>
              <a:off x="1513164" y="4920325"/>
              <a:ext cx="413400" cy="413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1271525" y="5375603"/>
              <a:ext cx="251100" cy="251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95;p36"/>
          <p:cNvSpPr/>
          <p:nvPr/>
        </p:nvSpPr>
        <p:spPr>
          <a:xfrm>
            <a:off x="3828723" y="2966673"/>
            <a:ext cx="817699" cy="651675"/>
          </a:xfrm>
          <a:prstGeom prst="rect">
            <a:avLst/>
          </a:prstGeom>
        </p:spPr>
        <p:txBody>
          <a:bodyPr>
            <a:prstTxWarp prst="textPlain">
              <a:avLst/>
            </a:prstTxWarp>
          </a:bodyPr>
          <a:lstStyle/>
          <a:p>
            <a:pPr lvl="0" algn="ctr"/>
            <a:r>
              <a:rPr b="1" i="0" dirty="0" smtClean="0">
                <a:ln w="19050" cap="flat" cmpd="sng">
                  <a:solidFill>
                    <a:schemeClr val="accent1"/>
                  </a:solidFill>
                  <a:prstDash val="solid"/>
                  <a:round/>
                  <a:headEnd type="none" w="sm" len="sm"/>
                  <a:tailEnd type="none" w="sm" len="sm"/>
                </a:ln>
                <a:noFill/>
                <a:latin typeface="Roboto Condensed"/>
              </a:rPr>
              <a:t>0</a:t>
            </a:r>
            <a:r>
              <a:rPr lang="en-US" b="1" i="0" dirty="0" smtClean="0">
                <a:ln w="19050" cap="flat" cmpd="sng">
                  <a:solidFill>
                    <a:schemeClr val="accent1"/>
                  </a:solidFill>
                  <a:prstDash val="solid"/>
                  <a:round/>
                  <a:headEnd type="none" w="sm" len="sm"/>
                  <a:tailEnd type="none" w="sm" len="sm"/>
                </a:ln>
                <a:noFill/>
                <a:latin typeface="Roboto Condensed"/>
              </a:rPr>
              <a:t>3</a:t>
            </a:r>
            <a:endParaRPr b="1" i="0" dirty="0">
              <a:ln w="19050" cap="flat" cmpd="sng">
                <a:solidFill>
                  <a:schemeClr val="accent1"/>
                </a:solidFill>
                <a:prstDash val="solid"/>
                <a:round/>
                <a:headEnd type="none" w="sm" len="sm"/>
                <a:tailEnd type="none" w="sm" len="sm"/>
              </a:ln>
              <a:noFill/>
              <a:latin typeface="Roboto Condensed"/>
            </a:endParaRPr>
          </a:p>
        </p:txBody>
      </p:sp>
      <p:sp>
        <p:nvSpPr>
          <p:cNvPr id="33" name="Google Shape;795;p36"/>
          <p:cNvSpPr/>
          <p:nvPr/>
        </p:nvSpPr>
        <p:spPr>
          <a:xfrm>
            <a:off x="6594496" y="2960241"/>
            <a:ext cx="817699" cy="651675"/>
          </a:xfrm>
          <a:prstGeom prst="rect">
            <a:avLst/>
          </a:prstGeom>
        </p:spPr>
        <p:txBody>
          <a:bodyPr>
            <a:prstTxWarp prst="textPlain">
              <a:avLst/>
            </a:prstTxWarp>
          </a:bodyPr>
          <a:lstStyle/>
          <a:p>
            <a:pPr lvl="0" algn="ctr"/>
            <a:r>
              <a:rPr b="1" i="0" dirty="0" smtClean="0">
                <a:ln w="19050" cap="flat" cmpd="sng">
                  <a:solidFill>
                    <a:schemeClr val="accent1"/>
                  </a:solidFill>
                  <a:prstDash val="solid"/>
                  <a:round/>
                  <a:headEnd type="none" w="sm" len="sm"/>
                  <a:tailEnd type="none" w="sm" len="sm"/>
                </a:ln>
                <a:noFill/>
                <a:latin typeface="Roboto Condensed"/>
              </a:rPr>
              <a:t>0</a:t>
            </a:r>
            <a:r>
              <a:rPr lang="en-US" b="1" i="0" dirty="0" smtClean="0">
                <a:ln w="19050" cap="flat" cmpd="sng">
                  <a:solidFill>
                    <a:schemeClr val="accent1"/>
                  </a:solidFill>
                  <a:prstDash val="solid"/>
                  <a:round/>
                  <a:headEnd type="none" w="sm" len="sm"/>
                  <a:tailEnd type="none" w="sm" len="sm"/>
                </a:ln>
                <a:noFill/>
                <a:latin typeface="Roboto Condensed"/>
              </a:rPr>
              <a:t>4</a:t>
            </a:r>
            <a:endParaRPr b="1" i="0" dirty="0">
              <a:ln w="19050" cap="flat" cmpd="sng">
                <a:solidFill>
                  <a:schemeClr val="accent1"/>
                </a:solidFill>
                <a:prstDash val="solid"/>
                <a:round/>
                <a:headEnd type="none" w="sm" len="sm"/>
                <a:tailEnd type="none" w="sm" len="sm"/>
              </a:ln>
              <a:noFill/>
              <a:latin typeface="Roboto Condensed"/>
            </a:endParaRPr>
          </a:p>
        </p:txBody>
      </p:sp>
      <p:sp>
        <p:nvSpPr>
          <p:cNvPr id="34" name="Google Shape;795;p36"/>
          <p:cNvSpPr/>
          <p:nvPr/>
        </p:nvSpPr>
        <p:spPr>
          <a:xfrm>
            <a:off x="3828722" y="4510434"/>
            <a:ext cx="817699" cy="651675"/>
          </a:xfrm>
          <a:prstGeom prst="rect">
            <a:avLst/>
          </a:prstGeom>
        </p:spPr>
        <p:txBody>
          <a:bodyPr>
            <a:prstTxWarp prst="textPlain">
              <a:avLst/>
            </a:prstTxWarp>
          </a:bodyPr>
          <a:lstStyle/>
          <a:p>
            <a:pPr lvl="0" algn="ctr"/>
            <a:r>
              <a:rPr b="1" i="0" dirty="0" smtClean="0">
                <a:ln w="19050" cap="flat" cmpd="sng">
                  <a:solidFill>
                    <a:schemeClr val="accent1"/>
                  </a:solidFill>
                  <a:prstDash val="solid"/>
                  <a:round/>
                  <a:headEnd type="none" w="sm" len="sm"/>
                  <a:tailEnd type="none" w="sm" len="sm"/>
                </a:ln>
                <a:noFill/>
                <a:latin typeface="Roboto Condensed"/>
              </a:rPr>
              <a:t>0</a:t>
            </a:r>
            <a:r>
              <a:rPr lang="en-US" b="1" i="0" dirty="0" smtClean="0">
                <a:ln w="19050" cap="flat" cmpd="sng">
                  <a:solidFill>
                    <a:schemeClr val="accent1"/>
                  </a:solidFill>
                  <a:prstDash val="solid"/>
                  <a:round/>
                  <a:headEnd type="none" w="sm" len="sm"/>
                  <a:tailEnd type="none" w="sm" len="sm"/>
                </a:ln>
                <a:noFill/>
                <a:latin typeface="Roboto Condensed"/>
              </a:rPr>
              <a:t>5</a:t>
            </a:r>
            <a:endParaRPr b="1" i="0" dirty="0">
              <a:ln w="19050" cap="flat" cmpd="sng">
                <a:solidFill>
                  <a:schemeClr val="accent1"/>
                </a:solidFill>
                <a:prstDash val="solid"/>
                <a:round/>
                <a:headEnd type="none" w="sm" len="sm"/>
                <a:tailEnd type="none" w="sm" len="sm"/>
              </a:ln>
              <a:noFill/>
              <a:latin typeface="Roboto Condensed"/>
            </a:endParaRPr>
          </a:p>
        </p:txBody>
      </p:sp>
      <p:sp>
        <p:nvSpPr>
          <p:cNvPr id="36" name="Google Shape;778;p36"/>
          <p:cNvSpPr txBox="1">
            <a:spLocks noGrp="1"/>
          </p:cNvSpPr>
          <p:nvPr>
            <p:ph type="title" idx="4"/>
          </p:nvPr>
        </p:nvSpPr>
        <p:spPr>
          <a:xfrm>
            <a:off x="6464398" y="2197895"/>
            <a:ext cx="250322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mtClean="0"/>
              <a:t>COMPARISONS OF JS LIBRARIES</a:t>
            </a:r>
            <a:endParaRPr dirty="0"/>
          </a:p>
        </p:txBody>
      </p:sp>
      <p:sp>
        <p:nvSpPr>
          <p:cNvPr id="37" name="Google Shape;778;p36"/>
          <p:cNvSpPr txBox="1">
            <a:spLocks noGrp="1"/>
          </p:cNvSpPr>
          <p:nvPr>
            <p:ph type="title" idx="4"/>
          </p:nvPr>
        </p:nvSpPr>
        <p:spPr>
          <a:xfrm>
            <a:off x="3749805" y="3692282"/>
            <a:ext cx="2528447"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mtClean="0"/>
              <a:t>CANNON.JS</a:t>
            </a:r>
            <a:endParaRPr dirty="0"/>
          </a:p>
        </p:txBody>
      </p:sp>
      <p:sp>
        <p:nvSpPr>
          <p:cNvPr id="38" name="Google Shape;778;p36"/>
          <p:cNvSpPr txBox="1">
            <a:spLocks noGrp="1"/>
          </p:cNvSpPr>
          <p:nvPr>
            <p:ph type="title" idx="4"/>
          </p:nvPr>
        </p:nvSpPr>
        <p:spPr>
          <a:xfrm>
            <a:off x="3771048" y="5237303"/>
            <a:ext cx="2884276" cy="527700"/>
          </a:xfrm>
          <a:prstGeom prst="rect">
            <a:avLst/>
          </a:prstGeom>
        </p:spPr>
        <p:txBody>
          <a:bodyPr spcFirstLastPara="1" wrap="square" lIns="91425" tIns="91425" rIns="91425" bIns="91425" anchor="ctr" anchorCtr="0">
            <a:noAutofit/>
          </a:bodyPr>
          <a:lstStyle/>
          <a:p>
            <a:pPr lvl="0"/>
            <a:r>
              <a:rPr lang="en-US" smtClean="0"/>
              <a:t>FRICTION &amp; SPIN</a:t>
            </a:r>
            <a:endParaRPr lang="en-US" dirty="0"/>
          </a:p>
        </p:txBody>
      </p:sp>
      <p:sp>
        <p:nvSpPr>
          <p:cNvPr id="41" name="Google Shape;788;p36">
            <a:hlinkClick r:id="" action="ppaction://noaction"/>
          </p:cNvPr>
          <p:cNvSpPr txBox="1">
            <a:spLocks noGrp="1"/>
          </p:cNvSpPr>
          <p:nvPr>
            <p:ph type="subTitle" idx="16"/>
          </p:nvPr>
        </p:nvSpPr>
        <p:spPr>
          <a:xfrm>
            <a:off x="6272298" y="174350"/>
            <a:ext cx="1283169" cy="405300"/>
          </a:xfrm>
          <a:prstGeom prst="rect">
            <a:avLst/>
          </a:prstGeom>
        </p:spPr>
        <p:txBody>
          <a:bodyPr spcFirstLastPara="1" wrap="square" lIns="91425" tIns="91425" rIns="91425" bIns="91425" anchor="ctr" anchorCtr="0">
            <a:noAutofit/>
          </a:bodyPr>
          <a:lstStyle/>
          <a:p>
            <a:pPr marL="0" lvl="0" indent="0"/>
            <a:r>
              <a:rPr lang="en-US" smtClean="0"/>
              <a:t>Friction &amp; SPIN</a:t>
            </a:r>
            <a:endParaRPr dirty="0"/>
          </a:p>
        </p:txBody>
      </p:sp>
      <p:sp>
        <p:nvSpPr>
          <p:cNvPr id="35" name="Google Shape;795;p36"/>
          <p:cNvSpPr/>
          <p:nvPr/>
        </p:nvSpPr>
        <p:spPr>
          <a:xfrm>
            <a:off x="6606253" y="4499462"/>
            <a:ext cx="817699" cy="651675"/>
          </a:xfrm>
          <a:prstGeom prst="rect">
            <a:avLst/>
          </a:prstGeom>
        </p:spPr>
        <p:txBody>
          <a:bodyPr>
            <a:prstTxWarp prst="textPlain">
              <a:avLst/>
            </a:prstTxWarp>
          </a:bodyPr>
          <a:lstStyle/>
          <a:p>
            <a:pPr lvl="0" algn="ctr"/>
            <a:r>
              <a:rPr b="1" i="0" dirty="0" smtClean="0">
                <a:ln w="19050" cap="flat" cmpd="sng">
                  <a:solidFill>
                    <a:schemeClr val="accent1"/>
                  </a:solidFill>
                  <a:prstDash val="solid"/>
                  <a:round/>
                  <a:headEnd type="none" w="sm" len="sm"/>
                  <a:tailEnd type="none" w="sm" len="sm"/>
                </a:ln>
                <a:noFill/>
                <a:latin typeface="Roboto Condensed"/>
              </a:rPr>
              <a:t>0</a:t>
            </a:r>
            <a:r>
              <a:rPr lang="en-US" b="1" i="0" dirty="0" smtClean="0">
                <a:ln w="19050" cap="flat" cmpd="sng">
                  <a:solidFill>
                    <a:schemeClr val="accent1"/>
                  </a:solidFill>
                  <a:prstDash val="solid"/>
                  <a:round/>
                  <a:headEnd type="none" w="sm" len="sm"/>
                  <a:tailEnd type="none" w="sm" len="sm"/>
                </a:ln>
                <a:noFill/>
                <a:latin typeface="Roboto Condensed"/>
              </a:rPr>
              <a:t>5</a:t>
            </a:r>
            <a:endParaRPr b="1" i="0" dirty="0">
              <a:ln w="19050" cap="flat" cmpd="sng">
                <a:solidFill>
                  <a:schemeClr val="accent1"/>
                </a:solidFill>
                <a:prstDash val="solid"/>
                <a:round/>
                <a:headEnd type="none" w="sm" len="sm"/>
                <a:tailEnd type="none" w="sm" len="sm"/>
              </a:ln>
              <a:noFill/>
              <a:latin typeface="Roboto Condensed"/>
            </a:endParaRPr>
          </a:p>
        </p:txBody>
      </p:sp>
      <p:sp>
        <p:nvSpPr>
          <p:cNvPr id="39" name="Google Shape;778;p36"/>
          <p:cNvSpPr txBox="1">
            <a:spLocks noGrp="1"/>
          </p:cNvSpPr>
          <p:nvPr>
            <p:ph type="title" idx="4"/>
          </p:nvPr>
        </p:nvSpPr>
        <p:spPr>
          <a:xfrm>
            <a:off x="6548579" y="5226331"/>
            <a:ext cx="2884276" cy="527700"/>
          </a:xfrm>
          <a:prstGeom prst="rect">
            <a:avLst/>
          </a:prstGeom>
        </p:spPr>
        <p:txBody>
          <a:bodyPr spcFirstLastPara="1" wrap="square" lIns="91425" tIns="91425" rIns="91425" bIns="91425" anchor="ctr" anchorCtr="0">
            <a:noAutofit/>
          </a:bodyPr>
          <a:lstStyle/>
          <a:p>
            <a:pPr lvl="0"/>
            <a:r>
              <a:rPr lang="en-US" smtClean="0"/>
              <a:t>SLIP &amp; BOUNCE</a:t>
            </a:r>
            <a:endParaRPr lang="en-US" dirty="0"/>
          </a:p>
        </p:txBody>
      </p:sp>
      <p:sp>
        <p:nvSpPr>
          <p:cNvPr id="40" name="Google Shape;788;p36">
            <a:hlinkClick r:id="" action="ppaction://noaction"/>
          </p:cNvPr>
          <p:cNvSpPr txBox="1">
            <a:spLocks noGrp="1"/>
          </p:cNvSpPr>
          <p:nvPr>
            <p:ph type="subTitle" idx="16"/>
          </p:nvPr>
        </p:nvSpPr>
        <p:spPr>
          <a:xfrm>
            <a:off x="7332398" y="174350"/>
            <a:ext cx="1543666" cy="405300"/>
          </a:xfrm>
          <a:prstGeom prst="rect">
            <a:avLst/>
          </a:prstGeom>
        </p:spPr>
        <p:txBody>
          <a:bodyPr spcFirstLastPara="1" wrap="square" lIns="91425" tIns="91425" rIns="91425" bIns="91425" anchor="ctr" anchorCtr="0">
            <a:noAutofit/>
          </a:bodyPr>
          <a:lstStyle/>
          <a:p>
            <a:pPr marL="0" lvl="0" indent="0"/>
            <a:r>
              <a:rPr lang="en-US" smtClean="0"/>
              <a:t>Slip &amp; Bounce</a:t>
            </a:r>
            <a:endParaRPr dirty="0"/>
          </a:p>
        </p:txBody>
      </p:sp>
    </p:spTree>
    <p:extLst>
      <p:ext uri="{BB962C8B-B14F-4D97-AF65-F5344CB8AC3E}">
        <p14:creationId xmlns:p14="http://schemas.microsoft.com/office/powerpoint/2010/main" val="3132239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pic>
        <p:nvPicPr>
          <p:cNvPr id="38" name="Google Shape;810;p37"/>
          <p:cNvPicPr preferRelativeResize="0"/>
          <p:nvPr/>
        </p:nvPicPr>
        <p:blipFill rotWithShape="1">
          <a:blip r:embed="rId3">
            <a:alphaModFix/>
          </a:blip>
          <a:srcRect l="23573" r="26966"/>
          <a:stretch/>
        </p:blipFill>
        <p:spPr>
          <a:xfrm>
            <a:off x="5080200" y="695125"/>
            <a:ext cx="4063800" cy="5477076"/>
          </a:xfrm>
          <a:prstGeom prst="rect">
            <a:avLst/>
          </a:prstGeom>
          <a:noFill/>
          <a:ln>
            <a:noFill/>
          </a:ln>
        </p:spPr>
      </p:pic>
      <p:sp>
        <p:nvSpPr>
          <p:cNvPr id="39" name="Google Shape;811;p37"/>
          <p:cNvSpPr txBox="1">
            <a:spLocks noGrp="1"/>
          </p:cNvSpPr>
          <p:nvPr>
            <p:ph type="title"/>
          </p:nvPr>
        </p:nvSpPr>
        <p:spPr>
          <a:xfrm>
            <a:off x="926373" y="3995150"/>
            <a:ext cx="4153827" cy="841800"/>
          </a:xfrm>
          <a:prstGeom prst="rect">
            <a:avLst/>
          </a:prstGeom>
        </p:spPr>
        <p:txBody>
          <a:bodyPr spcFirstLastPara="1" wrap="square" lIns="91425" tIns="91425" rIns="91425" bIns="91425" anchor="ctr" anchorCtr="0">
            <a:noAutofit/>
          </a:bodyPr>
          <a:lstStyle/>
          <a:p>
            <a:r>
              <a:rPr lang="en-US" sz="6000" smtClean="0"/>
              <a:t>Intro To Physics</a:t>
            </a:r>
            <a:endParaRPr lang="en-US" sz="6000" dirty="0"/>
          </a:p>
        </p:txBody>
      </p:sp>
      <p:sp>
        <p:nvSpPr>
          <p:cNvPr id="40" name="Google Shape;818;p37"/>
          <p:cNvSpPr/>
          <p:nvPr/>
        </p:nvSpPr>
        <p:spPr>
          <a:xfrm>
            <a:off x="997469" y="1975265"/>
            <a:ext cx="1478527" cy="1332513"/>
          </a:xfrm>
          <a:prstGeom prst="rect">
            <a:avLst/>
          </a:prstGeom>
        </p:spPr>
        <p:txBody>
          <a:bodyPr>
            <a:prstTxWarp prst="textPlain">
              <a:avLst/>
            </a:prstTxWarp>
          </a:bodyPr>
          <a:lstStyle/>
          <a:p>
            <a:pPr lvl="0" algn="ctr"/>
            <a:r>
              <a:rPr b="1" i="0">
                <a:ln w="19050" cap="flat" cmpd="sng">
                  <a:solidFill>
                    <a:schemeClr val="accent1"/>
                  </a:solidFill>
                  <a:prstDash val="solid"/>
                  <a:round/>
                  <a:headEnd type="none" w="sm" len="sm"/>
                  <a:tailEnd type="none" w="sm" len="sm"/>
                </a:ln>
                <a:noFill/>
                <a:latin typeface="Roboto Condensed"/>
              </a:rPr>
              <a:t>01</a:t>
            </a:r>
          </a:p>
        </p:txBody>
      </p:sp>
      <p:sp>
        <p:nvSpPr>
          <p:cNvPr id="41" name="Google Shape;830;p37"/>
          <p:cNvSpPr/>
          <p:nvPr/>
        </p:nvSpPr>
        <p:spPr>
          <a:xfrm rot="10800000">
            <a:off x="997469" y="655525"/>
            <a:ext cx="696900" cy="79200"/>
          </a:xfrm>
          <a:prstGeom prst="roundRect">
            <a:avLst>
              <a:gd name="adj" fmla="val 16667"/>
            </a:avLst>
          </a:prstGeom>
          <a:gradFill>
            <a:gsLst>
              <a:gs pos="0">
                <a:schemeClr val="accent2"/>
              </a:gs>
              <a:gs pos="89000">
                <a:schemeClr val="lt1"/>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p:cNvSpPr>
            <a:spLocks noGrp="1"/>
          </p:cNvSpPr>
          <p:nvPr>
            <p:ph type="subTitle" idx="14"/>
          </p:nvPr>
        </p:nvSpPr>
        <p:spPr/>
        <p:txBody>
          <a:bodyPr/>
          <a:lstStyle/>
          <a:p>
            <a:endParaRPr lang="en-US"/>
          </a:p>
        </p:txBody>
      </p:sp>
      <p:sp>
        <p:nvSpPr>
          <p:cNvPr id="4" name="Subtitle 3"/>
          <p:cNvSpPr>
            <a:spLocks noGrp="1"/>
          </p:cNvSpPr>
          <p:nvPr>
            <p:ph type="subTitle" idx="15"/>
          </p:nvPr>
        </p:nvSpPr>
        <p:spPr/>
        <p:txBody>
          <a:bodyPr/>
          <a:lstStyle/>
          <a:p>
            <a:endParaRPr lang="en-US"/>
          </a:p>
        </p:txBody>
      </p:sp>
      <p:sp>
        <p:nvSpPr>
          <p:cNvPr id="5" name="Subtitle 4"/>
          <p:cNvSpPr>
            <a:spLocks noGrp="1"/>
          </p:cNvSpPr>
          <p:nvPr>
            <p:ph type="subTitle" idx="14"/>
          </p:nvPr>
        </p:nvSpPr>
        <p:spPr/>
        <p:txBody>
          <a:bodyPr/>
          <a:lstStyle/>
          <a:p>
            <a:endParaRPr lang="en-US"/>
          </a:p>
        </p:txBody>
      </p:sp>
      <p:sp>
        <p:nvSpPr>
          <p:cNvPr id="6" name="Subtitle 5"/>
          <p:cNvSpPr>
            <a:spLocks noGrp="1"/>
          </p:cNvSpPr>
          <p:nvPr>
            <p:ph type="subTitle" idx="15"/>
          </p:nvPr>
        </p:nvSpPr>
        <p:spPr/>
        <p:txBody>
          <a:bodyPr/>
          <a:lstStyle/>
          <a:p>
            <a:endParaRPr lang="en-US"/>
          </a:p>
        </p:txBody>
      </p:sp>
      <p:sp>
        <p:nvSpPr>
          <p:cNvPr id="7" name="Subtitle 6"/>
          <p:cNvSpPr>
            <a:spLocks noGrp="1"/>
          </p:cNvSpPr>
          <p:nvPr>
            <p:ph type="subTitle" idx="16"/>
          </p:nvPr>
        </p:nvSpPr>
        <p:spPr/>
        <p:txBody>
          <a:bodyPr/>
          <a:lstStyle/>
          <a:p>
            <a:endParaRPr lang="en-US"/>
          </a:p>
        </p:txBody>
      </p:sp>
      <p:sp>
        <p:nvSpPr>
          <p:cNvPr id="8" name="Subtitle 7"/>
          <p:cNvSpPr>
            <a:spLocks noGrp="1"/>
          </p:cNvSpPr>
          <p:nvPr>
            <p:ph type="subTitle" idx="16"/>
          </p:nvPr>
        </p:nvSpPr>
        <p:spPr/>
        <p:txBody>
          <a:bodyPr/>
          <a:lstStyle/>
          <a:p>
            <a:endParaRPr lang="en-US"/>
          </a:p>
        </p:txBody>
      </p:sp>
      <p:sp>
        <p:nvSpPr>
          <p:cNvPr id="9" name="Subtitle 8"/>
          <p:cNvSpPr>
            <a:spLocks noGrp="1"/>
          </p:cNvSpPr>
          <p:nvPr>
            <p:ph type="subTitle" idx="16"/>
          </p:nvPr>
        </p:nvSpPr>
        <p:spPr/>
        <p:txBody>
          <a:bodyPr/>
          <a:lstStyle/>
          <a:p>
            <a:endParaRPr lang="en-US"/>
          </a:p>
        </p:txBody>
      </p:sp>
      <p:sp>
        <p:nvSpPr>
          <p:cNvPr id="10" name="Subtitle 9"/>
          <p:cNvSpPr>
            <a:spLocks noGrp="1"/>
          </p:cNvSpPr>
          <p:nvPr>
            <p:ph type="subTitle" idx="13"/>
          </p:nvPr>
        </p:nvSpPr>
        <p:spPr/>
        <p:txBody>
          <a:bodyPr/>
          <a:lstStyle/>
          <a:p>
            <a:endParaRPr lang="en-US"/>
          </a:p>
        </p:txBody>
      </p:sp>
      <p:sp>
        <p:nvSpPr>
          <p:cNvPr id="24" name="Google Shape;785;p36">
            <a:hlinkClick r:id="rId4" action="ppaction://hlinksldjump"/>
          </p:cNvPr>
          <p:cNvSpPr txBox="1">
            <a:spLocks noGrp="1"/>
          </p:cNvSpPr>
          <p:nvPr>
            <p:ph type="subTitle" idx="13"/>
          </p:nvPr>
        </p:nvSpPr>
        <p:spPr>
          <a:xfrm>
            <a:off x="926372" y="174350"/>
            <a:ext cx="1279499" cy="405300"/>
          </a:xfrm>
          <a:prstGeom prst="rect">
            <a:avLst/>
          </a:prstGeom>
        </p:spPr>
        <p:txBody>
          <a:bodyPr spcFirstLastPara="1" wrap="square" lIns="91425" tIns="91425" rIns="91425" bIns="91425" anchor="ctr" anchorCtr="0">
            <a:noAutofit/>
          </a:bodyPr>
          <a:lstStyle/>
          <a:p>
            <a:pPr marL="0" indent="0"/>
            <a:r>
              <a:rPr lang="en-US" b="1">
                <a:solidFill>
                  <a:schemeClr val="accent2"/>
                </a:solidFill>
              </a:rPr>
              <a:t>Intro To Physics</a:t>
            </a:r>
            <a:endParaRPr b="1" dirty="0">
              <a:solidFill>
                <a:schemeClr val="accent2"/>
              </a:solidFill>
            </a:endParaRPr>
          </a:p>
        </p:txBody>
      </p:sp>
      <p:sp>
        <p:nvSpPr>
          <p:cNvPr id="25" name="Google Shape;787;p36">
            <a:hlinkClick r:id="" action="ppaction://noaction"/>
          </p:cNvPr>
          <p:cNvSpPr txBox="1">
            <a:spLocks noGrp="1"/>
          </p:cNvSpPr>
          <p:nvPr>
            <p:ph type="subTitle" idx="15"/>
          </p:nvPr>
        </p:nvSpPr>
        <p:spPr>
          <a:xfrm>
            <a:off x="2082782" y="174350"/>
            <a:ext cx="1183569" cy="405300"/>
          </a:xfrm>
          <a:prstGeom prst="rect">
            <a:avLst/>
          </a:prstGeom>
        </p:spPr>
        <p:txBody>
          <a:bodyPr spcFirstLastPara="1" wrap="square" lIns="91425" tIns="91425" rIns="91425" bIns="91425" anchor="ctr" anchorCtr="0">
            <a:noAutofit/>
          </a:bodyPr>
          <a:lstStyle/>
          <a:p>
            <a:pPr marL="0" indent="0"/>
            <a:r>
              <a:rPr lang="en-US"/>
              <a:t>CANNON.js</a:t>
            </a:r>
            <a:endParaRPr dirty="0"/>
          </a:p>
        </p:txBody>
      </p:sp>
      <p:sp>
        <p:nvSpPr>
          <p:cNvPr id="26" name="Google Shape;788;p36">
            <a:hlinkClick r:id="" action="ppaction://noaction"/>
          </p:cNvPr>
          <p:cNvSpPr txBox="1">
            <a:spLocks noGrp="1"/>
          </p:cNvSpPr>
          <p:nvPr>
            <p:ph type="subTitle" idx="16"/>
          </p:nvPr>
        </p:nvSpPr>
        <p:spPr>
          <a:xfrm>
            <a:off x="3068814" y="168492"/>
            <a:ext cx="1328386" cy="405300"/>
          </a:xfrm>
          <a:prstGeom prst="rect">
            <a:avLst/>
          </a:prstGeom>
        </p:spPr>
        <p:txBody>
          <a:bodyPr spcFirstLastPara="1" wrap="square" lIns="91425" tIns="91425" rIns="91425" bIns="91425" anchor="ctr" anchorCtr="0">
            <a:noAutofit/>
          </a:bodyPr>
          <a:lstStyle/>
          <a:p>
            <a:pPr marL="0" lvl="0" indent="0"/>
            <a:r>
              <a:rPr lang="en-US" smtClean="0"/>
              <a:t>Basic Scene</a:t>
            </a:r>
            <a:endParaRPr dirty="0"/>
          </a:p>
        </p:txBody>
      </p:sp>
      <p:sp>
        <p:nvSpPr>
          <p:cNvPr id="27" name="Google Shape;788;p36">
            <a:hlinkClick r:id="" action="ppaction://noaction"/>
          </p:cNvPr>
          <p:cNvSpPr txBox="1">
            <a:spLocks noGrp="1"/>
          </p:cNvSpPr>
          <p:nvPr>
            <p:ph type="subTitle" idx="16"/>
          </p:nvPr>
        </p:nvSpPr>
        <p:spPr>
          <a:xfrm>
            <a:off x="4226681" y="168492"/>
            <a:ext cx="1283169" cy="405300"/>
          </a:xfrm>
          <a:prstGeom prst="rect">
            <a:avLst/>
          </a:prstGeom>
        </p:spPr>
        <p:txBody>
          <a:bodyPr spcFirstLastPara="1" wrap="square" lIns="91425" tIns="91425" rIns="91425" bIns="91425" anchor="ctr" anchorCtr="0">
            <a:noAutofit/>
          </a:bodyPr>
          <a:lstStyle/>
          <a:p>
            <a:pPr marL="0" lvl="0" indent="0"/>
            <a:r>
              <a:rPr lang="en-US" smtClean="0"/>
              <a:t>Friction &amp; SPIN</a:t>
            </a:r>
            <a:endParaRPr dirty="0"/>
          </a:p>
        </p:txBody>
      </p:sp>
      <p:sp>
        <p:nvSpPr>
          <p:cNvPr id="28" name="Google Shape;788;p36">
            <a:hlinkClick r:id="" action="ppaction://noaction"/>
          </p:cNvPr>
          <p:cNvSpPr txBox="1">
            <a:spLocks noGrp="1"/>
          </p:cNvSpPr>
          <p:nvPr>
            <p:ph type="subTitle" idx="16"/>
          </p:nvPr>
        </p:nvSpPr>
        <p:spPr>
          <a:xfrm>
            <a:off x="5286781" y="168492"/>
            <a:ext cx="1543666" cy="405300"/>
          </a:xfrm>
          <a:prstGeom prst="rect">
            <a:avLst/>
          </a:prstGeom>
        </p:spPr>
        <p:txBody>
          <a:bodyPr spcFirstLastPara="1" wrap="square" lIns="91425" tIns="91425" rIns="91425" bIns="91425" anchor="ctr" anchorCtr="0">
            <a:noAutofit/>
          </a:bodyPr>
          <a:lstStyle/>
          <a:p>
            <a:pPr marL="0" indent="0"/>
            <a:r>
              <a:rPr lang="en-US"/>
              <a:t>Slip &amp; Bounce</a:t>
            </a:r>
            <a:endParaRPr dirty="0"/>
          </a:p>
        </p:txBody>
      </p:sp>
    </p:spTree>
    <p:extLst>
      <p:ext uri="{BB962C8B-B14F-4D97-AF65-F5344CB8AC3E}">
        <p14:creationId xmlns:p14="http://schemas.microsoft.com/office/powerpoint/2010/main" val="25659127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11" name="Google Shape;1554;p60"/>
          <p:cNvSpPr txBox="1">
            <a:spLocks/>
          </p:cNvSpPr>
          <p:nvPr/>
        </p:nvSpPr>
        <p:spPr>
          <a:xfrm>
            <a:off x="938344" y="1231779"/>
            <a:ext cx="6657325" cy="27746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1pPr>
            <a:lvl2pPr marL="914400" marR="0" lvl="1"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pPr marL="285750" indent="-285750">
              <a:lnSpc>
                <a:spcPct val="150000"/>
              </a:lnSpc>
              <a:buFont typeface="Arial" panose="020B0604020202020204" pitchFamily="34" charset="0"/>
              <a:buChar char="•"/>
            </a:pPr>
            <a:r>
              <a:rPr lang="en-US"/>
              <a:t>Physics can be one of the coolest features you can add to a WebGL experience. </a:t>
            </a:r>
            <a:endParaRPr lang="en-US" smtClean="0"/>
          </a:p>
          <a:p>
            <a:pPr marL="285750" indent="-285750">
              <a:lnSpc>
                <a:spcPct val="150000"/>
              </a:lnSpc>
              <a:buFont typeface="Arial" panose="020B0604020202020204" pitchFamily="34" charset="0"/>
              <a:buChar char="•"/>
            </a:pPr>
            <a:r>
              <a:rPr lang="en-US" smtClean="0"/>
              <a:t>We can </a:t>
            </a:r>
            <a:r>
              <a:rPr lang="en-US"/>
              <a:t>collide, collapse, fall and </a:t>
            </a:r>
            <a:r>
              <a:rPr lang="en-US" smtClean="0"/>
              <a:t>bounce the objects like we experience in real life.</a:t>
            </a:r>
          </a:p>
          <a:p>
            <a:pPr marL="285750" indent="-285750">
              <a:lnSpc>
                <a:spcPct val="150000"/>
              </a:lnSpc>
              <a:buFont typeface="Arial" panose="020B0604020202020204" pitchFamily="34" charset="0"/>
              <a:buChar char="•"/>
            </a:pPr>
            <a:r>
              <a:rPr lang="en-US"/>
              <a:t>There are many ways of adding physics to your project, and it depends on what you want to achieve. You can create your own physics with some mathematics and solutions like Raycaster, but if you wish to get realistic physics with tension, friction, bouncing, constraints, pivots, etc. and all that in 3D space, you better use a library.</a:t>
            </a:r>
            <a:endParaRPr lang="en-US" dirty="0" smtClean="0"/>
          </a:p>
          <a:p>
            <a:pPr marL="0" indent="0">
              <a:lnSpc>
                <a:spcPct val="150000"/>
              </a:lnSpc>
            </a:pPr>
            <a:endParaRPr lang="en-US" dirty="0" smtClean="0"/>
          </a:p>
          <a:p>
            <a:pPr marL="0" indent="0">
              <a:lnSpc>
                <a:spcPct val="150000"/>
              </a:lnSpc>
            </a:pPr>
            <a:endParaRPr lang="en-US" dirty="0" smtClean="0"/>
          </a:p>
        </p:txBody>
      </p:sp>
      <p:sp>
        <p:nvSpPr>
          <p:cNvPr id="3" name="Subtitle 2"/>
          <p:cNvSpPr>
            <a:spLocks noGrp="1"/>
          </p:cNvSpPr>
          <p:nvPr>
            <p:ph type="subTitle" idx="14"/>
          </p:nvPr>
        </p:nvSpPr>
        <p:spPr/>
        <p:txBody>
          <a:bodyPr/>
          <a:lstStyle/>
          <a:p>
            <a:endParaRPr lang="en-US"/>
          </a:p>
        </p:txBody>
      </p:sp>
      <p:sp>
        <p:nvSpPr>
          <p:cNvPr id="5" name="Subtitle 4"/>
          <p:cNvSpPr>
            <a:spLocks noGrp="1"/>
          </p:cNvSpPr>
          <p:nvPr>
            <p:ph type="subTitle" idx="14"/>
          </p:nvPr>
        </p:nvSpPr>
        <p:spPr/>
        <p:txBody>
          <a:bodyPr/>
          <a:lstStyle/>
          <a:p>
            <a:endParaRPr lang="en-US"/>
          </a:p>
        </p:txBody>
      </p:sp>
      <p:sp>
        <p:nvSpPr>
          <p:cNvPr id="6" name="Subtitle 5"/>
          <p:cNvSpPr>
            <a:spLocks noGrp="1"/>
          </p:cNvSpPr>
          <p:nvPr>
            <p:ph type="subTitle" idx="15"/>
          </p:nvPr>
        </p:nvSpPr>
        <p:spPr/>
        <p:txBody>
          <a:bodyPr/>
          <a:lstStyle/>
          <a:p>
            <a:endParaRPr lang="en-US"/>
          </a:p>
        </p:txBody>
      </p:sp>
      <p:sp>
        <p:nvSpPr>
          <p:cNvPr id="7" name="Subtitle 6"/>
          <p:cNvSpPr>
            <a:spLocks noGrp="1"/>
          </p:cNvSpPr>
          <p:nvPr>
            <p:ph type="subTitle" idx="16"/>
          </p:nvPr>
        </p:nvSpPr>
        <p:spPr/>
        <p:txBody>
          <a:bodyPr/>
          <a:lstStyle/>
          <a:p>
            <a:endParaRPr lang="en-US"/>
          </a:p>
        </p:txBody>
      </p:sp>
      <p:sp>
        <p:nvSpPr>
          <p:cNvPr id="8" name="Subtitle 7"/>
          <p:cNvSpPr>
            <a:spLocks noGrp="1"/>
          </p:cNvSpPr>
          <p:nvPr>
            <p:ph type="subTitle" idx="16"/>
          </p:nvPr>
        </p:nvSpPr>
        <p:spPr/>
        <p:txBody>
          <a:bodyPr/>
          <a:lstStyle/>
          <a:p>
            <a:endParaRPr lang="en-US"/>
          </a:p>
        </p:txBody>
      </p:sp>
      <p:sp>
        <p:nvSpPr>
          <p:cNvPr id="16" name="Subtitle 15"/>
          <p:cNvSpPr>
            <a:spLocks noGrp="1"/>
          </p:cNvSpPr>
          <p:nvPr>
            <p:ph type="subTitle" idx="16"/>
          </p:nvPr>
        </p:nvSpPr>
        <p:spPr/>
        <p:txBody>
          <a:bodyPr/>
          <a:lstStyle/>
          <a:p>
            <a:endParaRPr lang="en-US"/>
          </a:p>
        </p:txBody>
      </p:sp>
      <p:sp>
        <p:nvSpPr>
          <p:cNvPr id="17" name="Subtitle 16"/>
          <p:cNvSpPr>
            <a:spLocks noGrp="1"/>
          </p:cNvSpPr>
          <p:nvPr>
            <p:ph type="subTitle" idx="13"/>
          </p:nvPr>
        </p:nvSpPr>
        <p:spPr/>
        <p:txBody>
          <a:bodyPr/>
          <a:lstStyle/>
          <a:p>
            <a:endParaRPr lang="en-US"/>
          </a:p>
        </p:txBody>
      </p:sp>
      <p:sp>
        <p:nvSpPr>
          <p:cNvPr id="27" name="Google Shape;785;p36">
            <a:hlinkClick r:id="rId3" action="ppaction://hlinksldjump"/>
          </p:cNvPr>
          <p:cNvSpPr txBox="1">
            <a:spLocks noGrp="1"/>
          </p:cNvSpPr>
          <p:nvPr>
            <p:ph type="subTitle" idx="13"/>
          </p:nvPr>
        </p:nvSpPr>
        <p:spPr>
          <a:xfrm>
            <a:off x="926372" y="174350"/>
            <a:ext cx="1279499" cy="405300"/>
          </a:xfrm>
          <a:prstGeom prst="rect">
            <a:avLst/>
          </a:prstGeom>
        </p:spPr>
        <p:txBody>
          <a:bodyPr spcFirstLastPara="1" wrap="square" lIns="91425" tIns="91425" rIns="91425" bIns="91425" anchor="ctr" anchorCtr="0">
            <a:noAutofit/>
          </a:bodyPr>
          <a:lstStyle/>
          <a:p>
            <a:pPr marL="0" indent="0"/>
            <a:r>
              <a:rPr lang="en-US" b="1">
                <a:solidFill>
                  <a:schemeClr val="accent2"/>
                </a:solidFill>
              </a:rPr>
              <a:t>Intro To Physics</a:t>
            </a:r>
            <a:endParaRPr b="1" dirty="0">
              <a:solidFill>
                <a:schemeClr val="accent2"/>
              </a:solidFill>
            </a:endParaRPr>
          </a:p>
        </p:txBody>
      </p:sp>
      <p:sp>
        <p:nvSpPr>
          <p:cNvPr id="28" name="Google Shape;787;p36">
            <a:hlinkClick r:id="" action="ppaction://noaction"/>
          </p:cNvPr>
          <p:cNvSpPr txBox="1">
            <a:spLocks noGrp="1"/>
          </p:cNvSpPr>
          <p:nvPr>
            <p:ph type="subTitle" idx="15"/>
          </p:nvPr>
        </p:nvSpPr>
        <p:spPr>
          <a:xfrm>
            <a:off x="2082782" y="174350"/>
            <a:ext cx="1183569" cy="405300"/>
          </a:xfrm>
          <a:prstGeom prst="rect">
            <a:avLst/>
          </a:prstGeom>
        </p:spPr>
        <p:txBody>
          <a:bodyPr spcFirstLastPara="1" wrap="square" lIns="91425" tIns="91425" rIns="91425" bIns="91425" anchor="ctr" anchorCtr="0">
            <a:noAutofit/>
          </a:bodyPr>
          <a:lstStyle/>
          <a:p>
            <a:pPr marL="0" indent="0"/>
            <a:r>
              <a:rPr lang="en-US"/>
              <a:t>CANNON.js</a:t>
            </a:r>
            <a:endParaRPr dirty="0"/>
          </a:p>
        </p:txBody>
      </p:sp>
      <p:sp>
        <p:nvSpPr>
          <p:cNvPr id="29" name="Google Shape;788;p36">
            <a:hlinkClick r:id="" action="ppaction://noaction"/>
          </p:cNvPr>
          <p:cNvSpPr txBox="1">
            <a:spLocks noGrp="1"/>
          </p:cNvSpPr>
          <p:nvPr>
            <p:ph type="subTitle" idx="16"/>
          </p:nvPr>
        </p:nvSpPr>
        <p:spPr>
          <a:xfrm>
            <a:off x="3068814" y="168492"/>
            <a:ext cx="1328386" cy="405300"/>
          </a:xfrm>
          <a:prstGeom prst="rect">
            <a:avLst/>
          </a:prstGeom>
        </p:spPr>
        <p:txBody>
          <a:bodyPr spcFirstLastPara="1" wrap="square" lIns="91425" tIns="91425" rIns="91425" bIns="91425" anchor="ctr" anchorCtr="0">
            <a:noAutofit/>
          </a:bodyPr>
          <a:lstStyle/>
          <a:p>
            <a:pPr marL="0" lvl="0" indent="0"/>
            <a:r>
              <a:rPr lang="en-US" smtClean="0"/>
              <a:t>Basic Scene</a:t>
            </a:r>
            <a:endParaRPr dirty="0"/>
          </a:p>
        </p:txBody>
      </p:sp>
      <p:sp>
        <p:nvSpPr>
          <p:cNvPr id="30" name="Google Shape;788;p36">
            <a:hlinkClick r:id="" action="ppaction://noaction"/>
          </p:cNvPr>
          <p:cNvSpPr txBox="1">
            <a:spLocks noGrp="1"/>
          </p:cNvSpPr>
          <p:nvPr>
            <p:ph type="subTitle" idx="16"/>
          </p:nvPr>
        </p:nvSpPr>
        <p:spPr>
          <a:xfrm>
            <a:off x="4226681" y="168492"/>
            <a:ext cx="1283169" cy="405300"/>
          </a:xfrm>
          <a:prstGeom prst="rect">
            <a:avLst/>
          </a:prstGeom>
        </p:spPr>
        <p:txBody>
          <a:bodyPr spcFirstLastPara="1" wrap="square" lIns="91425" tIns="91425" rIns="91425" bIns="91425" anchor="ctr" anchorCtr="0">
            <a:noAutofit/>
          </a:bodyPr>
          <a:lstStyle/>
          <a:p>
            <a:pPr marL="0" lvl="0" indent="0"/>
            <a:r>
              <a:rPr lang="en-US" smtClean="0"/>
              <a:t>Friction &amp; SPIN</a:t>
            </a:r>
            <a:endParaRPr dirty="0"/>
          </a:p>
        </p:txBody>
      </p:sp>
      <p:sp>
        <p:nvSpPr>
          <p:cNvPr id="31" name="Google Shape;788;p36">
            <a:hlinkClick r:id="" action="ppaction://noaction"/>
          </p:cNvPr>
          <p:cNvSpPr txBox="1">
            <a:spLocks noGrp="1"/>
          </p:cNvSpPr>
          <p:nvPr>
            <p:ph type="subTitle" idx="16"/>
          </p:nvPr>
        </p:nvSpPr>
        <p:spPr>
          <a:xfrm>
            <a:off x="5286781" y="168492"/>
            <a:ext cx="1543666" cy="405300"/>
          </a:xfrm>
          <a:prstGeom prst="rect">
            <a:avLst/>
          </a:prstGeom>
        </p:spPr>
        <p:txBody>
          <a:bodyPr spcFirstLastPara="1" wrap="square" lIns="91425" tIns="91425" rIns="91425" bIns="91425" anchor="ctr" anchorCtr="0">
            <a:noAutofit/>
          </a:bodyPr>
          <a:lstStyle/>
          <a:p>
            <a:pPr marL="0" indent="0"/>
            <a:r>
              <a:rPr lang="en-US"/>
              <a:t>Slip &amp; Bounce</a:t>
            </a:r>
            <a:endParaRPr dirty="0"/>
          </a:p>
        </p:txBody>
      </p:sp>
    </p:spTree>
    <p:extLst>
      <p:ext uri="{BB962C8B-B14F-4D97-AF65-F5344CB8AC3E}">
        <p14:creationId xmlns:p14="http://schemas.microsoft.com/office/powerpoint/2010/main" val="2766434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41" name="Google Shape;830;p37"/>
          <p:cNvSpPr/>
          <p:nvPr/>
        </p:nvSpPr>
        <p:spPr>
          <a:xfrm rot="10800000">
            <a:off x="2250563" y="613466"/>
            <a:ext cx="696900" cy="79200"/>
          </a:xfrm>
          <a:prstGeom prst="roundRect">
            <a:avLst>
              <a:gd name="adj" fmla="val 16667"/>
            </a:avLst>
          </a:prstGeom>
          <a:gradFill>
            <a:gsLst>
              <a:gs pos="0">
                <a:schemeClr val="accent2"/>
              </a:gs>
              <a:gs pos="89000">
                <a:schemeClr val="lt1"/>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 name="Google Shape;810;p37"/>
          <p:cNvPicPr preferRelativeResize="0"/>
          <p:nvPr/>
        </p:nvPicPr>
        <p:blipFill rotWithShape="1">
          <a:blip r:embed="rId3">
            <a:alphaModFix/>
          </a:blip>
          <a:srcRect l="23573" r="26966"/>
          <a:stretch/>
        </p:blipFill>
        <p:spPr>
          <a:xfrm>
            <a:off x="5080200" y="695125"/>
            <a:ext cx="4063800" cy="5477076"/>
          </a:xfrm>
          <a:prstGeom prst="rect">
            <a:avLst/>
          </a:prstGeom>
          <a:noFill/>
          <a:ln>
            <a:noFill/>
          </a:ln>
        </p:spPr>
      </p:pic>
      <p:sp>
        <p:nvSpPr>
          <p:cNvPr id="17" name="Google Shape;811;p37"/>
          <p:cNvSpPr txBox="1">
            <a:spLocks noGrp="1"/>
          </p:cNvSpPr>
          <p:nvPr>
            <p:ph type="title"/>
          </p:nvPr>
        </p:nvSpPr>
        <p:spPr>
          <a:xfrm>
            <a:off x="905786" y="3575483"/>
            <a:ext cx="4326056" cy="841800"/>
          </a:xfrm>
          <a:prstGeom prst="rect">
            <a:avLst/>
          </a:prstGeom>
        </p:spPr>
        <p:txBody>
          <a:bodyPr spcFirstLastPara="1" wrap="square" lIns="91425" tIns="91425" rIns="91425" bIns="91425" anchor="ctr" anchorCtr="0">
            <a:noAutofit/>
          </a:bodyPr>
          <a:lstStyle/>
          <a:p>
            <a:pPr lvl="0">
              <a:buSzPts val="3600"/>
            </a:pPr>
            <a:r>
              <a:rPr lang="en-US" sz="6000" smtClean="0"/>
              <a:t>CANNON.js</a:t>
            </a:r>
            <a:endParaRPr lang="en-US" sz="6000" dirty="0"/>
          </a:p>
        </p:txBody>
      </p:sp>
      <p:sp>
        <p:nvSpPr>
          <p:cNvPr id="18" name="Google Shape;818;p37"/>
          <p:cNvSpPr/>
          <p:nvPr/>
        </p:nvSpPr>
        <p:spPr>
          <a:xfrm>
            <a:off x="997469" y="1975265"/>
            <a:ext cx="1478527" cy="1332513"/>
          </a:xfrm>
          <a:prstGeom prst="rect">
            <a:avLst/>
          </a:prstGeom>
        </p:spPr>
        <p:txBody>
          <a:bodyPr>
            <a:prstTxWarp prst="textPlain">
              <a:avLst/>
            </a:prstTxWarp>
          </a:bodyPr>
          <a:lstStyle/>
          <a:p>
            <a:pPr lvl="0" algn="ctr"/>
            <a:r>
              <a:rPr b="1" i="0" smtClean="0">
                <a:ln w="19050" cap="flat" cmpd="sng">
                  <a:solidFill>
                    <a:schemeClr val="accent1"/>
                  </a:solidFill>
                  <a:prstDash val="solid"/>
                  <a:round/>
                  <a:headEnd type="none" w="sm" len="sm"/>
                  <a:tailEnd type="none" w="sm" len="sm"/>
                </a:ln>
                <a:noFill/>
                <a:latin typeface="Roboto Condensed"/>
              </a:rPr>
              <a:t>0</a:t>
            </a:r>
            <a:r>
              <a:rPr lang="en-US" b="1" i="0" smtClean="0">
                <a:ln w="19050" cap="flat" cmpd="sng">
                  <a:solidFill>
                    <a:schemeClr val="accent1"/>
                  </a:solidFill>
                  <a:prstDash val="solid"/>
                  <a:round/>
                  <a:headEnd type="none" w="sm" len="sm"/>
                  <a:tailEnd type="none" w="sm" len="sm"/>
                </a:ln>
                <a:noFill/>
                <a:latin typeface="Roboto Condensed"/>
              </a:rPr>
              <a:t>2</a:t>
            </a:r>
            <a:endParaRPr b="1" i="0" dirty="0">
              <a:ln w="19050" cap="flat" cmpd="sng">
                <a:solidFill>
                  <a:schemeClr val="accent1"/>
                </a:solidFill>
                <a:prstDash val="solid"/>
                <a:round/>
                <a:headEnd type="none" w="sm" len="sm"/>
                <a:tailEnd type="none" w="sm" len="sm"/>
              </a:ln>
              <a:noFill/>
              <a:latin typeface="Roboto Condensed"/>
            </a:endParaRPr>
          </a:p>
        </p:txBody>
      </p:sp>
      <p:sp>
        <p:nvSpPr>
          <p:cNvPr id="3" name="Subtitle 2"/>
          <p:cNvSpPr>
            <a:spLocks noGrp="1"/>
          </p:cNvSpPr>
          <p:nvPr>
            <p:ph type="subTitle" idx="14"/>
          </p:nvPr>
        </p:nvSpPr>
        <p:spPr/>
        <p:txBody>
          <a:bodyPr/>
          <a:lstStyle/>
          <a:p>
            <a:endParaRPr lang="en-US"/>
          </a:p>
        </p:txBody>
      </p:sp>
      <p:sp>
        <p:nvSpPr>
          <p:cNvPr id="12" name="Google Shape;785;p36">
            <a:hlinkClick r:id="rId4" action="ppaction://hlinksldjump"/>
          </p:cNvPr>
          <p:cNvSpPr txBox="1">
            <a:spLocks noGrp="1"/>
          </p:cNvSpPr>
          <p:nvPr>
            <p:ph type="subTitle" idx="13"/>
          </p:nvPr>
        </p:nvSpPr>
        <p:spPr>
          <a:xfrm>
            <a:off x="926372" y="174350"/>
            <a:ext cx="1279499" cy="405300"/>
          </a:xfrm>
          <a:prstGeom prst="rect">
            <a:avLst/>
          </a:prstGeom>
        </p:spPr>
        <p:txBody>
          <a:bodyPr spcFirstLastPara="1" wrap="square" lIns="91425" tIns="91425" rIns="91425" bIns="91425" anchor="ctr" anchorCtr="0">
            <a:noAutofit/>
          </a:bodyPr>
          <a:lstStyle/>
          <a:p>
            <a:pPr marL="0" indent="0"/>
            <a:r>
              <a:rPr lang="en-US" smtClean="0"/>
              <a:t>Intro To Physics</a:t>
            </a:r>
            <a:endParaRPr dirty="0"/>
          </a:p>
        </p:txBody>
      </p:sp>
      <p:sp>
        <p:nvSpPr>
          <p:cNvPr id="6" name="Subtitle 5"/>
          <p:cNvSpPr>
            <a:spLocks noGrp="1"/>
          </p:cNvSpPr>
          <p:nvPr>
            <p:ph type="subTitle" idx="15"/>
          </p:nvPr>
        </p:nvSpPr>
        <p:spPr/>
        <p:txBody>
          <a:bodyPr/>
          <a:lstStyle/>
          <a:p>
            <a:endParaRPr lang="en-US"/>
          </a:p>
        </p:txBody>
      </p:sp>
      <p:sp>
        <p:nvSpPr>
          <p:cNvPr id="7" name="Subtitle 6"/>
          <p:cNvSpPr>
            <a:spLocks noGrp="1"/>
          </p:cNvSpPr>
          <p:nvPr>
            <p:ph type="subTitle" idx="16"/>
          </p:nvPr>
        </p:nvSpPr>
        <p:spPr/>
        <p:txBody>
          <a:bodyPr/>
          <a:lstStyle/>
          <a:p>
            <a:endParaRPr lang="en-US"/>
          </a:p>
        </p:txBody>
      </p:sp>
      <p:sp>
        <p:nvSpPr>
          <p:cNvPr id="8" name="Subtitle 7"/>
          <p:cNvSpPr>
            <a:spLocks noGrp="1"/>
          </p:cNvSpPr>
          <p:nvPr>
            <p:ph type="subTitle" idx="16"/>
          </p:nvPr>
        </p:nvSpPr>
        <p:spPr/>
        <p:txBody>
          <a:bodyPr/>
          <a:lstStyle/>
          <a:p>
            <a:endParaRPr lang="en-US"/>
          </a:p>
        </p:txBody>
      </p:sp>
      <p:sp>
        <p:nvSpPr>
          <p:cNvPr id="9" name="Subtitle 8"/>
          <p:cNvSpPr>
            <a:spLocks noGrp="1"/>
          </p:cNvSpPr>
          <p:nvPr>
            <p:ph type="subTitle" idx="16"/>
          </p:nvPr>
        </p:nvSpPr>
        <p:spPr/>
        <p:txBody>
          <a:bodyPr/>
          <a:lstStyle/>
          <a:p>
            <a:endParaRPr lang="en-US"/>
          </a:p>
        </p:txBody>
      </p:sp>
      <p:sp>
        <p:nvSpPr>
          <p:cNvPr id="24" name="Google Shape;785;p36">
            <a:hlinkClick r:id="rId4" action="ppaction://hlinksldjump"/>
          </p:cNvPr>
          <p:cNvSpPr txBox="1">
            <a:spLocks noGrp="1"/>
          </p:cNvSpPr>
          <p:nvPr>
            <p:ph type="subTitle" idx="13"/>
          </p:nvPr>
        </p:nvSpPr>
        <p:spPr>
          <a:xfrm>
            <a:off x="926372" y="174350"/>
            <a:ext cx="1279499" cy="405300"/>
          </a:xfrm>
          <a:prstGeom prst="rect">
            <a:avLst/>
          </a:prstGeom>
        </p:spPr>
        <p:txBody>
          <a:bodyPr spcFirstLastPara="1" wrap="square" lIns="91425" tIns="91425" rIns="91425" bIns="91425" anchor="ctr" anchorCtr="0">
            <a:noAutofit/>
          </a:bodyPr>
          <a:lstStyle/>
          <a:p>
            <a:pPr marL="0" indent="0"/>
            <a:r>
              <a:rPr lang="en-US" smtClean="0"/>
              <a:t>Intro To Physics</a:t>
            </a:r>
            <a:endParaRPr dirty="0"/>
          </a:p>
        </p:txBody>
      </p:sp>
      <p:sp>
        <p:nvSpPr>
          <p:cNvPr id="25" name="Google Shape;787;p36">
            <a:hlinkClick r:id="" action="ppaction://noaction"/>
          </p:cNvPr>
          <p:cNvSpPr txBox="1">
            <a:spLocks noGrp="1"/>
          </p:cNvSpPr>
          <p:nvPr>
            <p:ph type="subTitle" idx="15"/>
          </p:nvPr>
        </p:nvSpPr>
        <p:spPr>
          <a:xfrm>
            <a:off x="2082782" y="174350"/>
            <a:ext cx="1183569" cy="405300"/>
          </a:xfrm>
          <a:prstGeom prst="rect">
            <a:avLst/>
          </a:prstGeom>
        </p:spPr>
        <p:txBody>
          <a:bodyPr spcFirstLastPara="1" wrap="square" lIns="91425" tIns="91425" rIns="91425" bIns="91425" anchor="ctr" anchorCtr="0">
            <a:noAutofit/>
          </a:bodyPr>
          <a:lstStyle/>
          <a:p>
            <a:pPr marL="0" indent="0"/>
            <a:r>
              <a:rPr lang="en-US" b="1">
                <a:solidFill>
                  <a:schemeClr val="accent2"/>
                </a:solidFill>
              </a:rPr>
              <a:t>CANNON.js</a:t>
            </a:r>
            <a:endParaRPr b="1" dirty="0">
              <a:solidFill>
                <a:schemeClr val="accent2"/>
              </a:solidFill>
            </a:endParaRPr>
          </a:p>
        </p:txBody>
      </p:sp>
      <p:sp>
        <p:nvSpPr>
          <p:cNvPr id="26" name="Google Shape;788;p36">
            <a:hlinkClick r:id="" action="ppaction://noaction"/>
          </p:cNvPr>
          <p:cNvSpPr txBox="1">
            <a:spLocks noGrp="1"/>
          </p:cNvSpPr>
          <p:nvPr>
            <p:ph type="subTitle" idx="16"/>
          </p:nvPr>
        </p:nvSpPr>
        <p:spPr>
          <a:xfrm>
            <a:off x="3068814" y="168492"/>
            <a:ext cx="1328386" cy="405300"/>
          </a:xfrm>
          <a:prstGeom prst="rect">
            <a:avLst/>
          </a:prstGeom>
        </p:spPr>
        <p:txBody>
          <a:bodyPr spcFirstLastPara="1" wrap="square" lIns="91425" tIns="91425" rIns="91425" bIns="91425" anchor="ctr" anchorCtr="0">
            <a:noAutofit/>
          </a:bodyPr>
          <a:lstStyle/>
          <a:p>
            <a:pPr marL="0" lvl="0" indent="0"/>
            <a:r>
              <a:rPr lang="en-US" smtClean="0"/>
              <a:t>Basic Scene</a:t>
            </a:r>
            <a:endParaRPr dirty="0"/>
          </a:p>
        </p:txBody>
      </p:sp>
      <p:sp>
        <p:nvSpPr>
          <p:cNvPr id="27" name="Google Shape;788;p36">
            <a:hlinkClick r:id="" action="ppaction://noaction"/>
          </p:cNvPr>
          <p:cNvSpPr txBox="1">
            <a:spLocks noGrp="1"/>
          </p:cNvSpPr>
          <p:nvPr>
            <p:ph type="subTitle" idx="16"/>
          </p:nvPr>
        </p:nvSpPr>
        <p:spPr>
          <a:xfrm>
            <a:off x="4226681" y="168492"/>
            <a:ext cx="1283169" cy="405300"/>
          </a:xfrm>
          <a:prstGeom prst="rect">
            <a:avLst/>
          </a:prstGeom>
        </p:spPr>
        <p:txBody>
          <a:bodyPr spcFirstLastPara="1" wrap="square" lIns="91425" tIns="91425" rIns="91425" bIns="91425" anchor="ctr" anchorCtr="0">
            <a:noAutofit/>
          </a:bodyPr>
          <a:lstStyle/>
          <a:p>
            <a:pPr marL="0" lvl="0" indent="0"/>
            <a:r>
              <a:rPr lang="en-US" smtClean="0"/>
              <a:t>Friction &amp; SPIN</a:t>
            </a:r>
            <a:endParaRPr dirty="0"/>
          </a:p>
        </p:txBody>
      </p:sp>
      <p:sp>
        <p:nvSpPr>
          <p:cNvPr id="28" name="Google Shape;788;p36">
            <a:hlinkClick r:id="" action="ppaction://noaction"/>
          </p:cNvPr>
          <p:cNvSpPr txBox="1">
            <a:spLocks noGrp="1"/>
          </p:cNvSpPr>
          <p:nvPr>
            <p:ph type="subTitle" idx="16"/>
          </p:nvPr>
        </p:nvSpPr>
        <p:spPr>
          <a:xfrm>
            <a:off x="5286781" y="168492"/>
            <a:ext cx="1543666" cy="405300"/>
          </a:xfrm>
          <a:prstGeom prst="rect">
            <a:avLst/>
          </a:prstGeom>
        </p:spPr>
        <p:txBody>
          <a:bodyPr spcFirstLastPara="1" wrap="square" lIns="91425" tIns="91425" rIns="91425" bIns="91425" anchor="ctr" anchorCtr="0">
            <a:noAutofit/>
          </a:bodyPr>
          <a:lstStyle/>
          <a:p>
            <a:pPr marL="0" indent="0"/>
            <a:r>
              <a:rPr lang="en-US"/>
              <a:t>Slip &amp; Bounce</a:t>
            </a:r>
            <a:endParaRPr dirty="0"/>
          </a:p>
        </p:txBody>
      </p:sp>
    </p:spTree>
    <p:extLst>
      <p:ext uri="{BB962C8B-B14F-4D97-AF65-F5344CB8AC3E}">
        <p14:creationId xmlns:p14="http://schemas.microsoft.com/office/powerpoint/2010/main" val="1137427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2" name="Subtitle 1"/>
          <p:cNvSpPr>
            <a:spLocks noGrp="1"/>
          </p:cNvSpPr>
          <p:nvPr>
            <p:ph type="subTitle" idx="13"/>
          </p:nvPr>
        </p:nvSpPr>
        <p:spPr/>
        <p:txBody>
          <a:bodyPr/>
          <a:lstStyle/>
          <a:p>
            <a:endParaRPr lang="en-US"/>
          </a:p>
        </p:txBody>
      </p:sp>
      <p:sp>
        <p:nvSpPr>
          <p:cNvPr id="3" name="Subtitle 2"/>
          <p:cNvSpPr>
            <a:spLocks noGrp="1"/>
          </p:cNvSpPr>
          <p:nvPr>
            <p:ph type="subTitle" idx="14"/>
          </p:nvPr>
        </p:nvSpPr>
        <p:spPr/>
        <p:txBody>
          <a:bodyPr/>
          <a:lstStyle/>
          <a:p>
            <a:endParaRPr lang="en-US"/>
          </a:p>
        </p:txBody>
      </p:sp>
      <p:sp>
        <p:nvSpPr>
          <p:cNvPr id="6" name="Subtitle 5"/>
          <p:cNvSpPr>
            <a:spLocks noGrp="1"/>
          </p:cNvSpPr>
          <p:nvPr>
            <p:ph type="subTitle" idx="13"/>
          </p:nvPr>
        </p:nvSpPr>
        <p:spPr/>
        <p:txBody>
          <a:bodyPr/>
          <a:lstStyle/>
          <a:p>
            <a:endParaRPr lang="en-US"/>
          </a:p>
        </p:txBody>
      </p:sp>
      <p:sp>
        <p:nvSpPr>
          <p:cNvPr id="8" name="Subtitle 7"/>
          <p:cNvSpPr>
            <a:spLocks noGrp="1"/>
          </p:cNvSpPr>
          <p:nvPr>
            <p:ph type="subTitle" idx="15"/>
          </p:nvPr>
        </p:nvSpPr>
        <p:spPr/>
        <p:txBody>
          <a:bodyPr/>
          <a:lstStyle/>
          <a:p>
            <a:endParaRPr lang="en-US"/>
          </a:p>
        </p:txBody>
      </p:sp>
      <p:sp>
        <p:nvSpPr>
          <p:cNvPr id="9" name="Subtitle 8"/>
          <p:cNvSpPr>
            <a:spLocks noGrp="1"/>
          </p:cNvSpPr>
          <p:nvPr>
            <p:ph type="subTitle" idx="16"/>
          </p:nvPr>
        </p:nvSpPr>
        <p:spPr/>
        <p:txBody>
          <a:bodyPr/>
          <a:lstStyle/>
          <a:p>
            <a:endParaRPr lang="en-US"/>
          </a:p>
        </p:txBody>
      </p:sp>
      <p:sp>
        <p:nvSpPr>
          <p:cNvPr id="20" name="Subtitle 19"/>
          <p:cNvSpPr>
            <a:spLocks noGrp="1"/>
          </p:cNvSpPr>
          <p:nvPr>
            <p:ph type="subTitle" idx="16"/>
          </p:nvPr>
        </p:nvSpPr>
        <p:spPr/>
        <p:txBody>
          <a:bodyPr/>
          <a:lstStyle/>
          <a:p>
            <a:endParaRPr lang="en-US"/>
          </a:p>
        </p:txBody>
      </p:sp>
      <p:sp>
        <p:nvSpPr>
          <p:cNvPr id="21" name="Subtitle 20"/>
          <p:cNvSpPr>
            <a:spLocks noGrp="1"/>
          </p:cNvSpPr>
          <p:nvPr>
            <p:ph type="subTitle" idx="16"/>
          </p:nvPr>
        </p:nvSpPr>
        <p:spPr/>
        <p:txBody>
          <a:bodyPr/>
          <a:lstStyle/>
          <a:p>
            <a:endParaRPr lang="en-US"/>
          </a:p>
        </p:txBody>
      </p:sp>
      <p:sp>
        <p:nvSpPr>
          <p:cNvPr id="22" name="Google Shape;785;p36">
            <a:hlinkClick r:id="rId3" action="ppaction://hlinksldjump"/>
          </p:cNvPr>
          <p:cNvSpPr txBox="1">
            <a:spLocks noGrp="1"/>
          </p:cNvSpPr>
          <p:nvPr>
            <p:ph type="subTitle" idx="13"/>
          </p:nvPr>
        </p:nvSpPr>
        <p:spPr>
          <a:xfrm>
            <a:off x="926372" y="174350"/>
            <a:ext cx="1279499" cy="405300"/>
          </a:xfrm>
          <a:prstGeom prst="rect">
            <a:avLst/>
          </a:prstGeom>
        </p:spPr>
        <p:txBody>
          <a:bodyPr spcFirstLastPara="1" wrap="square" lIns="91425" tIns="91425" rIns="91425" bIns="91425" anchor="ctr" anchorCtr="0">
            <a:noAutofit/>
          </a:bodyPr>
          <a:lstStyle/>
          <a:p>
            <a:pPr marL="0" indent="0"/>
            <a:r>
              <a:rPr lang="en-US" smtClean="0"/>
              <a:t>Intro To Physics</a:t>
            </a:r>
            <a:endParaRPr dirty="0"/>
          </a:p>
        </p:txBody>
      </p:sp>
      <p:sp>
        <p:nvSpPr>
          <p:cNvPr id="23" name="Google Shape;787;p36">
            <a:hlinkClick r:id="" action="ppaction://noaction"/>
          </p:cNvPr>
          <p:cNvSpPr txBox="1">
            <a:spLocks noGrp="1"/>
          </p:cNvSpPr>
          <p:nvPr>
            <p:ph type="subTitle" idx="15"/>
          </p:nvPr>
        </p:nvSpPr>
        <p:spPr>
          <a:xfrm>
            <a:off x="2082782" y="174350"/>
            <a:ext cx="1183569" cy="405300"/>
          </a:xfrm>
          <a:prstGeom prst="rect">
            <a:avLst/>
          </a:prstGeom>
        </p:spPr>
        <p:txBody>
          <a:bodyPr spcFirstLastPara="1" wrap="square" lIns="91425" tIns="91425" rIns="91425" bIns="91425" anchor="ctr" anchorCtr="0">
            <a:noAutofit/>
          </a:bodyPr>
          <a:lstStyle/>
          <a:p>
            <a:pPr marL="0" indent="0"/>
            <a:r>
              <a:rPr lang="en-US" b="1">
                <a:solidFill>
                  <a:schemeClr val="accent2"/>
                </a:solidFill>
              </a:rPr>
              <a:t>CANNON.js</a:t>
            </a:r>
            <a:endParaRPr b="1" dirty="0">
              <a:solidFill>
                <a:schemeClr val="accent2"/>
              </a:solidFill>
            </a:endParaRPr>
          </a:p>
        </p:txBody>
      </p:sp>
      <p:sp>
        <p:nvSpPr>
          <p:cNvPr id="24" name="Google Shape;788;p36">
            <a:hlinkClick r:id="" action="ppaction://noaction"/>
          </p:cNvPr>
          <p:cNvSpPr txBox="1">
            <a:spLocks noGrp="1"/>
          </p:cNvSpPr>
          <p:nvPr>
            <p:ph type="subTitle" idx="16"/>
          </p:nvPr>
        </p:nvSpPr>
        <p:spPr>
          <a:xfrm>
            <a:off x="3068814" y="168492"/>
            <a:ext cx="1328386" cy="405300"/>
          </a:xfrm>
          <a:prstGeom prst="rect">
            <a:avLst/>
          </a:prstGeom>
        </p:spPr>
        <p:txBody>
          <a:bodyPr spcFirstLastPara="1" wrap="square" lIns="91425" tIns="91425" rIns="91425" bIns="91425" anchor="ctr" anchorCtr="0">
            <a:noAutofit/>
          </a:bodyPr>
          <a:lstStyle/>
          <a:p>
            <a:pPr marL="0" lvl="0" indent="0"/>
            <a:r>
              <a:rPr lang="en-US" smtClean="0"/>
              <a:t>Basic Scene</a:t>
            </a:r>
            <a:endParaRPr dirty="0"/>
          </a:p>
        </p:txBody>
      </p:sp>
      <p:sp>
        <p:nvSpPr>
          <p:cNvPr id="25" name="Google Shape;788;p36">
            <a:hlinkClick r:id="" action="ppaction://noaction"/>
          </p:cNvPr>
          <p:cNvSpPr txBox="1">
            <a:spLocks noGrp="1"/>
          </p:cNvSpPr>
          <p:nvPr>
            <p:ph type="subTitle" idx="16"/>
          </p:nvPr>
        </p:nvSpPr>
        <p:spPr>
          <a:xfrm>
            <a:off x="4226681" y="168492"/>
            <a:ext cx="1283169" cy="405300"/>
          </a:xfrm>
          <a:prstGeom prst="rect">
            <a:avLst/>
          </a:prstGeom>
        </p:spPr>
        <p:txBody>
          <a:bodyPr spcFirstLastPara="1" wrap="square" lIns="91425" tIns="91425" rIns="91425" bIns="91425" anchor="ctr" anchorCtr="0">
            <a:noAutofit/>
          </a:bodyPr>
          <a:lstStyle/>
          <a:p>
            <a:pPr marL="0" lvl="0" indent="0"/>
            <a:r>
              <a:rPr lang="en-US" smtClean="0"/>
              <a:t>Friction &amp; SPIN</a:t>
            </a:r>
            <a:endParaRPr dirty="0"/>
          </a:p>
        </p:txBody>
      </p:sp>
      <p:sp>
        <p:nvSpPr>
          <p:cNvPr id="26" name="Google Shape;788;p36">
            <a:hlinkClick r:id="" action="ppaction://noaction"/>
          </p:cNvPr>
          <p:cNvSpPr txBox="1">
            <a:spLocks noGrp="1"/>
          </p:cNvSpPr>
          <p:nvPr>
            <p:ph type="subTitle" idx="16"/>
          </p:nvPr>
        </p:nvSpPr>
        <p:spPr>
          <a:xfrm>
            <a:off x="5286781" y="168492"/>
            <a:ext cx="1543666" cy="405300"/>
          </a:xfrm>
          <a:prstGeom prst="rect">
            <a:avLst/>
          </a:prstGeom>
        </p:spPr>
        <p:txBody>
          <a:bodyPr spcFirstLastPara="1" wrap="square" lIns="91425" tIns="91425" rIns="91425" bIns="91425" anchor="ctr" anchorCtr="0">
            <a:noAutofit/>
          </a:bodyPr>
          <a:lstStyle/>
          <a:p>
            <a:pPr marL="0" indent="0"/>
            <a:r>
              <a:rPr lang="en-US"/>
              <a:t>Slip &amp; Bounce</a:t>
            </a:r>
            <a:endParaRPr dirty="0"/>
          </a:p>
        </p:txBody>
      </p:sp>
      <p:sp>
        <p:nvSpPr>
          <p:cNvPr id="27" name="Google Shape;1554;p60"/>
          <p:cNvSpPr txBox="1">
            <a:spLocks/>
          </p:cNvSpPr>
          <p:nvPr/>
        </p:nvSpPr>
        <p:spPr>
          <a:xfrm>
            <a:off x="938344" y="1231779"/>
            <a:ext cx="6657325" cy="27746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1pPr>
            <a:lvl2pPr marL="914400" marR="0" lvl="1"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pPr marL="0" indent="0">
              <a:lnSpc>
                <a:spcPct val="150000"/>
              </a:lnSpc>
            </a:pPr>
            <a:r>
              <a:rPr lang="en-US" b="1" smtClean="0"/>
              <a:t>Libraries</a:t>
            </a:r>
            <a:r>
              <a:rPr lang="en-US" smtClean="0"/>
              <a:t>:</a:t>
            </a:r>
          </a:p>
          <a:p>
            <a:pPr marL="0" indent="0">
              <a:lnSpc>
                <a:spcPct val="150000"/>
              </a:lnSpc>
            </a:pPr>
            <a:r>
              <a:rPr lang="en-US" smtClean="0"/>
              <a:t>There are many libraries available for both 2D and 3D physics. </a:t>
            </a:r>
          </a:p>
          <a:p>
            <a:pPr marL="457200" lvl="1" indent="0">
              <a:lnSpc>
                <a:spcPct val="150000"/>
              </a:lnSpc>
            </a:pPr>
            <a:r>
              <a:rPr lang="en-US"/>
              <a:t>Planck.js, P2.js, Matter.js are 2D Libraries</a:t>
            </a:r>
          </a:p>
          <a:p>
            <a:pPr marL="457200" lvl="1" indent="0">
              <a:lnSpc>
                <a:spcPct val="150000"/>
              </a:lnSpc>
            </a:pPr>
            <a:r>
              <a:rPr lang="en-US"/>
              <a:t>Cannon.js, Ammo.js, Oimo.js are 3D </a:t>
            </a:r>
            <a:r>
              <a:rPr lang="en-US" smtClean="0"/>
              <a:t>Libraries</a:t>
            </a:r>
          </a:p>
          <a:p>
            <a:pPr marL="0" indent="0">
              <a:lnSpc>
                <a:spcPct val="150000"/>
              </a:lnSpc>
            </a:pPr>
            <a:endParaRPr lang="en-US" b="1" smtClean="0"/>
          </a:p>
          <a:p>
            <a:pPr marL="0" indent="0">
              <a:lnSpc>
                <a:spcPct val="150000"/>
              </a:lnSpc>
            </a:pPr>
            <a:r>
              <a:rPr lang="en-US" b="1" smtClean="0"/>
              <a:t>Why we use Cannon.js:</a:t>
            </a:r>
          </a:p>
          <a:p>
            <a:pPr marL="0" indent="0">
              <a:lnSpc>
                <a:spcPct val="150000"/>
              </a:lnSpc>
            </a:pPr>
            <a:r>
              <a:rPr lang="en-US" smtClean="0"/>
              <a:t>In </a:t>
            </a:r>
            <a:r>
              <a:rPr lang="en-US"/>
              <a:t>a 2013 comparison with Ammo.js, cannon.js was found to be "more compact, more comprehensible, more powerful with regard to its performance and also easier to understand", but did not have as many </a:t>
            </a:r>
            <a:r>
              <a:rPr lang="en-US" smtClean="0"/>
              <a:t>features.</a:t>
            </a:r>
            <a:r>
              <a:rPr lang="en-US" baseline="30000">
                <a:hlinkClick r:id="rId4"/>
              </a:rPr>
              <a:t>[4</a:t>
            </a:r>
            <a:r>
              <a:rPr lang="en-US" baseline="30000" smtClean="0">
                <a:hlinkClick r:id="rId4"/>
              </a:rPr>
              <a:t>]</a:t>
            </a:r>
            <a:endParaRPr lang="en-US" baseline="30000" smtClean="0"/>
          </a:p>
          <a:p>
            <a:pPr marL="0" indent="0">
              <a:lnSpc>
                <a:spcPct val="150000"/>
              </a:lnSpc>
            </a:pPr>
            <a:endParaRPr lang="en-US"/>
          </a:p>
          <a:p>
            <a:pPr marL="0" indent="0">
              <a:lnSpc>
                <a:spcPct val="150000"/>
              </a:lnSpc>
            </a:pPr>
            <a:r>
              <a:rPr lang="en-US" b="1" smtClean="0"/>
              <a:t>Starting with Cannon.js</a:t>
            </a:r>
          </a:p>
          <a:p>
            <a:pPr marL="0" indent="0">
              <a:lnSpc>
                <a:spcPct val="150000"/>
              </a:lnSpc>
            </a:pPr>
            <a:r>
              <a:rPr lang="en-US" smtClean="0"/>
              <a:t>First we need to install the cannon.js library using npm.</a:t>
            </a:r>
          </a:p>
          <a:p>
            <a:pPr marL="0" indent="0">
              <a:lnSpc>
                <a:spcPct val="150000"/>
              </a:lnSpc>
            </a:pPr>
            <a:endParaRPr lang="en-US" smtClean="0"/>
          </a:p>
          <a:p>
            <a:pPr marL="457200" lvl="1" indent="0">
              <a:lnSpc>
                <a:spcPct val="150000"/>
              </a:lnSpc>
            </a:pPr>
            <a:endParaRPr lang="en-US" dirty="0" smtClean="0"/>
          </a:p>
        </p:txBody>
      </p:sp>
    </p:spTree>
    <p:extLst>
      <p:ext uri="{BB962C8B-B14F-4D97-AF65-F5344CB8AC3E}">
        <p14:creationId xmlns:p14="http://schemas.microsoft.com/office/powerpoint/2010/main" val="18759799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2" name="Subtitle 1"/>
          <p:cNvSpPr>
            <a:spLocks noGrp="1"/>
          </p:cNvSpPr>
          <p:nvPr>
            <p:ph type="subTitle" idx="13"/>
          </p:nvPr>
        </p:nvSpPr>
        <p:spPr/>
        <p:txBody>
          <a:bodyPr/>
          <a:lstStyle/>
          <a:p>
            <a:endParaRPr lang="en-US"/>
          </a:p>
        </p:txBody>
      </p:sp>
      <p:sp>
        <p:nvSpPr>
          <p:cNvPr id="3" name="Subtitle 2"/>
          <p:cNvSpPr>
            <a:spLocks noGrp="1"/>
          </p:cNvSpPr>
          <p:nvPr>
            <p:ph type="subTitle" idx="14"/>
          </p:nvPr>
        </p:nvSpPr>
        <p:spPr/>
        <p:txBody>
          <a:bodyPr/>
          <a:lstStyle/>
          <a:p>
            <a:endParaRPr lang="en-US"/>
          </a:p>
        </p:txBody>
      </p:sp>
      <p:sp>
        <p:nvSpPr>
          <p:cNvPr id="6" name="Subtitle 5"/>
          <p:cNvSpPr>
            <a:spLocks noGrp="1"/>
          </p:cNvSpPr>
          <p:nvPr>
            <p:ph type="subTitle" idx="13"/>
          </p:nvPr>
        </p:nvSpPr>
        <p:spPr/>
        <p:txBody>
          <a:bodyPr/>
          <a:lstStyle/>
          <a:p>
            <a:endParaRPr lang="en-US"/>
          </a:p>
        </p:txBody>
      </p:sp>
      <p:sp>
        <p:nvSpPr>
          <p:cNvPr id="8" name="Subtitle 7"/>
          <p:cNvSpPr>
            <a:spLocks noGrp="1"/>
          </p:cNvSpPr>
          <p:nvPr>
            <p:ph type="subTitle" idx="15"/>
          </p:nvPr>
        </p:nvSpPr>
        <p:spPr/>
        <p:txBody>
          <a:bodyPr/>
          <a:lstStyle/>
          <a:p>
            <a:endParaRPr lang="en-US"/>
          </a:p>
        </p:txBody>
      </p:sp>
      <p:sp>
        <p:nvSpPr>
          <p:cNvPr id="9" name="Subtitle 8"/>
          <p:cNvSpPr>
            <a:spLocks noGrp="1"/>
          </p:cNvSpPr>
          <p:nvPr>
            <p:ph type="subTitle" idx="16"/>
          </p:nvPr>
        </p:nvSpPr>
        <p:spPr/>
        <p:txBody>
          <a:bodyPr/>
          <a:lstStyle/>
          <a:p>
            <a:endParaRPr lang="en-US"/>
          </a:p>
        </p:txBody>
      </p:sp>
      <p:sp>
        <p:nvSpPr>
          <p:cNvPr id="20" name="Subtitle 19"/>
          <p:cNvSpPr>
            <a:spLocks noGrp="1"/>
          </p:cNvSpPr>
          <p:nvPr>
            <p:ph type="subTitle" idx="16"/>
          </p:nvPr>
        </p:nvSpPr>
        <p:spPr/>
        <p:txBody>
          <a:bodyPr/>
          <a:lstStyle/>
          <a:p>
            <a:endParaRPr lang="en-US"/>
          </a:p>
        </p:txBody>
      </p:sp>
      <p:sp>
        <p:nvSpPr>
          <p:cNvPr id="21" name="Subtitle 20"/>
          <p:cNvSpPr>
            <a:spLocks noGrp="1"/>
          </p:cNvSpPr>
          <p:nvPr>
            <p:ph type="subTitle" idx="16"/>
          </p:nvPr>
        </p:nvSpPr>
        <p:spPr/>
        <p:txBody>
          <a:bodyPr/>
          <a:lstStyle/>
          <a:p>
            <a:endParaRPr lang="en-US"/>
          </a:p>
        </p:txBody>
      </p:sp>
      <p:sp>
        <p:nvSpPr>
          <p:cNvPr id="22" name="Google Shape;785;p36">
            <a:hlinkClick r:id="rId3" action="ppaction://hlinksldjump"/>
          </p:cNvPr>
          <p:cNvSpPr txBox="1">
            <a:spLocks noGrp="1"/>
          </p:cNvSpPr>
          <p:nvPr>
            <p:ph type="subTitle" idx="13"/>
          </p:nvPr>
        </p:nvSpPr>
        <p:spPr>
          <a:xfrm>
            <a:off x="926372" y="174350"/>
            <a:ext cx="1279499" cy="405300"/>
          </a:xfrm>
          <a:prstGeom prst="rect">
            <a:avLst/>
          </a:prstGeom>
        </p:spPr>
        <p:txBody>
          <a:bodyPr spcFirstLastPara="1" wrap="square" lIns="91425" tIns="91425" rIns="91425" bIns="91425" anchor="ctr" anchorCtr="0">
            <a:noAutofit/>
          </a:bodyPr>
          <a:lstStyle/>
          <a:p>
            <a:pPr marL="0" indent="0"/>
            <a:r>
              <a:rPr lang="en-US" smtClean="0"/>
              <a:t>Intro To Physics</a:t>
            </a:r>
            <a:endParaRPr dirty="0"/>
          </a:p>
        </p:txBody>
      </p:sp>
      <p:sp>
        <p:nvSpPr>
          <p:cNvPr id="23" name="Google Shape;787;p36">
            <a:hlinkClick r:id="" action="ppaction://noaction"/>
          </p:cNvPr>
          <p:cNvSpPr txBox="1">
            <a:spLocks noGrp="1"/>
          </p:cNvSpPr>
          <p:nvPr>
            <p:ph type="subTitle" idx="15"/>
          </p:nvPr>
        </p:nvSpPr>
        <p:spPr>
          <a:xfrm>
            <a:off x="2082782" y="174350"/>
            <a:ext cx="1183569" cy="405300"/>
          </a:xfrm>
          <a:prstGeom prst="rect">
            <a:avLst/>
          </a:prstGeom>
        </p:spPr>
        <p:txBody>
          <a:bodyPr spcFirstLastPara="1" wrap="square" lIns="91425" tIns="91425" rIns="91425" bIns="91425" anchor="ctr" anchorCtr="0">
            <a:noAutofit/>
          </a:bodyPr>
          <a:lstStyle/>
          <a:p>
            <a:pPr marL="0" indent="0"/>
            <a:r>
              <a:rPr lang="en-US" b="1">
                <a:solidFill>
                  <a:schemeClr val="accent2"/>
                </a:solidFill>
              </a:rPr>
              <a:t>CANNON.js</a:t>
            </a:r>
            <a:endParaRPr b="1" dirty="0">
              <a:solidFill>
                <a:schemeClr val="accent2"/>
              </a:solidFill>
            </a:endParaRPr>
          </a:p>
        </p:txBody>
      </p:sp>
      <p:sp>
        <p:nvSpPr>
          <p:cNvPr id="24" name="Google Shape;788;p36">
            <a:hlinkClick r:id="" action="ppaction://noaction"/>
          </p:cNvPr>
          <p:cNvSpPr txBox="1">
            <a:spLocks noGrp="1"/>
          </p:cNvSpPr>
          <p:nvPr>
            <p:ph type="subTitle" idx="16"/>
          </p:nvPr>
        </p:nvSpPr>
        <p:spPr>
          <a:xfrm>
            <a:off x="3068814" y="168492"/>
            <a:ext cx="1328386" cy="405300"/>
          </a:xfrm>
          <a:prstGeom prst="rect">
            <a:avLst/>
          </a:prstGeom>
        </p:spPr>
        <p:txBody>
          <a:bodyPr spcFirstLastPara="1" wrap="square" lIns="91425" tIns="91425" rIns="91425" bIns="91425" anchor="ctr" anchorCtr="0">
            <a:noAutofit/>
          </a:bodyPr>
          <a:lstStyle/>
          <a:p>
            <a:pPr marL="0" lvl="0" indent="0"/>
            <a:r>
              <a:rPr lang="en-US" smtClean="0"/>
              <a:t>Basic Scene</a:t>
            </a:r>
            <a:endParaRPr dirty="0"/>
          </a:p>
        </p:txBody>
      </p:sp>
      <p:sp>
        <p:nvSpPr>
          <p:cNvPr id="25" name="Google Shape;788;p36">
            <a:hlinkClick r:id="" action="ppaction://noaction"/>
          </p:cNvPr>
          <p:cNvSpPr txBox="1">
            <a:spLocks noGrp="1"/>
          </p:cNvSpPr>
          <p:nvPr>
            <p:ph type="subTitle" idx="16"/>
          </p:nvPr>
        </p:nvSpPr>
        <p:spPr>
          <a:xfrm>
            <a:off x="4226681" y="168492"/>
            <a:ext cx="1283169" cy="405300"/>
          </a:xfrm>
          <a:prstGeom prst="rect">
            <a:avLst/>
          </a:prstGeom>
        </p:spPr>
        <p:txBody>
          <a:bodyPr spcFirstLastPara="1" wrap="square" lIns="91425" tIns="91425" rIns="91425" bIns="91425" anchor="ctr" anchorCtr="0">
            <a:noAutofit/>
          </a:bodyPr>
          <a:lstStyle/>
          <a:p>
            <a:pPr marL="0" lvl="0" indent="0"/>
            <a:r>
              <a:rPr lang="en-US" smtClean="0"/>
              <a:t>Friction &amp; SPIN</a:t>
            </a:r>
            <a:endParaRPr dirty="0"/>
          </a:p>
        </p:txBody>
      </p:sp>
      <p:sp>
        <p:nvSpPr>
          <p:cNvPr id="26" name="Google Shape;788;p36">
            <a:hlinkClick r:id="" action="ppaction://noaction"/>
          </p:cNvPr>
          <p:cNvSpPr txBox="1">
            <a:spLocks noGrp="1"/>
          </p:cNvSpPr>
          <p:nvPr>
            <p:ph type="subTitle" idx="16"/>
          </p:nvPr>
        </p:nvSpPr>
        <p:spPr>
          <a:xfrm>
            <a:off x="5286781" y="168492"/>
            <a:ext cx="1543666" cy="405300"/>
          </a:xfrm>
          <a:prstGeom prst="rect">
            <a:avLst/>
          </a:prstGeom>
        </p:spPr>
        <p:txBody>
          <a:bodyPr spcFirstLastPara="1" wrap="square" lIns="91425" tIns="91425" rIns="91425" bIns="91425" anchor="ctr" anchorCtr="0">
            <a:noAutofit/>
          </a:bodyPr>
          <a:lstStyle/>
          <a:p>
            <a:pPr marL="0" indent="0"/>
            <a:r>
              <a:rPr lang="en-US"/>
              <a:t>Slip &amp; Bounce</a:t>
            </a:r>
            <a:endParaRPr dirty="0"/>
          </a:p>
        </p:txBody>
      </p:sp>
      <p:sp>
        <p:nvSpPr>
          <p:cNvPr id="27" name="Google Shape;1554;p60"/>
          <p:cNvSpPr txBox="1">
            <a:spLocks/>
          </p:cNvSpPr>
          <p:nvPr/>
        </p:nvSpPr>
        <p:spPr>
          <a:xfrm>
            <a:off x="898018" y="873560"/>
            <a:ext cx="6657325" cy="27746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1pPr>
            <a:lvl2pPr marL="914400" marR="0" lvl="1"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pPr marL="0" indent="0">
              <a:lnSpc>
                <a:spcPct val="150000"/>
              </a:lnSpc>
            </a:pPr>
            <a:r>
              <a:rPr lang="en-US" b="1"/>
              <a:t>Starting with </a:t>
            </a:r>
            <a:r>
              <a:rPr lang="en-US" b="1" smtClean="0"/>
              <a:t>Cannon.js</a:t>
            </a:r>
          </a:p>
          <a:p>
            <a:pPr marL="0" indent="0">
              <a:lnSpc>
                <a:spcPct val="150000"/>
              </a:lnSpc>
            </a:pPr>
            <a:r>
              <a:rPr lang="en-US"/>
              <a:t>First we need to install the cannon.js library using npm.</a:t>
            </a:r>
          </a:p>
          <a:p>
            <a:pPr marL="0" indent="0">
              <a:lnSpc>
                <a:spcPct val="150000"/>
              </a:lnSpc>
            </a:pPr>
            <a:r>
              <a:rPr lang="en-US" i="1"/>
              <a:t>npm install cannon-es</a:t>
            </a:r>
          </a:p>
          <a:p>
            <a:pPr marL="0" indent="0">
              <a:lnSpc>
                <a:spcPct val="150000"/>
              </a:lnSpc>
            </a:pPr>
            <a:r>
              <a:rPr lang="en-US"/>
              <a:t>And then import it in your project</a:t>
            </a:r>
          </a:p>
          <a:p>
            <a:pPr marL="0" indent="0">
              <a:lnSpc>
                <a:spcPct val="150000"/>
              </a:lnSpc>
            </a:pPr>
            <a:r>
              <a:rPr lang="en-US" i="1"/>
              <a:t>import * as CANNON form “cannon-es</a:t>
            </a:r>
            <a:r>
              <a:rPr lang="en-US" i="1" smtClean="0"/>
              <a:t>”</a:t>
            </a:r>
          </a:p>
          <a:p>
            <a:pPr marL="0" indent="0">
              <a:lnSpc>
                <a:spcPct val="150000"/>
              </a:lnSpc>
            </a:pPr>
            <a:endParaRPr lang="en-US" b="1" smtClean="0"/>
          </a:p>
          <a:p>
            <a:pPr marL="0" indent="0">
              <a:lnSpc>
                <a:spcPct val="150000"/>
              </a:lnSpc>
            </a:pPr>
            <a:r>
              <a:rPr lang="en-US" b="1" smtClean="0"/>
              <a:t>Implementation:</a:t>
            </a:r>
          </a:p>
          <a:p>
            <a:pPr marL="0" indent="0">
              <a:lnSpc>
                <a:spcPct val="150000"/>
              </a:lnSpc>
            </a:pPr>
            <a:r>
              <a:rPr lang="en-US" smtClean="0"/>
              <a:t>The </a:t>
            </a:r>
            <a:r>
              <a:rPr lang="en-US"/>
              <a:t>idea is simple. We are going to create a physics world. This physics world is purely theoretical, and we cannot see it. But in this world, things fall, collide, rub, slide, </a:t>
            </a:r>
            <a:r>
              <a:rPr lang="en-US" smtClean="0"/>
              <a:t>etc.</a:t>
            </a:r>
          </a:p>
          <a:p>
            <a:pPr marL="0" indent="0">
              <a:lnSpc>
                <a:spcPct val="150000"/>
              </a:lnSpc>
            </a:pPr>
            <a:r>
              <a:rPr lang="en-US" smtClean="0"/>
              <a:t>When </a:t>
            </a:r>
            <a:r>
              <a:rPr lang="en-US"/>
              <a:t>we create a Three.js mesh, we will also create a version of that mesh inside the physics world. If we make a Box in Three.js, we also create a box in the physics </a:t>
            </a:r>
            <a:r>
              <a:rPr lang="en-US" smtClean="0"/>
              <a:t>world.</a:t>
            </a:r>
          </a:p>
          <a:p>
            <a:pPr marL="0" indent="0">
              <a:lnSpc>
                <a:spcPct val="150000"/>
              </a:lnSpc>
            </a:pPr>
            <a:r>
              <a:rPr lang="en-US" smtClean="0"/>
              <a:t>Then</a:t>
            </a:r>
            <a:r>
              <a:rPr lang="en-US"/>
              <a:t>, on each frame, before rendering anything, we tell the physics world to update itself; we take the coordinates (position and rotation) of the physics objects and apply them to the corresponding Three.js mesh</a:t>
            </a:r>
            <a:r>
              <a:rPr lang="en-US" smtClean="0"/>
              <a:t>.</a:t>
            </a:r>
            <a:endParaRPr lang="en-US"/>
          </a:p>
        </p:txBody>
      </p:sp>
    </p:spTree>
    <p:extLst>
      <p:ext uri="{BB962C8B-B14F-4D97-AF65-F5344CB8AC3E}">
        <p14:creationId xmlns:p14="http://schemas.microsoft.com/office/powerpoint/2010/main" val="6139970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2" name="Subtitle 1"/>
          <p:cNvSpPr>
            <a:spLocks noGrp="1"/>
          </p:cNvSpPr>
          <p:nvPr>
            <p:ph type="subTitle" idx="13"/>
          </p:nvPr>
        </p:nvSpPr>
        <p:spPr/>
        <p:txBody>
          <a:bodyPr/>
          <a:lstStyle/>
          <a:p>
            <a:endParaRPr lang="en-US"/>
          </a:p>
        </p:txBody>
      </p:sp>
      <p:sp>
        <p:nvSpPr>
          <p:cNvPr id="3" name="Subtitle 2"/>
          <p:cNvSpPr>
            <a:spLocks noGrp="1"/>
          </p:cNvSpPr>
          <p:nvPr>
            <p:ph type="subTitle" idx="14"/>
          </p:nvPr>
        </p:nvSpPr>
        <p:spPr/>
        <p:txBody>
          <a:bodyPr/>
          <a:lstStyle/>
          <a:p>
            <a:endParaRPr lang="en-US"/>
          </a:p>
        </p:txBody>
      </p:sp>
      <p:sp>
        <p:nvSpPr>
          <p:cNvPr id="6" name="Subtitle 5"/>
          <p:cNvSpPr>
            <a:spLocks noGrp="1"/>
          </p:cNvSpPr>
          <p:nvPr>
            <p:ph type="subTitle" idx="13"/>
          </p:nvPr>
        </p:nvSpPr>
        <p:spPr/>
        <p:txBody>
          <a:bodyPr/>
          <a:lstStyle/>
          <a:p>
            <a:endParaRPr lang="en-US"/>
          </a:p>
        </p:txBody>
      </p:sp>
      <p:sp>
        <p:nvSpPr>
          <p:cNvPr id="8" name="Subtitle 7"/>
          <p:cNvSpPr>
            <a:spLocks noGrp="1"/>
          </p:cNvSpPr>
          <p:nvPr>
            <p:ph type="subTitle" idx="15"/>
          </p:nvPr>
        </p:nvSpPr>
        <p:spPr/>
        <p:txBody>
          <a:bodyPr/>
          <a:lstStyle/>
          <a:p>
            <a:endParaRPr lang="en-US"/>
          </a:p>
        </p:txBody>
      </p:sp>
      <p:sp>
        <p:nvSpPr>
          <p:cNvPr id="9" name="Subtitle 8"/>
          <p:cNvSpPr>
            <a:spLocks noGrp="1"/>
          </p:cNvSpPr>
          <p:nvPr>
            <p:ph type="subTitle" idx="16"/>
          </p:nvPr>
        </p:nvSpPr>
        <p:spPr/>
        <p:txBody>
          <a:bodyPr/>
          <a:lstStyle/>
          <a:p>
            <a:endParaRPr lang="en-US"/>
          </a:p>
        </p:txBody>
      </p:sp>
      <p:sp>
        <p:nvSpPr>
          <p:cNvPr id="20" name="Subtitle 19"/>
          <p:cNvSpPr>
            <a:spLocks noGrp="1"/>
          </p:cNvSpPr>
          <p:nvPr>
            <p:ph type="subTitle" idx="16"/>
          </p:nvPr>
        </p:nvSpPr>
        <p:spPr/>
        <p:txBody>
          <a:bodyPr/>
          <a:lstStyle/>
          <a:p>
            <a:endParaRPr lang="en-US"/>
          </a:p>
        </p:txBody>
      </p:sp>
      <p:sp>
        <p:nvSpPr>
          <p:cNvPr id="21" name="Subtitle 20"/>
          <p:cNvSpPr>
            <a:spLocks noGrp="1"/>
          </p:cNvSpPr>
          <p:nvPr>
            <p:ph type="subTitle" idx="16"/>
          </p:nvPr>
        </p:nvSpPr>
        <p:spPr/>
        <p:txBody>
          <a:bodyPr/>
          <a:lstStyle/>
          <a:p>
            <a:endParaRPr lang="en-US"/>
          </a:p>
        </p:txBody>
      </p:sp>
      <p:sp>
        <p:nvSpPr>
          <p:cNvPr id="22" name="Google Shape;785;p36">
            <a:hlinkClick r:id="rId3" action="ppaction://hlinksldjump"/>
          </p:cNvPr>
          <p:cNvSpPr txBox="1">
            <a:spLocks noGrp="1"/>
          </p:cNvSpPr>
          <p:nvPr>
            <p:ph type="subTitle" idx="13"/>
          </p:nvPr>
        </p:nvSpPr>
        <p:spPr>
          <a:xfrm>
            <a:off x="926372" y="174350"/>
            <a:ext cx="1279499" cy="405300"/>
          </a:xfrm>
          <a:prstGeom prst="rect">
            <a:avLst/>
          </a:prstGeom>
        </p:spPr>
        <p:txBody>
          <a:bodyPr spcFirstLastPara="1" wrap="square" lIns="91425" tIns="91425" rIns="91425" bIns="91425" anchor="ctr" anchorCtr="0">
            <a:noAutofit/>
          </a:bodyPr>
          <a:lstStyle/>
          <a:p>
            <a:pPr marL="0" indent="0"/>
            <a:r>
              <a:rPr lang="en-US" smtClean="0"/>
              <a:t>Intro To Physics</a:t>
            </a:r>
            <a:endParaRPr dirty="0"/>
          </a:p>
        </p:txBody>
      </p:sp>
      <p:sp>
        <p:nvSpPr>
          <p:cNvPr id="23" name="Google Shape;787;p36">
            <a:hlinkClick r:id="" action="ppaction://noaction"/>
          </p:cNvPr>
          <p:cNvSpPr txBox="1">
            <a:spLocks noGrp="1"/>
          </p:cNvSpPr>
          <p:nvPr>
            <p:ph type="subTitle" idx="15"/>
          </p:nvPr>
        </p:nvSpPr>
        <p:spPr>
          <a:xfrm>
            <a:off x="2082782" y="174350"/>
            <a:ext cx="1183569" cy="405300"/>
          </a:xfrm>
          <a:prstGeom prst="rect">
            <a:avLst/>
          </a:prstGeom>
        </p:spPr>
        <p:txBody>
          <a:bodyPr spcFirstLastPara="1" wrap="square" lIns="91425" tIns="91425" rIns="91425" bIns="91425" anchor="ctr" anchorCtr="0">
            <a:noAutofit/>
          </a:bodyPr>
          <a:lstStyle/>
          <a:p>
            <a:pPr marL="0" indent="0"/>
            <a:r>
              <a:rPr lang="en-US" b="1">
                <a:solidFill>
                  <a:schemeClr val="accent2"/>
                </a:solidFill>
              </a:rPr>
              <a:t>CANNON.js</a:t>
            </a:r>
            <a:endParaRPr b="1" dirty="0">
              <a:solidFill>
                <a:schemeClr val="accent2"/>
              </a:solidFill>
            </a:endParaRPr>
          </a:p>
        </p:txBody>
      </p:sp>
      <p:sp>
        <p:nvSpPr>
          <p:cNvPr id="24" name="Google Shape;788;p36">
            <a:hlinkClick r:id="" action="ppaction://noaction"/>
          </p:cNvPr>
          <p:cNvSpPr txBox="1">
            <a:spLocks noGrp="1"/>
          </p:cNvSpPr>
          <p:nvPr>
            <p:ph type="subTitle" idx="16"/>
          </p:nvPr>
        </p:nvSpPr>
        <p:spPr>
          <a:xfrm>
            <a:off x="3068814" y="168492"/>
            <a:ext cx="1328386" cy="405300"/>
          </a:xfrm>
          <a:prstGeom prst="rect">
            <a:avLst/>
          </a:prstGeom>
        </p:spPr>
        <p:txBody>
          <a:bodyPr spcFirstLastPara="1" wrap="square" lIns="91425" tIns="91425" rIns="91425" bIns="91425" anchor="ctr" anchorCtr="0">
            <a:noAutofit/>
          </a:bodyPr>
          <a:lstStyle/>
          <a:p>
            <a:pPr marL="0" lvl="0" indent="0"/>
            <a:r>
              <a:rPr lang="en-US" smtClean="0"/>
              <a:t>Basic Scene</a:t>
            </a:r>
            <a:endParaRPr dirty="0"/>
          </a:p>
        </p:txBody>
      </p:sp>
      <p:sp>
        <p:nvSpPr>
          <p:cNvPr id="25" name="Google Shape;788;p36">
            <a:hlinkClick r:id="" action="ppaction://noaction"/>
          </p:cNvPr>
          <p:cNvSpPr txBox="1">
            <a:spLocks noGrp="1"/>
          </p:cNvSpPr>
          <p:nvPr>
            <p:ph type="subTitle" idx="16"/>
          </p:nvPr>
        </p:nvSpPr>
        <p:spPr>
          <a:xfrm>
            <a:off x="4226681" y="168492"/>
            <a:ext cx="1283169" cy="405300"/>
          </a:xfrm>
          <a:prstGeom prst="rect">
            <a:avLst/>
          </a:prstGeom>
        </p:spPr>
        <p:txBody>
          <a:bodyPr spcFirstLastPara="1" wrap="square" lIns="91425" tIns="91425" rIns="91425" bIns="91425" anchor="ctr" anchorCtr="0">
            <a:noAutofit/>
          </a:bodyPr>
          <a:lstStyle/>
          <a:p>
            <a:pPr marL="0" lvl="0" indent="0"/>
            <a:r>
              <a:rPr lang="en-US" smtClean="0"/>
              <a:t>Friction &amp; SPIN</a:t>
            </a:r>
            <a:endParaRPr dirty="0"/>
          </a:p>
        </p:txBody>
      </p:sp>
      <p:sp>
        <p:nvSpPr>
          <p:cNvPr id="26" name="Google Shape;788;p36">
            <a:hlinkClick r:id="" action="ppaction://noaction"/>
          </p:cNvPr>
          <p:cNvSpPr txBox="1">
            <a:spLocks noGrp="1"/>
          </p:cNvSpPr>
          <p:nvPr>
            <p:ph type="subTitle" idx="16"/>
          </p:nvPr>
        </p:nvSpPr>
        <p:spPr>
          <a:xfrm>
            <a:off x="5286781" y="168492"/>
            <a:ext cx="1543666" cy="405300"/>
          </a:xfrm>
          <a:prstGeom prst="rect">
            <a:avLst/>
          </a:prstGeom>
        </p:spPr>
        <p:txBody>
          <a:bodyPr spcFirstLastPara="1" wrap="square" lIns="91425" tIns="91425" rIns="91425" bIns="91425" anchor="ctr" anchorCtr="0">
            <a:noAutofit/>
          </a:bodyPr>
          <a:lstStyle/>
          <a:p>
            <a:pPr marL="0" indent="0"/>
            <a:r>
              <a:rPr lang="en-US"/>
              <a:t>Slip &amp; Bounce</a:t>
            </a:r>
            <a:endParaRPr dirty="0"/>
          </a:p>
        </p:txBody>
      </p:sp>
      <p:sp>
        <p:nvSpPr>
          <p:cNvPr id="27" name="Google Shape;1554;p60"/>
          <p:cNvSpPr txBox="1">
            <a:spLocks/>
          </p:cNvSpPr>
          <p:nvPr/>
        </p:nvSpPr>
        <p:spPr>
          <a:xfrm>
            <a:off x="926372" y="735290"/>
            <a:ext cx="6657325" cy="25240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1pPr>
            <a:lvl2pPr marL="914400" marR="0" lvl="1"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pPr marL="0" indent="0">
              <a:lnSpc>
                <a:spcPct val="150000"/>
              </a:lnSpc>
            </a:pPr>
            <a:r>
              <a:rPr lang="en-US" smtClean="0"/>
              <a:t>In </a:t>
            </a:r>
            <a:r>
              <a:rPr lang="en-US"/>
              <a:t>short there are 4 steps that we need to do;</a:t>
            </a:r>
          </a:p>
          <a:p>
            <a:pPr marL="342900" indent="-342900">
              <a:lnSpc>
                <a:spcPct val="150000"/>
              </a:lnSpc>
              <a:buFont typeface="+mj-lt"/>
              <a:buAutoNum type="arabicPeriod"/>
            </a:pPr>
            <a:r>
              <a:rPr lang="en-US"/>
              <a:t>Create a world with gravity 9.8.</a:t>
            </a:r>
          </a:p>
          <a:p>
            <a:pPr marL="342900" indent="-342900">
              <a:lnSpc>
                <a:spcPct val="150000"/>
              </a:lnSpc>
              <a:buFont typeface="+mj-lt"/>
              <a:buAutoNum type="arabicPeriod"/>
            </a:pPr>
            <a:r>
              <a:rPr lang="en-US"/>
              <a:t>Create objects with the help of THREE.js.</a:t>
            </a:r>
          </a:p>
          <a:p>
            <a:pPr marL="342900" indent="-342900">
              <a:lnSpc>
                <a:spcPct val="150000"/>
              </a:lnSpc>
              <a:buFont typeface="+mj-lt"/>
              <a:buAutoNum type="arabicPeriod"/>
            </a:pPr>
            <a:r>
              <a:rPr lang="en-US"/>
              <a:t>Create transparent entity that we can not see but is affected by physics law like in this world, things fall, collide, rub, slide, etc.</a:t>
            </a:r>
          </a:p>
          <a:p>
            <a:pPr marL="342900" indent="-342900">
              <a:lnSpc>
                <a:spcPct val="150000"/>
              </a:lnSpc>
              <a:buFont typeface="+mj-lt"/>
              <a:buAutoNum type="arabicPeriod"/>
            </a:pPr>
            <a:r>
              <a:rPr lang="en-US"/>
              <a:t>Create Mesh to merge the objects and </a:t>
            </a:r>
            <a:r>
              <a:rPr lang="en-US" smtClean="0"/>
              <a:t>physics</a:t>
            </a:r>
          </a:p>
          <a:p>
            <a:pPr marL="342900" indent="-342900">
              <a:lnSpc>
                <a:spcPct val="150000"/>
              </a:lnSpc>
              <a:buFont typeface="+mj-lt"/>
              <a:buAutoNum type="arabicPeriod"/>
            </a:pPr>
            <a:endParaRPr lang="en-US"/>
          </a:p>
          <a:p>
            <a:pPr marL="0" indent="0">
              <a:lnSpc>
                <a:spcPct val="150000"/>
              </a:lnSpc>
            </a:pPr>
            <a:r>
              <a:rPr lang="en-US" b="1" smtClean="0"/>
              <a:t>How will it look like:</a:t>
            </a:r>
          </a:p>
          <a:p>
            <a:pPr marL="285750" indent="-285750">
              <a:lnSpc>
                <a:spcPct val="150000"/>
              </a:lnSpc>
              <a:buFont typeface="Arial" panose="020B0604020202020204" pitchFamily="34" charset="0"/>
              <a:buChar char="•"/>
            </a:pPr>
            <a:r>
              <a:rPr lang="en-US" smtClean="0"/>
              <a:t>const </a:t>
            </a:r>
            <a:r>
              <a:rPr lang="en-US"/>
              <a:t>world=new CANNON.World</a:t>
            </a:r>
            <a:r>
              <a:rPr lang="en-US" smtClean="0"/>
              <a:t>({gravity:new </a:t>
            </a:r>
            <a:r>
              <a:rPr lang="en-US"/>
              <a:t>CANNON.Vec3(0,-9.83,0</a:t>
            </a:r>
            <a:r>
              <a:rPr lang="en-US" smtClean="0"/>
              <a:t>)})</a:t>
            </a:r>
          </a:p>
          <a:p>
            <a:pPr marL="285750" indent="-285750">
              <a:lnSpc>
                <a:spcPct val="150000"/>
              </a:lnSpc>
              <a:buFont typeface="Arial" panose="020B0604020202020204" pitchFamily="34" charset="0"/>
              <a:buChar char="•"/>
            </a:pPr>
            <a:r>
              <a:rPr lang="en-US"/>
              <a:t>const plane=new THREE.Mesh(new THREE.PlaneGeometry(30,30),</a:t>
            </a:r>
            <a:r>
              <a:rPr lang="en-US" smtClean="0"/>
              <a:t>new THREE.MeshBasicMaterial</a:t>
            </a:r>
            <a:r>
              <a:rPr lang="en-US"/>
              <a:t>({wireframe:true</a:t>
            </a:r>
            <a:r>
              <a:rPr lang="en-US" smtClean="0"/>
              <a:t>}));</a:t>
            </a:r>
            <a:r>
              <a:rPr lang="en-US"/>
              <a:t> </a:t>
            </a:r>
            <a:r>
              <a:rPr lang="en-US" smtClean="0"/>
              <a:t>                                     scene.add(plane</a:t>
            </a:r>
            <a:r>
              <a:rPr lang="en-US"/>
              <a:t>)</a:t>
            </a:r>
          </a:p>
          <a:p>
            <a:pPr marL="285750" indent="-285750">
              <a:lnSpc>
                <a:spcPct val="150000"/>
              </a:lnSpc>
              <a:buFont typeface="Arial" panose="020B0604020202020204" pitchFamily="34" charset="0"/>
              <a:buChar char="•"/>
            </a:pPr>
            <a:r>
              <a:rPr lang="en-US"/>
              <a:t>const planePhy=new CANNON.Body</a:t>
            </a:r>
            <a:r>
              <a:rPr lang="en-US" smtClean="0"/>
              <a:t>({}) ;                            world.addBody(planePhy);</a:t>
            </a:r>
          </a:p>
          <a:p>
            <a:pPr marL="285750" indent="-285750">
              <a:lnSpc>
                <a:spcPct val="150000"/>
              </a:lnSpc>
              <a:buFont typeface="Arial" panose="020B0604020202020204" pitchFamily="34" charset="0"/>
              <a:buChar char="•"/>
            </a:pPr>
            <a:r>
              <a:rPr lang="en-US" smtClean="0"/>
              <a:t>Plane.position.copy(planePhy.position);                              plane.quaternion.copy(planePhy.quaternion)</a:t>
            </a:r>
            <a:endParaRPr lang="en-US" b="1"/>
          </a:p>
        </p:txBody>
      </p:sp>
      <p:sp>
        <p:nvSpPr>
          <p:cNvPr id="4" name="TextBox 3"/>
          <p:cNvSpPr txBox="1"/>
          <p:nvPr/>
        </p:nvSpPr>
        <p:spPr>
          <a:xfrm>
            <a:off x="6608190" y="5099901"/>
            <a:ext cx="2497800" cy="523220"/>
          </a:xfrm>
          <a:prstGeom prst="rect">
            <a:avLst/>
          </a:prstGeom>
          <a:noFill/>
        </p:spPr>
        <p:txBody>
          <a:bodyPr wrap="none" rtlCol="0">
            <a:spAutoFit/>
          </a:bodyPr>
          <a:lstStyle/>
          <a:p>
            <a:r>
              <a:rPr lang="en-US" b="1">
                <a:solidFill>
                  <a:schemeClr val="dk2"/>
                </a:solidFill>
                <a:latin typeface="Roboto"/>
                <a:ea typeface="Roboto"/>
                <a:cs typeface="Roboto"/>
                <a:sym typeface="Roboto"/>
              </a:rPr>
              <a:t>We add that in the animation</a:t>
            </a:r>
          </a:p>
          <a:p>
            <a:r>
              <a:rPr lang="en-US" b="1">
                <a:solidFill>
                  <a:schemeClr val="dk2"/>
                </a:solidFill>
                <a:latin typeface="Roboto"/>
                <a:ea typeface="Roboto"/>
                <a:cs typeface="Roboto"/>
                <a:sym typeface="Roboto"/>
              </a:rPr>
              <a:t>function</a:t>
            </a:r>
          </a:p>
        </p:txBody>
      </p:sp>
      <p:cxnSp>
        <p:nvCxnSpPr>
          <p:cNvPr id="7" name="Straight Arrow Connector 6"/>
          <p:cNvCxnSpPr/>
          <p:nvPr/>
        </p:nvCxnSpPr>
        <p:spPr>
          <a:xfrm flipH="1">
            <a:off x="4776948" y="5335571"/>
            <a:ext cx="1623852" cy="197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7876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Small Business Web Site 4:3 Project Proposal by Slidesgo">
  <a:themeElements>
    <a:clrScheme name="Simple Light">
      <a:dk1>
        <a:srgbClr val="200E74"/>
      </a:dk1>
      <a:lt1>
        <a:srgbClr val="01539D"/>
      </a:lt1>
      <a:dk2>
        <a:srgbClr val="5C5C61"/>
      </a:dk2>
      <a:lt2>
        <a:srgbClr val="FFFFFF"/>
      </a:lt2>
      <a:accent1>
        <a:srgbClr val="5C3DA4"/>
      </a:accent1>
      <a:accent2>
        <a:srgbClr val="B24EBE"/>
      </a:accent2>
      <a:accent3>
        <a:srgbClr val="84B9FF"/>
      </a:accent3>
      <a:accent4>
        <a:srgbClr val="9A9AA0"/>
      </a:accent4>
      <a:accent5>
        <a:srgbClr val="ECECEC"/>
      </a:accent5>
      <a:accent6>
        <a:srgbClr val="DBDBDB"/>
      </a:accent6>
      <a:hlink>
        <a:srgbClr val="5C5C6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881</TotalTime>
  <Words>705</Words>
  <Application>Microsoft Office PowerPoint</Application>
  <PresentationFormat>On-screen Show (4:3)</PresentationFormat>
  <Paragraphs>230</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Roboto</vt:lpstr>
      <vt:lpstr>Anaheim</vt:lpstr>
      <vt:lpstr>Roboto Condensed</vt:lpstr>
      <vt:lpstr>Small Business Web Site 4:3 Project Proposal by Slidesgo</vt:lpstr>
      <vt:lpstr>Three.js</vt:lpstr>
      <vt:lpstr>TOPIC 15: </vt:lpstr>
      <vt:lpstr>INTRO TO PHYSICS</vt:lpstr>
      <vt:lpstr>Intro To Physics</vt:lpstr>
      <vt:lpstr>PowerPoint Presentation</vt:lpstr>
      <vt:lpstr>CANNON.js</vt:lpstr>
      <vt:lpstr>PowerPoint Presentation</vt:lpstr>
      <vt:lpstr>PowerPoint Presentation</vt:lpstr>
      <vt:lpstr>PowerPoint Presentation</vt:lpstr>
      <vt:lpstr>Basic Scene</vt:lpstr>
      <vt:lpstr>PowerPoint Presentation</vt:lpstr>
      <vt:lpstr>PowerPoint Presentation</vt:lpstr>
      <vt:lpstr>PowerPoint Presentation</vt:lpstr>
      <vt:lpstr>Friction &amp; Spin</vt:lpstr>
      <vt:lpstr>PowerPoint Presentation</vt:lpstr>
      <vt:lpstr>Slip &amp; Bounce</vt:lpstr>
      <vt:lpstr>PowerPoint Presentation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Three.js</dc:title>
  <cp:lastModifiedBy>AFFAQ</cp:lastModifiedBy>
  <cp:revision>106</cp:revision>
  <dcterms:modified xsi:type="dcterms:W3CDTF">2022-08-21T10:00:52Z</dcterms:modified>
</cp:coreProperties>
</file>