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53" y="3632200"/>
            <a:ext cx="9919447" cy="224416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4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Adnan Shariar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1521948042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7780" y="-415635"/>
            <a:ext cx="4572001" cy="3833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635" y="3724407"/>
            <a:ext cx="9545782" cy="1900538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collecting and Model Building</a:t>
            </a:r>
          </a:p>
          <a:p>
            <a:r>
              <a:rPr lang="en-US" dirty="0" smtClean="0">
                <a:solidFill>
                  <a:schemeClr val="accent3"/>
                </a:solidFill>
                <a:ea typeface="Century Gothic"/>
                <a:cs typeface="Century Gothic"/>
                <a:sym typeface="Century Gothic"/>
              </a:rPr>
              <a:t>I </a:t>
            </a:r>
            <a:r>
              <a:rPr lang="en-US" dirty="0">
                <a:solidFill>
                  <a:schemeClr val="accent3"/>
                </a:solidFill>
                <a:ea typeface="Century Gothic"/>
                <a:cs typeface="Century Gothic"/>
                <a:sym typeface="Century Gothic"/>
              </a:rPr>
              <a:t>am using Convolutional Neural Network(CNN) algorithm for building my </a:t>
            </a:r>
            <a:r>
              <a:rPr lang="en-US" dirty="0" smtClean="0">
                <a:solidFill>
                  <a:schemeClr val="accent3"/>
                </a:solidFill>
                <a:ea typeface="Century Gothic"/>
                <a:cs typeface="Century Gothic"/>
                <a:sym typeface="Century Gothic"/>
              </a:rPr>
              <a:t>model</a:t>
            </a:r>
          </a:p>
          <a:p>
            <a:r>
              <a:rPr lang="en-US" dirty="0">
                <a:solidFill>
                  <a:schemeClr val="accent6"/>
                </a:solidFill>
              </a:rPr>
              <a:t>We have collected our Dataset from </a:t>
            </a:r>
            <a:r>
              <a:rPr lang="en-US" dirty="0" err="1">
                <a:solidFill>
                  <a:schemeClr val="accent6"/>
                </a:solidFill>
              </a:rPr>
              <a:t>Kaggle</a:t>
            </a:r>
            <a:r>
              <a:rPr lang="en-US" dirty="0">
                <a:solidFill>
                  <a:schemeClr val="accent6"/>
                </a:solidFill>
              </a:rPr>
              <a:t>. Dataset contain more than 28000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1" y="189045"/>
            <a:ext cx="4572000" cy="32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83" y="1345868"/>
            <a:ext cx="12057017" cy="45324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3"/>
                </a:solidFill>
              </a:rPr>
              <a:t>In a </a:t>
            </a:r>
            <a:r>
              <a:rPr lang="en-US" sz="3600" b="1" dirty="0">
                <a:solidFill>
                  <a:schemeClr val="accent3"/>
                </a:solidFill>
              </a:rPr>
              <a:t>CNN</a:t>
            </a:r>
            <a:r>
              <a:rPr lang="en-US" sz="3600" dirty="0">
                <a:solidFill>
                  <a:schemeClr val="accent3"/>
                </a:solidFill>
              </a:rPr>
              <a:t>, convolution layers play the role of feature extractor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3"/>
                </a:solidFill>
              </a:rPr>
              <a:t>And CNN is an artificial neural network that is so far been most popularly </a:t>
            </a:r>
            <a:r>
              <a:rPr lang="en-US" sz="3600" b="1" dirty="0">
                <a:solidFill>
                  <a:schemeClr val="accent3"/>
                </a:solidFill>
              </a:rPr>
              <a:t>used</a:t>
            </a:r>
            <a:r>
              <a:rPr lang="en-US" sz="3600" dirty="0">
                <a:solidFill>
                  <a:schemeClr val="accent3"/>
                </a:solidFill>
              </a:rPr>
              <a:t> for analysis images.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21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17" y="544086"/>
            <a:ext cx="9590907" cy="58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03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0" y="484272"/>
            <a:ext cx="10244597" cy="57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0" y="2658486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74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Vapor Trail</vt:lpstr>
      <vt:lpstr>Object Detecting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Detecting</dc:title>
  <dc:creator>Adnan Shariar</dc:creator>
  <cp:lastModifiedBy>User</cp:lastModifiedBy>
  <cp:revision>10</cp:revision>
  <dcterms:created xsi:type="dcterms:W3CDTF">2019-12-03T22:21:27Z</dcterms:created>
  <dcterms:modified xsi:type="dcterms:W3CDTF">2019-12-04T07:34:33Z</dcterms:modified>
</cp:coreProperties>
</file>