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sldIdLst>
    <p:sldId id="256" r:id="rId5"/>
    <p:sldId id="264" r:id="rId6"/>
    <p:sldId id="267" r:id="rId7"/>
    <p:sldId id="265" r:id="rId8"/>
    <p:sldId id="266" r:id="rId9"/>
    <p:sldId id="269" r:id="rId10"/>
    <p:sldId id="270" r:id="rId11"/>
    <p:sldId id="271" r:id="rId12"/>
    <p:sldId id="27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2" autoAdjust="0"/>
  </p:normalViewPr>
  <p:slideViewPr>
    <p:cSldViewPr snapToGrid="0">
      <p:cViewPr varScale="1">
        <p:scale>
          <a:sx n="85" d="100"/>
          <a:sy n="8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462" y="4047001"/>
            <a:ext cx="4284617" cy="2481677"/>
          </a:xfrm>
        </p:spPr>
        <p:txBody>
          <a:bodyPr/>
          <a:lstStyle/>
          <a:p>
            <a:r>
              <a:rPr lang="en-US" sz="8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12000" y="91440"/>
            <a:ext cx="4558080" cy="410200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Md. Adnan Shariar</a:t>
            </a:r>
          </a:p>
          <a:p>
            <a:r>
              <a:rPr lang="en-US" sz="4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sz="4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1521948042</a:t>
            </a:r>
          </a:p>
          <a:p>
            <a:r>
              <a:rPr lang="en-US" sz="4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Sec- 02</a:t>
            </a:r>
          </a:p>
          <a:p>
            <a:r>
              <a:rPr lang="en-US" sz="4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Course-Cse465</a:t>
            </a:r>
            <a:endParaRPr lang="en-US" sz="4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1086371"/>
            <a:ext cx="5934674" cy="5455104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" b="12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622869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A9B5881-4007-4345-955A-79C2656F0C4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130629"/>
            <a:ext cx="1190026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130629"/>
            <a:ext cx="7420560" cy="65908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  <a:r>
              <a:rPr lang="en-US" sz="4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 computer technology related to computer vision and image processing that deals with </a:t>
            </a:r>
            <a:r>
              <a:rPr lang="en-US" sz="4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</a:t>
            </a:r>
            <a:r>
              <a:rPr lang="en-US" sz="4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instances of semantic </a:t>
            </a:r>
            <a:r>
              <a:rPr lang="en-US" sz="4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41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a certain class (such as humans, buildings, or cars) in digital images and </a:t>
            </a:r>
            <a:r>
              <a:rPr lang="en-US" sz="4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videos.</a:t>
            </a:r>
          </a:p>
          <a:p>
            <a:pPr marL="0" indent="0">
              <a:buNone/>
            </a:pPr>
            <a:endParaRPr lang="en-US" sz="32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 detection generally fall into either machine learning-based approaches or deep learning-based approaches. For Machine Learning approaches, it becomes necessary to first define features using one of the methods below, then using a technique such as support vector machine (SVM) to do the classification. On the other hand, deep learning techniques are able to do end-to-end object detection without specifically defining features, and are typically based on convolutional neural networks (CNN).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60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8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38133" y="191911"/>
            <a:ext cx="7473245" cy="6417895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convolution layers play the role of feature </a:t>
            </a:r>
            <a:r>
              <a:rPr lang="en-US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extractor</a:t>
            </a: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CNN is an artificial neural network that is so far been most popularly 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analysis images.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51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4" y="0"/>
            <a:ext cx="4680000" cy="672147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Data-Set</a:t>
            </a:r>
            <a:endParaRPr lang="en-US" sz="6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132" y="133511"/>
            <a:ext cx="7276011" cy="6407964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downloaded the </a:t>
            </a:r>
            <a:r>
              <a:rPr lang="en-US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data-set from Kaggle</a:t>
            </a:r>
            <a:r>
              <a:rPr lang="en-US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5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 more than </a:t>
            </a:r>
            <a:r>
              <a:rPr lang="en-US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28000 images.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set consists of </a:t>
            </a:r>
            <a:r>
              <a:rPr lang="en-US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 examples.</a:t>
            </a:r>
            <a:endParaRPr lang="en-US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5C0C0-C4E3-4836-81D0-C8F2541785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59" y="3931919"/>
            <a:ext cx="2009792" cy="19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0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7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Libraries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83" y="130629"/>
            <a:ext cx="7747523" cy="6518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183" y="248195"/>
            <a:ext cx="7747523" cy="6401434"/>
          </a:xfrm>
        </p:spPr>
        <p:txBody>
          <a:bodyPr>
            <a:normAutofit fontScale="92500" lnSpcReduction="20000"/>
          </a:bodyPr>
          <a:lstStyle/>
          <a:p>
            <a:pPr marL="0" indent="0" defTabSz="1219170">
              <a:buNone/>
            </a:pPr>
            <a:endParaRPr lang="en-US" b="1" kern="0" dirty="0" smtClean="0">
              <a:latin typeface="Twentieth Century"/>
              <a:cs typeface="Arial"/>
              <a:sym typeface="Arial"/>
            </a:endParaRPr>
          </a:p>
          <a:p>
            <a:pPr marL="342900" indent="-342900" defTabSz="1219170">
              <a:buFont typeface="Wingdings" panose="05000000000000000000" pitchFamily="2" charset="2"/>
              <a:buChar char="v"/>
            </a:pPr>
            <a:endParaRPr lang="en-US" sz="4800" b="1" kern="0" dirty="0">
              <a:latin typeface="Twentieth Century"/>
              <a:cs typeface="Arial"/>
              <a:sym typeface="Aria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Anaconda 3 setup for Python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800" b="1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Tensorflow</a:t>
            </a:r>
            <a:r>
              <a:rPr lang="en-US" sz="4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(as Backend</a:t>
            </a:r>
            <a:r>
              <a:rPr lang="en-US" sz="4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Spyder</a:t>
            </a: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Environment</a:t>
            </a:r>
            <a:endParaRPr lang="en-US" sz="48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4800" b="1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OpenCV</a:t>
            </a:r>
            <a:endParaRPr lang="en-US" sz="48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4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running </a:t>
            </a:r>
            <a:r>
              <a:rPr 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Cvlib</a:t>
            </a:r>
            <a:endParaRPr lang="en-US" sz="4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4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US" sz="48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defTabSz="1219170">
              <a:buFont typeface="Wingdings" panose="05000000000000000000" pitchFamily="2" charset="2"/>
              <a:buChar char="q"/>
            </a:pPr>
            <a:r>
              <a:rPr lang="en-US" sz="4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Glob(</a:t>
            </a:r>
            <a:r>
              <a:rPr lang="en-US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import pic from dataset)</a:t>
            </a:r>
            <a:endParaRPr lang="en-US" sz="48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endParaRPr lang="en-US" sz="48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DA692-ACC2-4A4B-96A2-69770F82F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945" y="4117978"/>
            <a:ext cx="3288955" cy="9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79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Running Model: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08" y="293512"/>
            <a:ext cx="7584058" cy="620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1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" y="124178"/>
            <a:ext cx="12056533" cy="65972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8" y="124178"/>
            <a:ext cx="12056532" cy="6479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89" y="1715911"/>
            <a:ext cx="5881511" cy="44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82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80622"/>
            <a:ext cx="11988800" cy="64346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539"/>
            <a:ext cx="12090400" cy="656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0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 GENERATED </a:t>
            </a:r>
            <a:r>
              <a:rPr lang="en-US" sz="4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67" y="172603"/>
            <a:ext cx="3291034" cy="33033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4A9B5881-4007-4345-955A-79C2656F0C4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339" y="212394"/>
            <a:ext cx="3265220" cy="3223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38" y="3646311"/>
            <a:ext cx="3337963" cy="2895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339" y="3543663"/>
            <a:ext cx="3265220" cy="30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87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th Animation_Win32_SB - v2" id="{C9F810C9-4EB1-4CC6-A6C7-6362D8FFF9DF}" vid="{001312C1-1362-40A0-84BD-C64F2C3E2E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05A674-08B3-48F2-91E0-AF5831D526B7}">
  <ds:schemaRefs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E0CF8FC-473D-42DA-B10E-0D97F5E2C3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303362-5DB5-4146-A667-E40932D524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with animation</Template>
  <TotalTime>0</TotalTime>
  <Words>131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Twentieth Century</vt:lpstr>
      <vt:lpstr>Wingdings</vt:lpstr>
      <vt:lpstr>Office Theme</vt:lpstr>
      <vt:lpstr>Object Detecting</vt:lpstr>
      <vt:lpstr>Introduction</vt:lpstr>
      <vt:lpstr>Model</vt:lpstr>
      <vt:lpstr>Data-Set</vt:lpstr>
      <vt:lpstr>Tools &amp; Libraries</vt:lpstr>
      <vt:lpstr>Training and Running Model:</vt:lpstr>
      <vt:lpstr>PowerPoint Presentation</vt:lpstr>
      <vt:lpstr>PowerPoint Presentation</vt:lpstr>
      <vt:lpstr>CONSOLE GENERATED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2019-12-22T19:56:46Z</dcterms:created>
  <dcterms:modified xsi:type="dcterms:W3CDTF">2019-12-23T05:43:21Z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