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atamaran"/>
      <p:regular r:id="rId18"/>
      <p:bold r:id="rId19"/>
    </p:embeddedFont>
    <p:embeddedFont>
      <p:font typeface="Lexend SemiBold"/>
      <p:regular r:id="rId20"/>
      <p:bold r:id="rId21"/>
    </p:embeddedFont>
    <p:embeddedFont>
      <p:font typeface="Lobster"/>
      <p:regular r:id="rId22"/>
    </p:embeddedFont>
    <p:embeddedFont>
      <p:font typeface="Anaheim"/>
      <p:regular r:id="rId23"/>
    </p:embeddedFont>
    <p:embeddedFont>
      <p:font typeface="Source Sans 3"/>
      <p:regular r:id="rId24"/>
      <p:bold r:id="rId25"/>
      <p:italic r:id="rId26"/>
      <p:boldItalic r:id="rId27"/>
    </p:embeddedFont>
    <p:embeddedFont>
      <p:font typeface="Lexend Medium"/>
      <p:regular r:id="rId28"/>
      <p:bold r:id="rId29"/>
    </p:embeddedFont>
    <p:embeddedFont>
      <p:font typeface="Catamaran SemiBold"/>
      <p:regular r:id="rId30"/>
      <p:bold r:id="rId31"/>
    </p:embeddedFont>
    <p:embeddedFont>
      <p:font typeface="Catamaran Light"/>
      <p:regular r:id="rId32"/>
      <p:bold r:id="rId33"/>
    </p:embeddedFont>
    <p:embeddedFont>
      <p:font typeface="Oswald"/>
      <p:regular r:id="rId34"/>
      <p:bold r:id="rId35"/>
    </p:embeddedFont>
    <p:embeddedFont>
      <p:font typeface="DM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SemiBold-regular.fntdata"/><Relationship Id="rId22" Type="http://schemas.openxmlformats.org/officeDocument/2006/relationships/font" Target="fonts/Lobster-regular.fntdata"/><Relationship Id="rId21" Type="http://schemas.openxmlformats.org/officeDocument/2006/relationships/font" Target="fonts/LexendSemiBold-bold.fntdata"/><Relationship Id="rId24" Type="http://schemas.openxmlformats.org/officeDocument/2006/relationships/font" Target="fonts/SourceSans3-regular.fntdata"/><Relationship Id="rId23" Type="http://schemas.openxmlformats.org/officeDocument/2006/relationships/font" Target="fonts/Anahei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ourceSans3-italic.fntdata"/><Relationship Id="rId25" Type="http://schemas.openxmlformats.org/officeDocument/2006/relationships/font" Target="fonts/SourceSans3-bold.fntdata"/><Relationship Id="rId28" Type="http://schemas.openxmlformats.org/officeDocument/2006/relationships/font" Target="fonts/LexendMedium-regular.fntdata"/><Relationship Id="rId27" Type="http://schemas.openxmlformats.org/officeDocument/2006/relationships/font" Target="fonts/SourceSans3-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exend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tamaranSemiBold-bold.fntdata"/><Relationship Id="rId30" Type="http://schemas.openxmlformats.org/officeDocument/2006/relationships/font" Target="fonts/CatamaranSemiBold-regular.fntdata"/><Relationship Id="rId11" Type="http://schemas.openxmlformats.org/officeDocument/2006/relationships/slide" Target="slides/slide5.xml"/><Relationship Id="rId33" Type="http://schemas.openxmlformats.org/officeDocument/2006/relationships/font" Target="fonts/CatamaranLight-bold.fntdata"/><Relationship Id="rId10" Type="http://schemas.openxmlformats.org/officeDocument/2006/relationships/slide" Target="slides/slide4.xml"/><Relationship Id="rId32" Type="http://schemas.openxmlformats.org/officeDocument/2006/relationships/font" Target="fonts/CatamaranLight-regular.fntdata"/><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37" Type="http://schemas.openxmlformats.org/officeDocument/2006/relationships/font" Target="fonts/DMSans-bold.fntdata"/><Relationship Id="rId14" Type="http://schemas.openxmlformats.org/officeDocument/2006/relationships/slide" Target="slides/slide8.xml"/><Relationship Id="rId36" Type="http://schemas.openxmlformats.org/officeDocument/2006/relationships/font" Target="fonts/DMSans-regular.fntdata"/><Relationship Id="rId17" Type="http://schemas.openxmlformats.org/officeDocument/2006/relationships/slide" Target="slides/slide11.xml"/><Relationship Id="rId39" Type="http://schemas.openxmlformats.org/officeDocument/2006/relationships/font" Target="fonts/DMSans-boldItalic.fntdata"/><Relationship Id="rId16" Type="http://schemas.openxmlformats.org/officeDocument/2006/relationships/slide" Target="slides/slide10.xml"/><Relationship Id="rId38" Type="http://schemas.openxmlformats.org/officeDocument/2006/relationships/font" Target="fonts/DMSans-italic.fntdata"/><Relationship Id="rId19" Type="http://schemas.openxmlformats.org/officeDocument/2006/relationships/font" Target="fonts/Catamaran-bold.fntdata"/><Relationship Id="rId18" Type="http://schemas.openxmlformats.org/officeDocument/2006/relationships/font" Target="fonts/Catamara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9808e5a1f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9808e5a1f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9808e5a1f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9808e5a1f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765ebf80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765ebf80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9765ebf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9765ebf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765ebf80a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9765ebf80a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765ebf80a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9765ebf80a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9808e5a1f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9808e5a1f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9808e5a1f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9808e5a1f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9808e5a1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9808e5a1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9808e5a1f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9808e5a1f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551238" y="1527716"/>
            <a:ext cx="3864600" cy="2016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3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551238" y="3629291"/>
            <a:ext cx="3661800" cy="426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txBox="1"/>
          <p:nvPr>
            <p:ph hasCustomPrompt="1" type="title"/>
          </p:nvPr>
        </p:nvSpPr>
        <p:spPr>
          <a:xfrm>
            <a:off x="713225" y="1704975"/>
            <a:ext cx="4063800" cy="11067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713225" y="2811900"/>
            <a:ext cx="4063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13"/>
          <p:cNvSpPr txBox="1"/>
          <p:nvPr>
            <p:ph idx="1" type="subTitle"/>
          </p:nvPr>
        </p:nvSpPr>
        <p:spPr>
          <a:xfrm>
            <a:off x="766325" y="2202433"/>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idx="2" type="subTitle"/>
          </p:nvPr>
        </p:nvSpPr>
        <p:spPr>
          <a:xfrm>
            <a:off x="3465596"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13"/>
          <p:cNvSpPr txBox="1"/>
          <p:nvPr>
            <p:ph idx="3" type="subTitle"/>
          </p:nvPr>
        </p:nvSpPr>
        <p:spPr>
          <a:xfrm>
            <a:off x="766325" y="3935624"/>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13"/>
          <p:cNvSpPr txBox="1"/>
          <p:nvPr>
            <p:ph idx="4" type="subTitle"/>
          </p:nvPr>
        </p:nvSpPr>
        <p:spPr>
          <a:xfrm>
            <a:off x="3465596"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 name="Google Shape;57;p13"/>
          <p:cNvSpPr txBox="1"/>
          <p:nvPr>
            <p:ph idx="5" type="subTitle"/>
          </p:nvPr>
        </p:nvSpPr>
        <p:spPr>
          <a:xfrm>
            <a:off x="6164874"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 name="Google Shape;58;p13"/>
          <p:cNvSpPr txBox="1"/>
          <p:nvPr>
            <p:ph idx="6" type="subTitle"/>
          </p:nvPr>
        </p:nvSpPr>
        <p:spPr>
          <a:xfrm>
            <a:off x="6164874"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hasCustomPrompt="1" idx="7" type="title"/>
          </p:nvPr>
        </p:nvSpPr>
        <p:spPr>
          <a:xfrm>
            <a:off x="76632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hasCustomPrompt="1" idx="8" type="title"/>
          </p:nvPr>
        </p:nvSpPr>
        <p:spPr>
          <a:xfrm>
            <a:off x="76632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hasCustomPrompt="1" idx="9" type="title"/>
          </p:nvPr>
        </p:nvSpPr>
        <p:spPr>
          <a:xfrm>
            <a:off x="3465597"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hasCustomPrompt="1" idx="13" type="title"/>
          </p:nvPr>
        </p:nvSpPr>
        <p:spPr>
          <a:xfrm>
            <a:off x="3465596"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hasCustomPrompt="1" idx="14" type="title"/>
          </p:nvPr>
        </p:nvSpPr>
        <p:spPr>
          <a:xfrm>
            <a:off x="616487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hasCustomPrompt="1" idx="15" type="title"/>
          </p:nvPr>
        </p:nvSpPr>
        <p:spPr>
          <a:xfrm>
            <a:off x="616487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6" type="subTitle"/>
          </p:nvPr>
        </p:nvSpPr>
        <p:spPr>
          <a:xfrm>
            <a:off x="766325" y="1870550"/>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 name="Google Shape;66;p13"/>
          <p:cNvSpPr txBox="1"/>
          <p:nvPr>
            <p:ph idx="17" type="subTitle"/>
          </p:nvPr>
        </p:nvSpPr>
        <p:spPr>
          <a:xfrm>
            <a:off x="3465596"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7" name="Google Shape;67;p13"/>
          <p:cNvSpPr txBox="1"/>
          <p:nvPr>
            <p:ph idx="18" type="subTitle"/>
          </p:nvPr>
        </p:nvSpPr>
        <p:spPr>
          <a:xfrm>
            <a:off x="6164874"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 name="Google Shape;68;p13"/>
          <p:cNvSpPr txBox="1"/>
          <p:nvPr>
            <p:ph idx="19" type="subTitle"/>
          </p:nvPr>
        </p:nvSpPr>
        <p:spPr>
          <a:xfrm>
            <a:off x="766325" y="3603223"/>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 name="Google Shape;69;p13"/>
          <p:cNvSpPr txBox="1"/>
          <p:nvPr>
            <p:ph idx="20" type="subTitle"/>
          </p:nvPr>
        </p:nvSpPr>
        <p:spPr>
          <a:xfrm>
            <a:off x="3465596"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0" name="Google Shape;70;p13"/>
          <p:cNvSpPr txBox="1"/>
          <p:nvPr>
            <p:ph idx="21" type="subTitle"/>
          </p:nvPr>
        </p:nvSpPr>
        <p:spPr>
          <a:xfrm>
            <a:off x="6164874"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1" name="Shape 71"/>
        <p:cNvGrpSpPr/>
        <p:nvPr/>
      </p:nvGrpSpPr>
      <p:grpSpPr>
        <a:xfrm>
          <a:off x="0" y="0"/>
          <a:ext cx="0" cy="0"/>
          <a:chOff x="0" y="0"/>
          <a:chExt cx="0" cy="0"/>
        </a:xfrm>
      </p:grpSpPr>
      <p:sp>
        <p:nvSpPr>
          <p:cNvPr id="72" name="Google Shape;72;p14"/>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title"/>
          </p:nvPr>
        </p:nvSpPr>
        <p:spPr>
          <a:xfrm>
            <a:off x="4371994" y="3262450"/>
            <a:ext cx="40587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atin typeface="Catamaran SemiBold"/>
                <a:ea typeface="Catamaran SemiBold"/>
                <a:cs typeface="Catamaran SemiBold"/>
                <a:sym typeface="Catamaran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4" name="Google Shape;74;p14"/>
          <p:cNvSpPr txBox="1"/>
          <p:nvPr>
            <p:ph idx="1" type="subTitle"/>
          </p:nvPr>
        </p:nvSpPr>
        <p:spPr>
          <a:xfrm>
            <a:off x="4371975" y="1364775"/>
            <a:ext cx="40587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5" name="Shape 75"/>
        <p:cNvGrpSpPr/>
        <p:nvPr/>
      </p:nvGrpSpPr>
      <p:grpSpPr>
        <a:xfrm>
          <a:off x="0" y="0"/>
          <a:ext cx="0" cy="0"/>
          <a:chOff x="0" y="0"/>
          <a:chExt cx="0" cy="0"/>
        </a:xfrm>
      </p:grpSpPr>
      <p:sp>
        <p:nvSpPr>
          <p:cNvPr id="76" name="Google Shape;76;p1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4737750" y="1271200"/>
            <a:ext cx="3315600" cy="1682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5"/>
          <p:cNvSpPr txBox="1"/>
          <p:nvPr>
            <p:ph idx="1" type="subTitle"/>
          </p:nvPr>
        </p:nvSpPr>
        <p:spPr>
          <a:xfrm>
            <a:off x="4737774" y="2953100"/>
            <a:ext cx="3315600" cy="9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5"/>
          <p:cNvSpPr/>
          <p:nvPr>
            <p:ph idx="2" type="pic"/>
          </p:nvPr>
        </p:nvSpPr>
        <p:spPr>
          <a:xfrm>
            <a:off x="1158725" y="796388"/>
            <a:ext cx="2910000" cy="3474600"/>
          </a:xfrm>
          <a:prstGeom prst="plaque">
            <a:avLst>
              <a:gd fmla="val 4697" name="adj"/>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0" name="Shape 80"/>
        <p:cNvGrpSpPr/>
        <p:nvPr/>
      </p:nvGrpSpPr>
      <p:grpSpPr>
        <a:xfrm>
          <a:off x="0" y="0"/>
          <a:ext cx="0" cy="0"/>
          <a:chOff x="0" y="0"/>
          <a:chExt cx="0" cy="0"/>
        </a:xfrm>
      </p:grpSpPr>
      <p:sp>
        <p:nvSpPr>
          <p:cNvPr id="81" name="Google Shape;81;p1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type="title"/>
          </p:nvPr>
        </p:nvSpPr>
        <p:spPr>
          <a:xfrm>
            <a:off x="1202775" y="1393237"/>
            <a:ext cx="2647800" cy="1197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16"/>
          <p:cNvSpPr txBox="1"/>
          <p:nvPr>
            <p:ph idx="1" type="subTitle"/>
          </p:nvPr>
        </p:nvSpPr>
        <p:spPr>
          <a:xfrm>
            <a:off x="1202775" y="2551725"/>
            <a:ext cx="2647800" cy="115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 name="Shape 84"/>
        <p:cNvGrpSpPr/>
        <p:nvPr/>
      </p:nvGrpSpPr>
      <p:grpSpPr>
        <a:xfrm>
          <a:off x="0" y="0"/>
          <a:ext cx="0" cy="0"/>
          <a:chOff x="0" y="0"/>
          <a:chExt cx="0" cy="0"/>
        </a:xfrm>
      </p:grpSpPr>
      <p:sp>
        <p:nvSpPr>
          <p:cNvPr id="85" name="Google Shape;85;p1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4490150" y="1852200"/>
            <a:ext cx="3287100" cy="591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 name="Google Shape;87;p17"/>
          <p:cNvSpPr txBox="1"/>
          <p:nvPr>
            <p:ph idx="1" type="subTitle"/>
          </p:nvPr>
        </p:nvSpPr>
        <p:spPr>
          <a:xfrm>
            <a:off x="4490300" y="2379600"/>
            <a:ext cx="3287100" cy="91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88" name="Shape 88"/>
        <p:cNvGrpSpPr/>
        <p:nvPr/>
      </p:nvGrpSpPr>
      <p:grpSpPr>
        <a:xfrm>
          <a:off x="0" y="0"/>
          <a:ext cx="0" cy="0"/>
          <a:chOff x="0" y="0"/>
          <a:chExt cx="0" cy="0"/>
        </a:xfrm>
      </p:grpSpPr>
      <p:sp>
        <p:nvSpPr>
          <p:cNvPr id="89" name="Google Shape;89;p1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type="title"/>
          </p:nvPr>
        </p:nvSpPr>
        <p:spPr>
          <a:xfrm>
            <a:off x="1456538" y="1838988"/>
            <a:ext cx="3275100" cy="579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 name="Google Shape;91;p18"/>
          <p:cNvSpPr txBox="1"/>
          <p:nvPr>
            <p:ph idx="1" type="subTitle"/>
          </p:nvPr>
        </p:nvSpPr>
        <p:spPr>
          <a:xfrm>
            <a:off x="1456538" y="2418913"/>
            <a:ext cx="3275100" cy="88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92" name="Shape 92"/>
        <p:cNvGrpSpPr/>
        <p:nvPr/>
      </p:nvGrpSpPr>
      <p:grpSpPr>
        <a:xfrm>
          <a:off x="0" y="0"/>
          <a:ext cx="0" cy="0"/>
          <a:chOff x="0" y="0"/>
          <a:chExt cx="0" cy="0"/>
        </a:xfrm>
      </p:grpSpPr>
      <p:sp>
        <p:nvSpPr>
          <p:cNvPr id="93" name="Google Shape;93;p19"/>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 name="Google Shape;95;p19"/>
          <p:cNvSpPr txBox="1"/>
          <p:nvPr>
            <p:ph idx="1" type="subTitle"/>
          </p:nvPr>
        </p:nvSpPr>
        <p:spPr>
          <a:xfrm>
            <a:off x="713225" y="1167125"/>
            <a:ext cx="7733700" cy="1328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Font typeface="Nunito Light"/>
              <a:buChar char="●"/>
              <a:defRPr/>
            </a:lvl1pPr>
            <a:lvl2pPr lvl="1">
              <a:spcBef>
                <a:spcPts val="0"/>
              </a:spcBef>
              <a:spcAft>
                <a:spcPts val="0"/>
              </a:spcAft>
              <a:buSzPts val="1400"/>
              <a:buFont typeface="Nunito Light"/>
              <a:buChar char="○"/>
              <a:defRPr/>
            </a:lvl2pPr>
            <a:lvl3pPr lvl="2">
              <a:spcBef>
                <a:spcPts val="0"/>
              </a:spcBef>
              <a:spcAft>
                <a:spcPts val="0"/>
              </a:spcAft>
              <a:buSzPts val="1400"/>
              <a:buFont typeface="Nunito Light"/>
              <a:buChar char="■"/>
              <a:defRPr/>
            </a:lvl3pPr>
            <a:lvl4pPr lvl="3">
              <a:spcBef>
                <a:spcPts val="0"/>
              </a:spcBef>
              <a:spcAft>
                <a:spcPts val="0"/>
              </a:spcAft>
              <a:buSzPts val="1400"/>
              <a:buFont typeface="Nunito Light"/>
              <a:buChar char="●"/>
              <a:defRPr/>
            </a:lvl4pPr>
            <a:lvl5pPr lvl="4">
              <a:spcBef>
                <a:spcPts val="0"/>
              </a:spcBef>
              <a:spcAft>
                <a:spcPts val="0"/>
              </a:spcAft>
              <a:buSzPts val="1400"/>
              <a:buFont typeface="Nunito Light"/>
              <a:buChar char="○"/>
              <a:defRPr/>
            </a:lvl5pPr>
            <a:lvl6pPr lvl="5">
              <a:spcBef>
                <a:spcPts val="0"/>
              </a:spcBef>
              <a:spcAft>
                <a:spcPts val="0"/>
              </a:spcAft>
              <a:buSzPts val="1400"/>
              <a:buFont typeface="Nunito Light"/>
              <a:buChar char="■"/>
              <a:defRPr/>
            </a:lvl6pPr>
            <a:lvl7pPr lvl="6">
              <a:spcBef>
                <a:spcPts val="0"/>
              </a:spcBef>
              <a:spcAft>
                <a:spcPts val="0"/>
              </a:spcAft>
              <a:buSzPts val="1400"/>
              <a:buFont typeface="Nunito Light"/>
              <a:buChar char="●"/>
              <a:defRPr/>
            </a:lvl7pPr>
            <a:lvl8pPr lvl="7">
              <a:spcBef>
                <a:spcPts val="0"/>
              </a:spcBef>
              <a:spcAft>
                <a:spcPts val="0"/>
              </a:spcAft>
              <a:buSzPts val="1400"/>
              <a:buFont typeface="Nunito Light"/>
              <a:buChar char="○"/>
              <a:defRPr/>
            </a:lvl8pPr>
            <a:lvl9pPr lvl="8">
              <a:spcBef>
                <a:spcPts val="0"/>
              </a:spcBef>
              <a:spcAft>
                <a:spcPts val="0"/>
              </a:spcAft>
              <a:buSzPts val="1400"/>
              <a:buFont typeface="Nunito Light"/>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1">
    <p:spTree>
      <p:nvGrpSpPr>
        <p:cNvPr id="96" name="Shape 96"/>
        <p:cNvGrpSpPr/>
        <p:nvPr/>
      </p:nvGrpSpPr>
      <p:grpSpPr>
        <a:xfrm>
          <a:off x="0" y="0"/>
          <a:ext cx="0" cy="0"/>
          <a:chOff x="0" y="0"/>
          <a:chExt cx="0" cy="0"/>
        </a:xfrm>
      </p:grpSpPr>
      <p:sp>
        <p:nvSpPr>
          <p:cNvPr id="97" name="Google Shape;97;p20"/>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20"/>
          <p:cNvSpPr txBox="1"/>
          <p:nvPr>
            <p:ph idx="1" type="subTitle"/>
          </p:nvPr>
        </p:nvSpPr>
        <p:spPr>
          <a:xfrm>
            <a:off x="1000500"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
        <p:nvSpPr>
          <p:cNvPr id="100" name="Google Shape;100;p20"/>
          <p:cNvSpPr txBox="1"/>
          <p:nvPr>
            <p:ph idx="2" type="subTitle"/>
          </p:nvPr>
        </p:nvSpPr>
        <p:spPr>
          <a:xfrm>
            <a:off x="4646727"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396925" y="2465725"/>
            <a:ext cx="3838500" cy="771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4396925" y="1533450"/>
            <a:ext cx="966900" cy="861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p:nvPr>
            <p:ph idx="1" type="subTitle"/>
          </p:nvPr>
        </p:nvSpPr>
        <p:spPr>
          <a:xfrm>
            <a:off x="4396925" y="3235050"/>
            <a:ext cx="38385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1" name="Shape 101"/>
        <p:cNvGrpSpPr/>
        <p:nvPr/>
      </p:nvGrpSpPr>
      <p:grpSpPr>
        <a:xfrm>
          <a:off x="0" y="0"/>
          <a:ext cx="0" cy="0"/>
          <a:chOff x="0" y="0"/>
          <a:chExt cx="0" cy="0"/>
        </a:xfrm>
      </p:grpSpPr>
      <p:sp>
        <p:nvSpPr>
          <p:cNvPr id="102" name="Google Shape;102;p21"/>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21"/>
          <p:cNvSpPr txBox="1"/>
          <p:nvPr>
            <p:ph idx="1" type="subTitle"/>
          </p:nvPr>
        </p:nvSpPr>
        <p:spPr>
          <a:xfrm>
            <a:off x="506106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1"/>
          <p:cNvSpPr txBox="1"/>
          <p:nvPr>
            <p:ph idx="2" type="subTitle"/>
          </p:nvPr>
        </p:nvSpPr>
        <p:spPr>
          <a:xfrm>
            <a:off x="154071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1"/>
          <p:cNvSpPr txBox="1"/>
          <p:nvPr>
            <p:ph idx="3" type="subTitle"/>
          </p:nvPr>
        </p:nvSpPr>
        <p:spPr>
          <a:xfrm>
            <a:off x="1540723"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7" name="Google Shape;107;p21"/>
          <p:cNvSpPr txBox="1"/>
          <p:nvPr>
            <p:ph idx="4" type="subTitle"/>
          </p:nvPr>
        </p:nvSpPr>
        <p:spPr>
          <a:xfrm>
            <a:off x="5061077"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08" name="Shape 108"/>
        <p:cNvGrpSpPr/>
        <p:nvPr/>
      </p:nvGrpSpPr>
      <p:grpSpPr>
        <a:xfrm>
          <a:off x="0" y="0"/>
          <a:ext cx="0" cy="0"/>
          <a:chOff x="0" y="0"/>
          <a:chExt cx="0" cy="0"/>
        </a:xfrm>
      </p:grpSpPr>
      <p:sp>
        <p:nvSpPr>
          <p:cNvPr id="109" name="Google Shape;109;p2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 name="Google Shape;111;p22"/>
          <p:cNvSpPr txBox="1"/>
          <p:nvPr>
            <p:ph idx="1" type="subTitle"/>
          </p:nvPr>
        </p:nvSpPr>
        <p:spPr>
          <a:xfrm>
            <a:off x="482795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2"/>
          <p:cNvSpPr txBox="1"/>
          <p:nvPr>
            <p:ph idx="2" type="subTitle"/>
          </p:nvPr>
        </p:nvSpPr>
        <p:spPr>
          <a:xfrm>
            <a:off x="111297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3" name="Shape 113"/>
        <p:cNvGrpSpPr/>
        <p:nvPr/>
      </p:nvGrpSpPr>
      <p:grpSpPr>
        <a:xfrm>
          <a:off x="0" y="0"/>
          <a:ext cx="0" cy="0"/>
          <a:chOff x="0" y="0"/>
          <a:chExt cx="0" cy="0"/>
        </a:xfrm>
      </p:grpSpPr>
      <p:sp>
        <p:nvSpPr>
          <p:cNvPr id="114" name="Google Shape;114;p2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23"/>
          <p:cNvSpPr txBox="1"/>
          <p:nvPr>
            <p:ph idx="1" type="subTitle"/>
          </p:nvPr>
        </p:nvSpPr>
        <p:spPr>
          <a:xfrm>
            <a:off x="93762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3"/>
          <p:cNvSpPr txBox="1"/>
          <p:nvPr>
            <p:ph idx="2" type="subTitle"/>
          </p:nvPr>
        </p:nvSpPr>
        <p:spPr>
          <a:xfrm>
            <a:off x="3484347"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23"/>
          <p:cNvSpPr txBox="1"/>
          <p:nvPr>
            <p:ph idx="3" type="subTitle"/>
          </p:nvPr>
        </p:nvSpPr>
        <p:spPr>
          <a:xfrm>
            <a:off x="603107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3"/>
          <p:cNvSpPr txBox="1"/>
          <p:nvPr>
            <p:ph idx="4" type="subTitle"/>
          </p:nvPr>
        </p:nvSpPr>
        <p:spPr>
          <a:xfrm>
            <a:off x="93762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0" name="Google Shape;120;p23"/>
          <p:cNvSpPr txBox="1"/>
          <p:nvPr>
            <p:ph idx="5" type="subTitle"/>
          </p:nvPr>
        </p:nvSpPr>
        <p:spPr>
          <a:xfrm>
            <a:off x="3484350"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1" name="Google Shape;121;p23"/>
          <p:cNvSpPr txBox="1"/>
          <p:nvPr>
            <p:ph idx="6" type="subTitle"/>
          </p:nvPr>
        </p:nvSpPr>
        <p:spPr>
          <a:xfrm>
            <a:off x="603107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2" name="Shape 122"/>
        <p:cNvGrpSpPr/>
        <p:nvPr/>
      </p:nvGrpSpPr>
      <p:grpSpPr>
        <a:xfrm>
          <a:off x="0" y="0"/>
          <a:ext cx="0" cy="0"/>
          <a:chOff x="0" y="0"/>
          <a:chExt cx="0" cy="0"/>
        </a:xfrm>
      </p:grpSpPr>
      <p:sp>
        <p:nvSpPr>
          <p:cNvPr id="123" name="Google Shape;123;p2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 name="Google Shape;125;p24"/>
          <p:cNvSpPr txBox="1"/>
          <p:nvPr>
            <p:ph idx="1" type="subTitle"/>
          </p:nvPr>
        </p:nvSpPr>
        <p:spPr>
          <a:xfrm>
            <a:off x="2276748"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4"/>
          <p:cNvSpPr txBox="1"/>
          <p:nvPr>
            <p:ph idx="2" type="subTitle"/>
          </p:nvPr>
        </p:nvSpPr>
        <p:spPr>
          <a:xfrm>
            <a:off x="5602927"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4"/>
          <p:cNvSpPr txBox="1"/>
          <p:nvPr>
            <p:ph idx="3" type="subTitle"/>
          </p:nvPr>
        </p:nvSpPr>
        <p:spPr>
          <a:xfrm>
            <a:off x="2276748"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4"/>
          <p:cNvSpPr txBox="1"/>
          <p:nvPr>
            <p:ph idx="4" type="subTitle"/>
          </p:nvPr>
        </p:nvSpPr>
        <p:spPr>
          <a:xfrm>
            <a:off x="5602927"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4"/>
          <p:cNvSpPr txBox="1"/>
          <p:nvPr>
            <p:ph idx="5" type="subTitle"/>
          </p:nvPr>
        </p:nvSpPr>
        <p:spPr>
          <a:xfrm>
            <a:off x="2276748"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0" name="Google Shape;130;p24"/>
          <p:cNvSpPr txBox="1"/>
          <p:nvPr>
            <p:ph idx="6" type="subTitle"/>
          </p:nvPr>
        </p:nvSpPr>
        <p:spPr>
          <a:xfrm>
            <a:off x="2276748"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1" name="Google Shape;131;p24"/>
          <p:cNvSpPr txBox="1"/>
          <p:nvPr>
            <p:ph idx="7" type="subTitle"/>
          </p:nvPr>
        </p:nvSpPr>
        <p:spPr>
          <a:xfrm>
            <a:off x="5602923"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2" name="Google Shape;132;p24"/>
          <p:cNvSpPr txBox="1"/>
          <p:nvPr>
            <p:ph idx="8" type="subTitle"/>
          </p:nvPr>
        </p:nvSpPr>
        <p:spPr>
          <a:xfrm>
            <a:off x="5602923"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3" name="Shape 133"/>
        <p:cNvGrpSpPr/>
        <p:nvPr/>
      </p:nvGrpSpPr>
      <p:grpSpPr>
        <a:xfrm>
          <a:off x="0" y="0"/>
          <a:ext cx="0" cy="0"/>
          <a:chOff x="0" y="0"/>
          <a:chExt cx="0" cy="0"/>
        </a:xfrm>
      </p:grpSpPr>
      <p:sp>
        <p:nvSpPr>
          <p:cNvPr id="134" name="Google Shape;134;p2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 name="Google Shape;136;p25"/>
          <p:cNvSpPr txBox="1"/>
          <p:nvPr>
            <p:ph idx="1" type="subTitle"/>
          </p:nvPr>
        </p:nvSpPr>
        <p:spPr>
          <a:xfrm>
            <a:off x="1433125" y="1920600"/>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5"/>
          <p:cNvSpPr txBox="1"/>
          <p:nvPr>
            <p:ph idx="2" type="subTitle"/>
          </p:nvPr>
        </p:nvSpPr>
        <p:spPr>
          <a:xfrm>
            <a:off x="4212154" y="1920601"/>
            <a:ext cx="14376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5"/>
          <p:cNvSpPr txBox="1"/>
          <p:nvPr>
            <p:ph idx="3" type="subTitle"/>
          </p:nvPr>
        </p:nvSpPr>
        <p:spPr>
          <a:xfrm>
            <a:off x="143312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5"/>
          <p:cNvSpPr txBox="1"/>
          <p:nvPr>
            <p:ph idx="4" type="subTitle"/>
          </p:nvPr>
        </p:nvSpPr>
        <p:spPr>
          <a:xfrm>
            <a:off x="4212153" y="3418250"/>
            <a:ext cx="14376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5"/>
          <p:cNvSpPr txBox="1"/>
          <p:nvPr>
            <p:ph idx="5" type="subTitle"/>
          </p:nvPr>
        </p:nvSpPr>
        <p:spPr>
          <a:xfrm>
            <a:off x="6995275" y="1920601"/>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5"/>
          <p:cNvSpPr txBox="1"/>
          <p:nvPr>
            <p:ph idx="6" type="subTitle"/>
          </p:nvPr>
        </p:nvSpPr>
        <p:spPr>
          <a:xfrm>
            <a:off x="699527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5"/>
          <p:cNvSpPr txBox="1"/>
          <p:nvPr>
            <p:ph idx="7" type="subTitle"/>
          </p:nvPr>
        </p:nvSpPr>
        <p:spPr>
          <a:xfrm>
            <a:off x="1433125" y="1580399"/>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3" name="Google Shape;143;p25"/>
          <p:cNvSpPr txBox="1"/>
          <p:nvPr>
            <p:ph idx="8" type="subTitle"/>
          </p:nvPr>
        </p:nvSpPr>
        <p:spPr>
          <a:xfrm>
            <a:off x="4214978" y="15804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4" name="Google Shape;144;p25"/>
          <p:cNvSpPr txBox="1"/>
          <p:nvPr>
            <p:ph idx="9" type="subTitle"/>
          </p:nvPr>
        </p:nvSpPr>
        <p:spPr>
          <a:xfrm>
            <a:off x="6998094" y="15804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5" name="Google Shape;145;p25"/>
          <p:cNvSpPr txBox="1"/>
          <p:nvPr>
            <p:ph idx="13" type="subTitle"/>
          </p:nvPr>
        </p:nvSpPr>
        <p:spPr>
          <a:xfrm>
            <a:off x="1433125"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6" name="Google Shape;146;p25"/>
          <p:cNvSpPr txBox="1"/>
          <p:nvPr>
            <p:ph idx="14" type="subTitle"/>
          </p:nvPr>
        </p:nvSpPr>
        <p:spPr>
          <a:xfrm>
            <a:off x="4214978" y="30868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7" name="Google Shape;147;p25"/>
          <p:cNvSpPr txBox="1"/>
          <p:nvPr>
            <p:ph idx="15" type="subTitle"/>
          </p:nvPr>
        </p:nvSpPr>
        <p:spPr>
          <a:xfrm>
            <a:off x="6998094"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8" name="Shape 148"/>
        <p:cNvGrpSpPr/>
        <p:nvPr/>
      </p:nvGrpSpPr>
      <p:grpSpPr>
        <a:xfrm>
          <a:off x="0" y="0"/>
          <a:ext cx="0" cy="0"/>
          <a:chOff x="0" y="0"/>
          <a:chExt cx="0" cy="0"/>
        </a:xfrm>
      </p:grpSpPr>
      <p:sp>
        <p:nvSpPr>
          <p:cNvPr id="149" name="Google Shape;149;p26"/>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txBox="1"/>
          <p:nvPr>
            <p:ph hasCustomPrompt="1" type="title"/>
          </p:nvPr>
        </p:nvSpPr>
        <p:spPr>
          <a:xfrm>
            <a:off x="4881175" y="669225"/>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1" name="Google Shape;151;p26"/>
          <p:cNvSpPr txBox="1"/>
          <p:nvPr>
            <p:ph idx="1" type="subTitle"/>
          </p:nvPr>
        </p:nvSpPr>
        <p:spPr>
          <a:xfrm>
            <a:off x="4881175" y="1358149"/>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2" name="Google Shape;152;p26"/>
          <p:cNvSpPr txBox="1"/>
          <p:nvPr>
            <p:ph hasCustomPrompt="1" idx="2" type="title"/>
          </p:nvPr>
        </p:nvSpPr>
        <p:spPr>
          <a:xfrm>
            <a:off x="4881175" y="2021488"/>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3" name="Google Shape;153;p26"/>
          <p:cNvSpPr txBox="1"/>
          <p:nvPr>
            <p:ph idx="3" type="subTitle"/>
          </p:nvPr>
        </p:nvSpPr>
        <p:spPr>
          <a:xfrm>
            <a:off x="4881175" y="2710412"/>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4" name="Google Shape;154;p26"/>
          <p:cNvSpPr txBox="1"/>
          <p:nvPr>
            <p:ph hasCustomPrompt="1" idx="4" type="title"/>
          </p:nvPr>
        </p:nvSpPr>
        <p:spPr>
          <a:xfrm>
            <a:off x="4881175" y="3373751"/>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5" name="Google Shape;155;p26"/>
          <p:cNvSpPr txBox="1"/>
          <p:nvPr>
            <p:ph idx="5" type="subTitle"/>
          </p:nvPr>
        </p:nvSpPr>
        <p:spPr>
          <a:xfrm>
            <a:off x="4881175" y="4062675"/>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6" name="Shape 156"/>
        <p:cNvGrpSpPr/>
        <p:nvPr/>
      </p:nvGrpSpPr>
      <p:grpSpPr>
        <a:xfrm>
          <a:off x="0" y="0"/>
          <a:ext cx="0" cy="0"/>
          <a:chOff x="0" y="0"/>
          <a:chExt cx="0" cy="0"/>
        </a:xfrm>
      </p:grpSpPr>
      <p:sp>
        <p:nvSpPr>
          <p:cNvPr id="157" name="Google Shape;157;p27"/>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txBox="1"/>
          <p:nvPr>
            <p:ph type="title"/>
          </p:nvPr>
        </p:nvSpPr>
        <p:spPr>
          <a:xfrm>
            <a:off x="1086063" y="620175"/>
            <a:ext cx="3232500" cy="88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7"/>
          <p:cNvSpPr txBox="1"/>
          <p:nvPr>
            <p:ph idx="1" type="subTitle"/>
          </p:nvPr>
        </p:nvSpPr>
        <p:spPr>
          <a:xfrm>
            <a:off x="1086063" y="1347712"/>
            <a:ext cx="32325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7"/>
          <p:cNvSpPr txBox="1"/>
          <p:nvPr/>
        </p:nvSpPr>
        <p:spPr>
          <a:xfrm>
            <a:off x="1086063" y="3365900"/>
            <a:ext cx="3230100" cy="7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GB" sz="1100">
                <a:solidFill>
                  <a:schemeClr val="dk1"/>
                </a:solidFill>
                <a:latin typeface="Source Sans 3"/>
                <a:ea typeface="Source Sans 3"/>
                <a:cs typeface="Source Sans 3"/>
                <a:sym typeface="Source Sans 3"/>
              </a:rPr>
              <a:t>CREDITS:</a:t>
            </a:r>
            <a:r>
              <a:rPr lang="en-GB" sz="1100">
                <a:solidFill>
                  <a:schemeClr val="dk1"/>
                </a:solidFill>
                <a:latin typeface="Source Sans 3"/>
                <a:ea typeface="Source Sans 3"/>
                <a:cs typeface="Source Sans 3"/>
                <a:sym typeface="Source Sans 3"/>
              </a:rPr>
              <a:t> This presentation template was created by </a:t>
            </a:r>
            <a:r>
              <a:rPr b="1" lang="en-GB" sz="1100" u="sng">
                <a:solidFill>
                  <a:schemeClr val="dk1"/>
                </a:solidFill>
                <a:latin typeface="Source Sans 3"/>
                <a:ea typeface="Source Sans 3"/>
                <a:cs typeface="Source Sans 3"/>
                <a:sym typeface="Source Sans 3"/>
                <a:hlinkClick r:id="rId2">
                  <a:extLst>
                    <a:ext uri="{A12FA001-AC4F-418D-AE19-62706E023703}">
                      <ahyp:hlinkClr val="tx"/>
                    </a:ext>
                  </a:extLst>
                </a:hlinkClick>
              </a:rPr>
              <a:t>Slidesgo</a:t>
            </a:r>
            <a:r>
              <a:rPr lang="en-GB" sz="1100">
                <a:solidFill>
                  <a:schemeClr val="dk1"/>
                </a:solidFill>
                <a:latin typeface="Source Sans 3"/>
                <a:ea typeface="Source Sans 3"/>
                <a:cs typeface="Source Sans 3"/>
                <a:sym typeface="Source Sans 3"/>
              </a:rPr>
              <a:t>, and includes icons by </a:t>
            </a:r>
            <a:r>
              <a:rPr b="1" lang="en-GB" sz="1100" u="sng">
                <a:solidFill>
                  <a:schemeClr val="dk1"/>
                </a:solidFill>
                <a:latin typeface="Source Sans 3"/>
                <a:ea typeface="Source Sans 3"/>
                <a:cs typeface="Source Sans 3"/>
                <a:sym typeface="Source Sans 3"/>
                <a:hlinkClick r:id="rId3">
                  <a:extLst>
                    <a:ext uri="{A12FA001-AC4F-418D-AE19-62706E023703}">
                      <ahyp:hlinkClr val="tx"/>
                    </a:ext>
                  </a:extLst>
                </a:hlinkClick>
              </a:rPr>
              <a:t>Flaticon</a:t>
            </a:r>
            <a:r>
              <a:rPr lang="en-GB" sz="1100">
                <a:solidFill>
                  <a:schemeClr val="dk1"/>
                </a:solidFill>
                <a:latin typeface="Source Sans 3"/>
                <a:ea typeface="Source Sans 3"/>
                <a:cs typeface="Source Sans 3"/>
                <a:sym typeface="Source Sans 3"/>
              </a:rPr>
              <a:t>, and infographics &amp; images by </a:t>
            </a:r>
            <a:r>
              <a:rPr b="1" lang="en-GB" sz="1100" u="sng">
                <a:solidFill>
                  <a:schemeClr val="dk1"/>
                </a:solidFill>
                <a:latin typeface="Source Sans 3"/>
                <a:ea typeface="Source Sans 3"/>
                <a:cs typeface="Source Sans 3"/>
                <a:sym typeface="Source Sans 3"/>
                <a:hlinkClick r:id="rId4">
                  <a:extLst>
                    <a:ext uri="{A12FA001-AC4F-418D-AE19-62706E023703}">
                      <ahyp:hlinkClr val="tx"/>
                    </a:ext>
                  </a:extLst>
                </a:hlinkClick>
              </a:rPr>
              <a:t>Freepik</a:t>
            </a:r>
            <a:r>
              <a:rPr b="1" lang="en-GB" sz="1100" u="sng">
                <a:solidFill>
                  <a:schemeClr val="dk1"/>
                </a:solidFill>
                <a:latin typeface="Source Sans 3"/>
                <a:ea typeface="Source Sans 3"/>
                <a:cs typeface="Source Sans 3"/>
                <a:sym typeface="Source Sans 3"/>
              </a:rPr>
              <a:t> </a:t>
            </a:r>
            <a:endParaRPr b="1" sz="1100" u="sng">
              <a:solidFill>
                <a:schemeClr val="dk1"/>
              </a:solidFill>
              <a:latin typeface="Source Sans 3"/>
              <a:ea typeface="Source Sans 3"/>
              <a:cs typeface="Source Sans 3"/>
              <a:sym typeface="Source Sans 3"/>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1" name="Shape 161"/>
        <p:cNvGrpSpPr/>
        <p:nvPr/>
      </p:nvGrpSpPr>
      <p:grpSpPr>
        <a:xfrm>
          <a:off x="0" y="0"/>
          <a:ext cx="0" cy="0"/>
          <a:chOff x="0" y="0"/>
          <a:chExt cx="0" cy="0"/>
        </a:xfrm>
      </p:grpSpPr>
      <p:sp>
        <p:nvSpPr>
          <p:cNvPr id="162" name="Google Shape;162;p2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3" name="Shape 163"/>
        <p:cNvGrpSpPr/>
        <p:nvPr/>
      </p:nvGrpSpPr>
      <p:grpSpPr>
        <a:xfrm>
          <a:off x="0" y="0"/>
          <a:ext cx="0" cy="0"/>
          <a:chOff x="0" y="0"/>
          <a:chExt cx="0" cy="0"/>
        </a:xfrm>
      </p:grpSpPr>
      <p:sp>
        <p:nvSpPr>
          <p:cNvPr id="164" name="Google Shape;164;p29"/>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8" name="Shape 168"/>
        <p:cNvGrpSpPr/>
        <p:nvPr/>
      </p:nvGrpSpPr>
      <p:grpSpPr>
        <a:xfrm>
          <a:off x="0" y="0"/>
          <a:ext cx="0" cy="0"/>
          <a:chOff x="0" y="0"/>
          <a:chExt cx="0" cy="0"/>
        </a:xfrm>
      </p:grpSpPr>
      <p:sp>
        <p:nvSpPr>
          <p:cNvPr id="169" name="Google Shape;169;p31"/>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1"/>
          <p:cNvSpPr txBox="1"/>
          <p:nvPr>
            <p:ph type="ctrTitle"/>
          </p:nvPr>
        </p:nvSpPr>
        <p:spPr>
          <a:xfrm>
            <a:off x="4551238" y="1527716"/>
            <a:ext cx="3864600" cy="2016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33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1" name="Google Shape;171;p31"/>
          <p:cNvSpPr txBox="1"/>
          <p:nvPr>
            <p:ph idx="1" type="subTitle"/>
          </p:nvPr>
        </p:nvSpPr>
        <p:spPr>
          <a:xfrm>
            <a:off x="4551238" y="3629291"/>
            <a:ext cx="3661800" cy="42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187568"/>
            <a:ext cx="7704000" cy="41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2" name="Shape 172"/>
        <p:cNvGrpSpPr/>
        <p:nvPr/>
      </p:nvGrpSpPr>
      <p:grpSpPr>
        <a:xfrm>
          <a:off x="0" y="0"/>
          <a:ext cx="0" cy="0"/>
          <a:chOff x="0" y="0"/>
          <a:chExt cx="0" cy="0"/>
        </a:xfrm>
      </p:grpSpPr>
      <p:sp>
        <p:nvSpPr>
          <p:cNvPr id="173" name="Google Shape;173;p32"/>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txBox="1"/>
          <p:nvPr>
            <p:ph type="title"/>
          </p:nvPr>
        </p:nvSpPr>
        <p:spPr>
          <a:xfrm>
            <a:off x="4396925" y="2465725"/>
            <a:ext cx="3838500" cy="771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5" name="Google Shape;175;p32"/>
          <p:cNvSpPr txBox="1"/>
          <p:nvPr>
            <p:ph hasCustomPrompt="1" idx="2" type="title"/>
          </p:nvPr>
        </p:nvSpPr>
        <p:spPr>
          <a:xfrm>
            <a:off x="4396925" y="1533450"/>
            <a:ext cx="966900" cy="861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6" name="Google Shape;176;p32"/>
          <p:cNvSpPr txBox="1"/>
          <p:nvPr>
            <p:ph idx="1" type="subTitle"/>
          </p:nvPr>
        </p:nvSpPr>
        <p:spPr>
          <a:xfrm>
            <a:off x="4396925" y="3235050"/>
            <a:ext cx="38385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7" name="Shape 177"/>
        <p:cNvGrpSpPr/>
        <p:nvPr/>
      </p:nvGrpSpPr>
      <p:grpSpPr>
        <a:xfrm>
          <a:off x="0" y="0"/>
          <a:ext cx="0" cy="0"/>
          <a:chOff x="0" y="0"/>
          <a:chExt cx="0" cy="0"/>
        </a:xfrm>
      </p:grpSpPr>
      <p:sp>
        <p:nvSpPr>
          <p:cNvPr id="178" name="Google Shape;178;p3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33"/>
          <p:cNvSpPr txBox="1"/>
          <p:nvPr>
            <p:ph idx="1" type="body"/>
          </p:nvPr>
        </p:nvSpPr>
        <p:spPr>
          <a:xfrm>
            <a:off x="720000" y="1187568"/>
            <a:ext cx="7704000" cy="41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sp>
        <p:nvSpPr>
          <p:cNvPr id="182" name="Google Shape;18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34"/>
          <p:cNvSpPr txBox="1"/>
          <p:nvPr>
            <p:ph idx="1" type="subTitle"/>
          </p:nvPr>
        </p:nvSpPr>
        <p:spPr>
          <a:xfrm>
            <a:off x="5197033" y="3648524"/>
            <a:ext cx="2222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4" name="Google Shape;184;p34"/>
          <p:cNvSpPr txBox="1"/>
          <p:nvPr>
            <p:ph idx="2" type="subTitle"/>
          </p:nvPr>
        </p:nvSpPr>
        <p:spPr>
          <a:xfrm>
            <a:off x="1726399" y="3648525"/>
            <a:ext cx="221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5" name="Google Shape;185;p34"/>
          <p:cNvSpPr txBox="1"/>
          <p:nvPr>
            <p:ph idx="3" type="subTitle"/>
          </p:nvPr>
        </p:nvSpPr>
        <p:spPr>
          <a:xfrm>
            <a:off x="5197025" y="3304425"/>
            <a:ext cx="22221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6" name="Google Shape;186;p34"/>
          <p:cNvSpPr txBox="1"/>
          <p:nvPr>
            <p:ph idx="4" type="subTitle"/>
          </p:nvPr>
        </p:nvSpPr>
        <p:spPr>
          <a:xfrm>
            <a:off x="1726200" y="3304425"/>
            <a:ext cx="22194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7" name="Google Shape;187;p3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8" name="Shape 188"/>
        <p:cNvGrpSpPr/>
        <p:nvPr/>
      </p:nvGrpSpPr>
      <p:grpSpPr>
        <a:xfrm>
          <a:off x="0" y="0"/>
          <a:ext cx="0" cy="0"/>
          <a:chOff x="0" y="0"/>
          <a:chExt cx="0" cy="0"/>
        </a:xfrm>
      </p:grpSpPr>
      <p:sp>
        <p:nvSpPr>
          <p:cNvPr id="189" name="Google Shape;189;p3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1" name="Shape 191"/>
        <p:cNvGrpSpPr/>
        <p:nvPr/>
      </p:nvGrpSpPr>
      <p:grpSpPr>
        <a:xfrm>
          <a:off x="0" y="0"/>
          <a:ext cx="0" cy="0"/>
          <a:chOff x="0" y="0"/>
          <a:chExt cx="0" cy="0"/>
        </a:xfrm>
      </p:grpSpPr>
      <p:sp>
        <p:nvSpPr>
          <p:cNvPr id="192" name="Google Shape;192;p36"/>
          <p:cNvSpPr txBox="1"/>
          <p:nvPr>
            <p:ph type="title"/>
          </p:nvPr>
        </p:nvSpPr>
        <p:spPr>
          <a:xfrm>
            <a:off x="720000" y="727475"/>
            <a:ext cx="3500400" cy="1236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3" name="Google Shape;193;p36"/>
          <p:cNvSpPr txBox="1"/>
          <p:nvPr>
            <p:ph idx="1" type="subTitle"/>
          </p:nvPr>
        </p:nvSpPr>
        <p:spPr>
          <a:xfrm>
            <a:off x="720000" y="2117725"/>
            <a:ext cx="35004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94" name="Google Shape;194;p36"/>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5" name="Shape 195"/>
        <p:cNvGrpSpPr/>
        <p:nvPr/>
      </p:nvGrpSpPr>
      <p:grpSpPr>
        <a:xfrm>
          <a:off x="0" y="0"/>
          <a:ext cx="0" cy="0"/>
          <a:chOff x="0" y="0"/>
          <a:chExt cx="0" cy="0"/>
        </a:xfrm>
      </p:grpSpPr>
      <p:sp>
        <p:nvSpPr>
          <p:cNvPr id="196" name="Google Shape;196;p37"/>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txBox="1"/>
          <p:nvPr>
            <p:ph type="title"/>
          </p:nvPr>
        </p:nvSpPr>
        <p:spPr>
          <a:xfrm>
            <a:off x="713225" y="1623600"/>
            <a:ext cx="3550500" cy="1896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8" name="Shape 198"/>
        <p:cNvGrpSpPr/>
        <p:nvPr/>
      </p:nvGrpSpPr>
      <p:grpSpPr>
        <a:xfrm>
          <a:off x="0" y="0"/>
          <a:ext cx="0" cy="0"/>
          <a:chOff x="0" y="0"/>
          <a:chExt cx="0" cy="0"/>
        </a:xfrm>
      </p:grpSpPr>
      <p:sp>
        <p:nvSpPr>
          <p:cNvPr id="199" name="Google Shape;199;p3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8"/>
          <p:cNvSpPr txBox="1"/>
          <p:nvPr>
            <p:ph type="title"/>
          </p:nvPr>
        </p:nvSpPr>
        <p:spPr>
          <a:xfrm>
            <a:off x="1145488" y="1708150"/>
            <a:ext cx="3069900" cy="972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1" name="Google Shape;201;p38"/>
          <p:cNvSpPr txBox="1"/>
          <p:nvPr>
            <p:ph idx="1" type="subTitle"/>
          </p:nvPr>
        </p:nvSpPr>
        <p:spPr>
          <a:xfrm>
            <a:off x="1145488" y="2640974"/>
            <a:ext cx="3069900" cy="102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2" name="Shape 202"/>
        <p:cNvGrpSpPr/>
        <p:nvPr/>
      </p:nvGrpSpPr>
      <p:grpSpPr>
        <a:xfrm>
          <a:off x="0" y="0"/>
          <a:ext cx="0" cy="0"/>
          <a:chOff x="0" y="0"/>
          <a:chExt cx="0" cy="0"/>
        </a:xfrm>
      </p:grpSpPr>
      <p:sp>
        <p:nvSpPr>
          <p:cNvPr id="203" name="Google Shape;203;p39"/>
          <p:cNvSpPr/>
          <p:nvPr>
            <p:ph idx="2" type="pic"/>
          </p:nvPr>
        </p:nvSpPr>
        <p:spPr>
          <a:xfrm>
            <a:off x="-25" y="-13725"/>
            <a:ext cx="9144000" cy="5157300"/>
          </a:xfrm>
          <a:prstGeom prst="rect">
            <a:avLst/>
          </a:prstGeom>
          <a:noFill/>
          <a:ln>
            <a:noFill/>
          </a:ln>
        </p:spPr>
      </p:sp>
      <p:sp>
        <p:nvSpPr>
          <p:cNvPr id="204" name="Google Shape;204;p39"/>
          <p:cNvSpPr txBox="1"/>
          <p:nvPr>
            <p:ph type="title"/>
          </p:nvPr>
        </p:nvSpPr>
        <p:spPr>
          <a:xfrm>
            <a:off x="5277375" y="2268775"/>
            <a:ext cx="3146700" cy="1067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5" name="Shape 205"/>
        <p:cNvGrpSpPr/>
        <p:nvPr/>
      </p:nvGrpSpPr>
      <p:grpSpPr>
        <a:xfrm>
          <a:off x="0" y="0"/>
          <a:ext cx="0" cy="0"/>
          <a:chOff x="0" y="0"/>
          <a:chExt cx="0" cy="0"/>
        </a:xfrm>
      </p:grpSpPr>
      <p:sp>
        <p:nvSpPr>
          <p:cNvPr id="206" name="Google Shape;206;p40"/>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0"/>
          <p:cNvSpPr txBox="1"/>
          <p:nvPr>
            <p:ph hasCustomPrompt="1" type="title"/>
          </p:nvPr>
        </p:nvSpPr>
        <p:spPr>
          <a:xfrm>
            <a:off x="713225" y="1704975"/>
            <a:ext cx="4063800" cy="1106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08" name="Google Shape;208;p40"/>
          <p:cNvSpPr txBox="1"/>
          <p:nvPr>
            <p:ph idx="1" type="subTitle"/>
          </p:nvPr>
        </p:nvSpPr>
        <p:spPr>
          <a:xfrm>
            <a:off x="713225" y="2811900"/>
            <a:ext cx="4063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209" name="Shape 2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5197033" y="3648524"/>
            <a:ext cx="2222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5"/>
          <p:cNvSpPr txBox="1"/>
          <p:nvPr>
            <p:ph idx="2" type="subTitle"/>
          </p:nvPr>
        </p:nvSpPr>
        <p:spPr>
          <a:xfrm>
            <a:off x="1726399" y="3648525"/>
            <a:ext cx="221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3" type="subTitle"/>
          </p:nvPr>
        </p:nvSpPr>
        <p:spPr>
          <a:xfrm>
            <a:off x="5197025" y="3304425"/>
            <a:ext cx="22221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 name="Google Shape;26;p5"/>
          <p:cNvSpPr txBox="1"/>
          <p:nvPr>
            <p:ph idx="4" type="subTitle"/>
          </p:nvPr>
        </p:nvSpPr>
        <p:spPr>
          <a:xfrm>
            <a:off x="1726200" y="3304425"/>
            <a:ext cx="22194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 name="Google Shape;27;p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210" name="Shape 210"/>
        <p:cNvGrpSpPr/>
        <p:nvPr/>
      </p:nvGrpSpPr>
      <p:grpSpPr>
        <a:xfrm>
          <a:off x="0" y="0"/>
          <a:ext cx="0" cy="0"/>
          <a:chOff x="0" y="0"/>
          <a:chExt cx="0" cy="0"/>
        </a:xfrm>
      </p:grpSpPr>
      <p:sp>
        <p:nvSpPr>
          <p:cNvPr id="211" name="Google Shape;211;p4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3" name="Google Shape;213;p42"/>
          <p:cNvSpPr txBox="1"/>
          <p:nvPr>
            <p:ph idx="1" type="subTitle"/>
          </p:nvPr>
        </p:nvSpPr>
        <p:spPr>
          <a:xfrm>
            <a:off x="766325" y="2202433"/>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42"/>
          <p:cNvSpPr txBox="1"/>
          <p:nvPr>
            <p:ph idx="2" type="subTitle"/>
          </p:nvPr>
        </p:nvSpPr>
        <p:spPr>
          <a:xfrm>
            <a:off x="3465596"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42"/>
          <p:cNvSpPr txBox="1"/>
          <p:nvPr>
            <p:ph idx="3" type="subTitle"/>
          </p:nvPr>
        </p:nvSpPr>
        <p:spPr>
          <a:xfrm>
            <a:off x="766325" y="3935624"/>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42"/>
          <p:cNvSpPr txBox="1"/>
          <p:nvPr>
            <p:ph idx="4" type="subTitle"/>
          </p:nvPr>
        </p:nvSpPr>
        <p:spPr>
          <a:xfrm>
            <a:off x="3465596"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42"/>
          <p:cNvSpPr txBox="1"/>
          <p:nvPr>
            <p:ph idx="5" type="subTitle"/>
          </p:nvPr>
        </p:nvSpPr>
        <p:spPr>
          <a:xfrm>
            <a:off x="6164874"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42"/>
          <p:cNvSpPr txBox="1"/>
          <p:nvPr>
            <p:ph idx="6" type="subTitle"/>
          </p:nvPr>
        </p:nvSpPr>
        <p:spPr>
          <a:xfrm>
            <a:off x="6164874"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42"/>
          <p:cNvSpPr txBox="1"/>
          <p:nvPr>
            <p:ph hasCustomPrompt="1" idx="7" type="title"/>
          </p:nvPr>
        </p:nvSpPr>
        <p:spPr>
          <a:xfrm>
            <a:off x="76632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42"/>
          <p:cNvSpPr txBox="1"/>
          <p:nvPr>
            <p:ph hasCustomPrompt="1" idx="8" type="title"/>
          </p:nvPr>
        </p:nvSpPr>
        <p:spPr>
          <a:xfrm>
            <a:off x="76632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42"/>
          <p:cNvSpPr txBox="1"/>
          <p:nvPr>
            <p:ph hasCustomPrompt="1" idx="9" type="title"/>
          </p:nvPr>
        </p:nvSpPr>
        <p:spPr>
          <a:xfrm>
            <a:off x="3465597"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42"/>
          <p:cNvSpPr txBox="1"/>
          <p:nvPr>
            <p:ph hasCustomPrompt="1" idx="13" type="title"/>
          </p:nvPr>
        </p:nvSpPr>
        <p:spPr>
          <a:xfrm>
            <a:off x="3465596"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42"/>
          <p:cNvSpPr txBox="1"/>
          <p:nvPr>
            <p:ph hasCustomPrompt="1" idx="14" type="title"/>
          </p:nvPr>
        </p:nvSpPr>
        <p:spPr>
          <a:xfrm>
            <a:off x="616487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42"/>
          <p:cNvSpPr txBox="1"/>
          <p:nvPr>
            <p:ph hasCustomPrompt="1" idx="15" type="title"/>
          </p:nvPr>
        </p:nvSpPr>
        <p:spPr>
          <a:xfrm>
            <a:off x="616487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42"/>
          <p:cNvSpPr txBox="1"/>
          <p:nvPr>
            <p:ph idx="16" type="subTitle"/>
          </p:nvPr>
        </p:nvSpPr>
        <p:spPr>
          <a:xfrm>
            <a:off x="766325" y="1870550"/>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6" name="Google Shape;226;p42"/>
          <p:cNvSpPr txBox="1"/>
          <p:nvPr>
            <p:ph idx="17" type="subTitle"/>
          </p:nvPr>
        </p:nvSpPr>
        <p:spPr>
          <a:xfrm>
            <a:off x="3465596"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7" name="Google Shape;227;p42"/>
          <p:cNvSpPr txBox="1"/>
          <p:nvPr>
            <p:ph idx="18" type="subTitle"/>
          </p:nvPr>
        </p:nvSpPr>
        <p:spPr>
          <a:xfrm>
            <a:off x="6164874"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8" name="Google Shape;228;p42"/>
          <p:cNvSpPr txBox="1"/>
          <p:nvPr>
            <p:ph idx="19" type="subTitle"/>
          </p:nvPr>
        </p:nvSpPr>
        <p:spPr>
          <a:xfrm>
            <a:off x="766325" y="3603223"/>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9" name="Google Shape;229;p42"/>
          <p:cNvSpPr txBox="1"/>
          <p:nvPr>
            <p:ph idx="20" type="subTitle"/>
          </p:nvPr>
        </p:nvSpPr>
        <p:spPr>
          <a:xfrm>
            <a:off x="3465596"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0" name="Google Shape;230;p42"/>
          <p:cNvSpPr txBox="1"/>
          <p:nvPr>
            <p:ph idx="21" type="subTitle"/>
          </p:nvPr>
        </p:nvSpPr>
        <p:spPr>
          <a:xfrm>
            <a:off x="6164874"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1" name="Shape 231"/>
        <p:cNvGrpSpPr/>
        <p:nvPr/>
      </p:nvGrpSpPr>
      <p:grpSpPr>
        <a:xfrm>
          <a:off x="0" y="0"/>
          <a:ext cx="0" cy="0"/>
          <a:chOff x="0" y="0"/>
          <a:chExt cx="0" cy="0"/>
        </a:xfrm>
      </p:grpSpPr>
      <p:sp>
        <p:nvSpPr>
          <p:cNvPr id="232" name="Google Shape;232;p43"/>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3"/>
          <p:cNvSpPr txBox="1"/>
          <p:nvPr>
            <p:ph type="title"/>
          </p:nvPr>
        </p:nvSpPr>
        <p:spPr>
          <a:xfrm>
            <a:off x="4371994" y="3262450"/>
            <a:ext cx="40587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atin typeface="Catamaran SemiBold"/>
                <a:ea typeface="Catamaran SemiBold"/>
                <a:cs typeface="Catamaran SemiBold"/>
                <a:sym typeface="Catamaran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4" name="Google Shape;234;p43"/>
          <p:cNvSpPr txBox="1"/>
          <p:nvPr>
            <p:ph idx="1" type="subTitle"/>
          </p:nvPr>
        </p:nvSpPr>
        <p:spPr>
          <a:xfrm>
            <a:off x="4371975" y="1364775"/>
            <a:ext cx="40587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5" name="Shape 235"/>
        <p:cNvGrpSpPr/>
        <p:nvPr/>
      </p:nvGrpSpPr>
      <p:grpSpPr>
        <a:xfrm>
          <a:off x="0" y="0"/>
          <a:ext cx="0" cy="0"/>
          <a:chOff x="0" y="0"/>
          <a:chExt cx="0" cy="0"/>
        </a:xfrm>
      </p:grpSpPr>
      <p:sp>
        <p:nvSpPr>
          <p:cNvPr id="236" name="Google Shape;236;p4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4"/>
          <p:cNvSpPr txBox="1"/>
          <p:nvPr>
            <p:ph type="title"/>
          </p:nvPr>
        </p:nvSpPr>
        <p:spPr>
          <a:xfrm>
            <a:off x="4737750" y="1271200"/>
            <a:ext cx="3315600" cy="1682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44"/>
          <p:cNvSpPr txBox="1"/>
          <p:nvPr>
            <p:ph idx="1" type="subTitle"/>
          </p:nvPr>
        </p:nvSpPr>
        <p:spPr>
          <a:xfrm>
            <a:off x="4737774" y="2953100"/>
            <a:ext cx="3315600" cy="9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44"/>
          <p:cNvSpPr/>
          <p:nvPr>
            <p:ph idx="2" type="pic"/>
          </p:nvPr>
        </p:nvSpPr>
        <p:spPr>
          <a:xfrm>
            <a:off x="1158725" y="796388"/>
            <a:ext cx="2910000" cy="3474600"/>
          </a:xfrm>
          <a:prstGeom prst="plaque">
            <a:avLst>
              <a:gd fmla="val 4697" name="adj"/>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40" name="Shape 240"/>
        <p:cNvGrpSpPr/>
        <p:nvPr/>
      </p:nvGrpSpPr>
      <p:grpSpPr>
        <a:xfrm>
          <a:off x="0" y="0"/>
          <a:ext cx="0" cy="0"/>
          <a:chOff x="0" y="0"/>
          <a:chExt cx="0" cy="0"/>
        </a:xfrm>
      </p:grpSpPr>
      <p:sp>
        <p:nvSpPr>
          <p:cNvPr id="241" name="Google Shape;241;p4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5"/>
          <p:cNvSpPr txBox="1"/>
          <p:nvPr>
            <p:ph type="title"/>
          </p:nvPr>
        </p:nvSpPr>
        <p:spPr>
          <a:xfrm>
            <a:off x="1202775" y="1393237"/>
            <a:ext cx="2647800" cy="1197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45"/>
          <p:cNvSpPr txBox="1"/>
          <p:nvPr>
            <p:ph idx="1" type="subTitle"/>
          </p:nvPr>
        </p:nvSpPr>
        <p:spPr>
          <a:xfrm>
            <a:off x="1202775" y="2551725"/>
            <a:ext cx="2647800" cy="115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44" name="Shape 244"/>
        <p:cNvGrpSpPr/>
        <p:nvPr/>
      </p:nvGrpSpPr>
      <p:grpSpPr>
        <a:xfrm>
          <a:off x="0" y="0"/>
          <a:ext cx="0" cy="0"/>
          <a:chOff x="0" y="0"/>
          <a:chExt cx="0" cy="0"/>
        </a:xfrm>
      </p:grpSpPr>
      <p:sp>
        <p:nvSpPr>
          <p:cNvPr id="245" name="Google Shape;245;p4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6"/>
          <p:cNvSpPr txBox="1"/>
          <p:nvPr>
            <p:ph type="title"/>
          </p:nvPr>
        </p:nvSpPr>
        <p:spPr>
          <a:xfrm>
            <a:off x="4490150" y="1852200"/>
            <a:ext cx="3287100" cy="591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 name="Google Shape;247;p46"/>
          <p:cNvSpPr txBox="1"/>
          <p:nvPr>
            <p:ph idx="1" type="subTitle"/>
          </p:nvPr>
        </p:nvSpPr>
        <p:spPr>
          <a:xfrm>
            <a:off x="4490300" y="2379600"/>
            <a:ext cx="3287100" cy="91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48" name="Shape 248"/>
        <p:cNvGrpSpPr/>
        <p:nvPr/>
      </p:nvGrpSpPr>
      <p:grpSpPr>
        <a:xfrm>
          <a:off x="0" y="0"/>
          <a:ext cx="0" cy="0"/>
          <a:chOff x="0" y="0"/>
          <a:chExt cx="0" cy="0"/>
        </a:xfrm>
      </p:grpSpPr>
      <p:sp>
        <p:nvSpPr>
          <p:cNvPr id="249" name="Google Shape;249;p4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7"/>
          <p:cNvSpPr txBox="1"/>
          <p:nvPr>
            <p:ph type="title"/>
          </p:nvPr>
        </p:nvSpPr>
        <p:spPr>
          <a:xfrm>
            <a:off x="1456538" y="1838988"/>
            <a:ext cx="3275100" cy="579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47"/>
          <p:cNvSpPr txBox="1"/>
          <p:nvPr>
            <p:ph idx="1" type="subTitle"/>
          </p:nvPr>
        </p:nvSpPr>
        <p:spPr>
          <a:xfrm>
            <a:off x="1456538" y="2418913"/>
            <a:ext cx="3275100" cy="88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252" name="Shape 252"/>
        <p:cNvGrpSpPr/>
        <p:nvPr/>
      </p:nvGrpSpPr>
      <p:grpSpPr>
        <a:xfrm>
          <a:off x="0" y="0"/>
          <a:ext cx="0" cy="0"/>
          <a:chOff x="0" y="0"/>
          <a:chExt cx="0" cy="0"/>
        </a:xfrm>
      </p:grpSpPr>
      <p:sp>
        <p:nvSpPr>
          <p:cNvPr id="253" name="Google Shape;253;p4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5" name="Google Shape;255;p48"/>
          <p:cNvSpPr txBox="1"/>
          <p:nvPr>
            <p:ph idx="1" type="subTitle"/>
          </p:nvPr>
        </p:nvSpPr>
        <p:spPr>
          <a:xfrm>
            <a:off x="713225" y="1167125"/>
            <a:ext cx="7733700" cy="132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1">
    <p:spTree>
      <p:nvGrpSpPr>
        <p:cNvPr id="256" name="Shape 256"/>
        <p:cNvGrpSpPr/>
        <p:nvPr/>
      </p:nvGrpSpPr>
      <p:grpSpPr>
        <a:xfrm>
          <a:off x="0" y="0"/>
          <a:ext cx="0" cy="0"/>
          <a:chOff x="0" y="0"/>
          <a:chExt cx="0" cy="0"/>
        </a:xfrm>
      </p:grpSpPr>
      <p:sp>
        <p:nvSpPr>
          <p:cNvPr id="257" name="Google Shape;257;p49"/>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49"/>
          <p:cNvSpPr txBox="1"/>
          <p:nvPr>
            <p:ph idx="1" type="subTitle"/>
          </p:nvPr>
        </p:nvSpPr>
        <p:spPr>
          <a:xfrm>
            <a:off x="1000500"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
        <p:nvSpPr>
          <p:cNvPr id="260" name="Google Shape;260;p49"/>
          <p:cNvSpPr txBox="1"/>
          <p:nvPr>
            <p:ph idx="2" type="subTitle"/>
          </p:nvPr>
        </p:nvSpPr>
        <p:spPr>
          <a:xfrm>
            <a:off x="4646727"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1" name="Shape 261"/>
        <p:cNvGrpSpPr/>
        <p:nvPr/>
      </p:nvGrpSpPr>
      <p:grpSpPr>
        <a:xfrm>
          <a:off x="0" y="0"/>
          <a:ext cx="0" cy="0"/>
          <a:chOff x="0" y="0"/>
          <a:chExt cx="0" cy="0"/>
        </a:xfrm>
      </p:grpSpPr>
      <p:sp>
        <p:nvSpPr>
          <p:cNvPr id="262" name="Google Shape;262;p50"/>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 name="Google Shape;264;p50"/>
          <p:cNvSpPr txBox="1"/>
          <p:nvPr>
            <p:ph idx="1" type="subTitle"/>
          </p:nvPr>
        </p:nvSpPr>
        <p:spPr>
          <a:xfrm>
            <a:off x="506106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50"/>
          <p:cNvSpPr txBox="1"/>
          <p:nvPr>
            <p:ph idx="2" type="subTitle"/>
          </p:nvPr>
        </p:nvSpPr>
        <p:spPr>
          <a:xfrm>
            <a:off x="154071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50"/>
          <p:cNvSpPr txBox="1"/>
          <p:nvPr>
            <p:ph idx="3" type="subTitle"/>
          </p:nvPr>
        </p:nvSpPr>
        <p:spPr>
          <a:xfrm>
            <a:off x="1540723"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7" name="Google Shape;267;p50"/>
          <p:cNvSpPr txBox="1"/>
          <p:nvPr>
            <p:ph idx="4" type="subTitle"/>
          </p:nvPr>
        </p:nvSpPr>
        <p:spPr>
          <a:xfrm>
            <a:off x="5061077"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68" name="Shape 268"/>
        <p:cNvGrpSpPr/>
        <p:nvPr/>
      </p:nvGrpSpPr>
      <p:grpSpPr>
        <a:xfrm>
          <a:off x="0" y="0"/>
          <a:ext cx="0" cy="0"/>
          <a:chOff x="0" y="0"/>
          <a:chExt cx="0" cy="0"/>
        </a:xfrm>
      </p:grpSpPr>
      <p:sp>
        <p:nvSpPr>
          <p:cNvPr id="269" name="Google Shape;269;p51"/>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 name="Google Shape;271;p51"/>
          <p:cNvSpPr txBox="1"/>
          <p:nvPr>
            <p:ph idx="1" type="subTitle"/>
          </p:nvPr>
        </p:nvSpPr>
        <p:spPr>
          <a:xfrm>
            <a:off x="482795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51"/>
          <p:cNvSpPr txBox="1"/>
          <p:nvPr>
            <p:ph idx="2" type="subTitle"/>
          </p:nvPr>
        </p:nvSpPr>
        <p:spPr>
          <a:xfrm>
            <a:off x="111297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73" name="Shape 273"/>
        <p:cNvGrpSpPr/>
        <p:nvPr/>
      </p:nvGrpSpPr>
      <p:grpSpPr>
        <a:xfrm>
          <a:off x="0" y="0"/>
          <a:ext cx="0" cy="0"/>
          <a:chOff x="0" y="0"/>
          <a:chExt cx="0" cy="0"/>
        </a:xfrm>
      </p:grpSpPr>
      <p:sp>
        <p:nvSpPr>
          <p:cNvPr id="274" name="Google Shape;274;p5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52"/>
          <p:cNvSpPr txBox="1"/>
          <p:nvPr>
            <p:ph idx="1" type="subTitle"/>
          </p:nvPr>
        </p:nvSpPr>
        <p:spPr>
          <a:xfrm>
            <a:off x="93762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52"/>
          <p:cNvSpPr txBox="1"/>
          <p:nvPr>
            <p:ph idx="2" type="subTitle"/>
          </p:nvPr>
        </p:nvSpPr>
        <p:spPr>
          <a:xfrm>
            <a:off x="3484347"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52"/>
          <p:cNvSpPr txBox="1"/>
          <p:nvPr>
            <p:ph idx="3" type="subTitle"/>
          </p:nvPr>
        </p:nvSpPr>
        <p:spPr>
          <a:xfrm>
            <a:off x="603107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52"/>
          <p:cNvSpPr txBox="1"/>
          <p:nvPr>
            <p:ph idx="4" type="subTitle"/>
          </p:nvPr>
        </p:nvSpPr>
        <p:spPr>
          <a:xfrm>
            <a:off x="93762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0" name="Google Shape;280;p52"/>
          <p:cNvSpPr txBox="1"/>
          <p:nvPr>
            <p:ph idx="5" type="subTitle"/>
          </p:nvPr>
        </p:nvSpPr>
        <p:spPr>
          <a:xfrm>
            <a:off x="3484350"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1" name="Google Shape;281;p52"/>
          <p:cNvSpPr txBox="1"/>
          <p:nvPr>
            <p:ph idx="6" type="subTitle"/>
          </p:nvPr>
        </p:nvSpPr>
        <p:spPr>
          <a:xfrm>
            <a:off x="603107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82" name="Shape 282"/>
        <p:cNvGrpSpPr/>
        <p:nvPr/>
      </p:nvGrpSpPr>
      <p:grpSpPr>
        <a:xfrm>
          <a:off x="0" y="0"/>
          <a:ext cx="0" cy="0"/>
          <a:chOff x="0" y="0"/>
          <a:chExt cx="0" cy="0"/>
        </a:xfrm>
      </p:grpSpPr>
      <p:sp>
        <p:nvSpPr>
          <p:cNvPr id="283" name="Google Shape;283;p5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5" name="Google Shape;285;p53"/>
          <p:cNvSpPr txBox="1"/>
          <p:nvPr>
            <p:ph idx="1" type="subTitle"/>
          </p:nvPr>
        </p:nvSpPr>
        <p:spPr>
          <a:xfrm>
            <a:off x="2276748"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53"/>
          <p:cNvSpPr txBox="1"/>
          <p:nvPr>
            <p:ph idx="2" type="subTitle"/>
          </p:nvPr>
        </p:nvSpPr>
        <p:spPr>
          <a:xfrm>
            <a:off x="5602927"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53"/>
          <p:cNvSpPr txBox="1"/>
          <p:nvPr>
            <p:ph idx="3" type="subTitle"/>
          </p:nvPr>
        </p:nvSpPr>
        <p:spPr>
          <a:xfrm>
            <a:off x="2276748"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53"/>
          <p:cNvSpPr txBox="1"/>
          <p:nvPr>
            <p:ph idx="4" type="subTitle"/>
          </p:nvPr>
        </p:nvSpPr>
        <p:spPr>
          <a:xfrm>
            <a:off x="5602927"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53"/>
          <p:cNvSpPr txBox="1"/>
          <p:nvPr>
            <p:ph idx="5" type="subTitle"/>
          </p:nvPr>
        </p:nvSpPr>
        <p:spPr>
          <a:xfrm>
            <a:off x="2276748"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0" name="Google Shape;290;p53"/>
          <p:cNvSpPr txBox="1"/>
          <p:nvPr>
            <p:ph idx="6" type="subTitle"/>
          </p:nvPr>
        </p:nvSpPr>
        <p:spPr>
          <a:xfrm>
            <a:off x="2276748"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1" name="Google Shape;291;p53"/>
          <p:cNvSpPr txBox="1"/>
          <p:nvPr>
            <p:ph idx="7" type="subTitle"/>
          </p:nvPr>
        </p:nvSpPr>
        <p:spPr>
          <a:xfrm>
            <a:off x="5602923"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2" name="Google Shape;292;p53"/>
          <p:cNvSpPr txBox="1"/>
          <p:nvPr>
            <p:ph idx="8" type="subTitle"/>
          </p:nvPr>
        </p:nvSpPr>
        <p:spPr>
          <a:xfrm>
            <a:off x="5602923"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93" name="Shape 293"/>
        <p:cNvGrpSpPr/>
        <p:nvPr/>
      </p:nvGrpSpPr>
      <p:grpSpPr>
        <a:xfrm>
          <a:off x="0" y="0"/>
          <a:ext cx="0" cy="0"/>
          <a:chOff x="0" y="0"/>
          <a:chExt cx="0" cy="0"/>
        </a:xfrm>
      </p:grpSpPr>
      <p:sp>
        <p:nvSpPr>
          <p:cNvPr id="294" name="Google Shape;294;p5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54"/>
          <p:cNvSpPr txBox="1"/>
          <p:nvPr>
            <p:ph idx="1" type="subTitle"/>
          </p:nvPr>
        </p:nvSpPr>
        <p:spPr>
          <a:xfrm>
            <a:off x="1433125" y="1920600"/>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54"/>
          <p:cNvSpPr txBox="1"/>
          <p:nvPr>
            <p:ph idx="2" type="subTitle"/>
          </p:nvPr>
        </p:nvSpPr>
        <p:spPr>
          <a:xfrm>
            <a:off x="4212154" y="1920601"/>
            <a:ext cx="14376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54"/>
          <p:cNvSpPr txBox="1"/>
          <p:nvPr>
            <p:ph idx="3" type="subTitle"/>
          </p:nvPr>
        </p:nvSpPr>
        <p:spPr>
          <a:xfrm>
            <a:off x="143312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54"/>
          <p:cNvSpPr txBox="1"/>
          <p:nvPr>
            <p:ph idx="4" type="subTitle"/>
          </p:nvPr>
        </p:nvSpPr>
        <p:spPr>
          <a:xfrm>
            <a:off x="4212153" y="3418250"/>
            <a:ext cx="14376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0" name="Google Shape;300;p54"/>
          <p:cNvSpPr txBox="1"/>
          <p:nvPr>
            <p:ph idx="5" type="subTitle"/>
          </p:nvPr>
        </p:nvSpPr>
        <p:spPr>
          <a:xfrm>
            <a:off x="6995275" y="1920601"/>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54"/>
          <p:cNvSpPr txBox="1"/>
          <p:nvPr>
            <p:ph idx="6" type="subTitle"/>
          </p:nvPr>
        </p:nvSpPr>
        <p:spPr>
          <a:xfrm>
            <a:off x="699527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54"/>
          <p:cNvSpPr txBox="1"/>
          <p:nvPr>
            <p:ph idx="7" type="subTitle"/>
          </p:nvPr>
        </p:nvSpPr>
        <p:spPr>
          <a:xfrm>
            <a:off x="1433125" y="1580399"/>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3" name="Google Shape;303;p54"/>
          <p:cNvSpPr txBox="1"/>
          <p:nvPr>
            <p:ph idx="8" type="subTitle"/>
          </p:nvPr>
        </p:nvSpPr>
        <p:spPr>
          <a:xfrm>
            <a:off x="4214978" y="15804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4" name="Google Shape;304;p54"/>
          <p:cNvSpPr txBox="1"/>
          <p:nvPr>
            <p:ph idx="9" type="subTitle"/>
          </p:nvPr>
        </p:nvSpPr>
        <p:spPr>
          <a:xfrm>
            <a:off x="6998094" y="15804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5" name="Google Shape;305;p54"/>
          <p:cNvSpPr txBox="1"/>
          <p:nvPr>
            <p:ph idx="13" type="subTitle"/>
          </p:nvPr>
        </p:nvSpPr>
        <p:spPr>
          <a:xfrm>
            <a:off x="1433125"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6" name="Google Shape;306;p54"/>
          <p:cNvSpPr txBox="1"/>
          <p:nvPr>
            <p:ph idx="14" type="subTitle"/>
          </p:nvPr>
        </p:nvSpPr>
        <p:spPr>
          <a:xfrm>
            <a:off x="4214978" y="30868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7" name="Google Shape;307;p54"/>
          <p:cNvSpPr txBox="1"/>
          <p:nvPr>
            <p:ph idx="15" type="subTitle"/>
          </p:nvPr>
        </p:nvSpPr>
        <p:spPr>
          <a:xfrm>
            <a:off x="6998094"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8" name="Shape 308"/>
        <p:cNvGrpSpPr/>
        <p:nvPr/>
      </p:nvGrpSpPr>
      <p:grpSpPr>
        <a:xfrm>
          <a:off x="0" y="0"/>
          <a:ext cx="0" cy="0"/>
          <a:chOff x="0" y="0"/>
          <a:chExt cx="0" cy="0"/>
        </a:xfrm>
      </p:grpSpPr>
      <p:sp>
        <p:nvSpPr>
          <p:cNvPr id="309" name="Google Shape;309;p55"/>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5"/>
          <p:cNvSpPr txBox="1"/>
          <p:nvPr>
            <p:ph hasCustomPrompt="1" type="title"/>
          </p:nvPr>
        </p:nvSpPr>
        <p:spPr>
          <a:xfrm>
            <a:off x="4881175" y="669225"/>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1" name="Google Shape;311;p55"/>
          <p:cNvSpPr txBox="1"/>
          <p:nvPr>
            <p:ph idx="1" type="subTitle"/>
          </p:nvPr>
        </p:nvSpPr>
        <p:spPr>
          <a:xfrm>
            <a:off x="4881175" y="1358149"/>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12" name="Google Shape;312;p55"/>
          <p:cNvSpPr txBox="1"/>
          <p:nvPr>
            <p:ph hasCustomPrompt="1" idx="2" type="title"/>
          </p:nvPr>
        </p:nvSpPr>
        <p:spPr>
          <a:xfrm>
            <a:off x="4881175" y="2021488"/>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3" name="Google Shape;313;p55"/>
          <p:cNvSpPr txBox="1"/>
          <p:nvPr>
            <p:ph idx="3" type="subTitle"/>
          </p:nvPr>
        </p:nvSpPr>
        <p:spPr>
          <a:xfrm>
            <a:off x="4881175" y="2710412"/>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14" name="Google Shape;314;p55"/>
          <p:cNvSpPr txBox="1"/>
          <p:nvPr>
            <p:ph hasCustomPrompt="1" idx="4" type="title"/>
          </p:nvPr>
        </p:nvSpPr>
        <p:spPr>
          <a:xfrm>
            <a:off x="4881175" y="3373751"/>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5" name="Google Shape;315;p55"/>
          <p:cNvSpPr txBox="1"/>
          <p:nvPr>
            <p:ph idx="5" type="subTitle"/>
          </p:nvPr>
        </p:nvSpPr>
        <p:spPr>
          <a:xfrm>
            <a:off x="4881175" y="4062675"/>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16" name="Shape 316"/>
        <p:cNvGrpSpPr/>
        <p:nvPr/>
      </p:nvGrpSpPr>
      <p:grpSpPr>
        <a:xfrm>
          <a:off x="0" y="0"/>
          <a:ext cx="0" cy="0"/>
          <a:chOff x="0" y="0"/>
          <a:chExt cx="0" cy="0"/>
        </a:xfrm>
      </p:grpSpPr>
      <p:sp>
        <p:nvSpPr>
          <p:cNvPr id="317" name="Google Shape;317;p56"/>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6"/>
          <p:cNvSpPr txBox="1"/>
          <p:nvPr>
            <p:ph type="title"/>
          </p:nvPr>
        </p:nvSpPr>
        <p:spPr>
          <a:xfrm>
            <a:off x="1086063" y="620175"/>
            <a:ext cx="3232500" cy="88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56"/>
          <p:cNvSpPr txBox="1"/>
          <p:nvPr>
            <p:ph idx="1" type="subTitle"/>
          </p:nvPr>
        </p:nvSpPr>
        <p:spPr>
          <a:xfrm>
            <a:off x="1086063" y="1347712"/>
            <a:ext cx="32325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56"/>
          <p:cNvSpPr txBox="1"/>
          <p:nvPr/>
        </p:nvSpPr>
        <p:spPr>
          <a:xfrm>
            <a:off x="1086063" y="3365900"/>
            <a:ext cx="3230100" cy="7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GB" sz="1100">
                <a:solidFill>
                  <a:schemeClr val="dk1"/>
                </a:solidFill>
                <a:latin typeface="Source Sans 3"/>
                <a:ea typeface="Source Sans 3"/>
                <a:cs typeface="Source Sans 3"/>
                <a:sym typeface="Source Sans 3"/>
              </a:rPr>
              <a:t>CREDITS:</a:t>
            </a:r>
            <a:r>
              <a:rPr lang="en-GB" sz="1100">
                <a:solidFill>
                  <a:schemeClr val="dk1"/>
                </a:solidFill>
                <a:latin typeface="Source Sans 3"/>
                <a:ea typeface="Source Sans 3"/>
                <a:cs typeface="Source Sans 3"/>
                <a:sym typeface="Source Sans 3"/>
              </a:rPr>
              <a:t> This presentation template was created by </a:t>
            </a:r>
            <a:r>
              <a:rPr b="1" lang="en-GB" sz="1100" u="sng">
                <a:solidFill>
                  <a:schemeClr val="dk1"/>
                </a:solidFill>
                <a:latin typeface="Source Sans 3"/>
                <a:ea typeface="Source Sans 3"/>
                <a:cs typeface="Source Sans 3"/>
                <a:sym typeface="Source Sans 3"/>
                <a:hlinkClick r:id="rId2">
                  <a:extLst>
                    <a:ext uri="{A12FA001-AC4F-418D-AE19-62706E023703}">
                      <ahyp:hlinkClr val="tx"/>
                    </a:ext>
                  </a:extLst>
                </a:hlinkClick>
              </a:rPr>
              <a:t>Slidesgo</a:t>
            </a:r>
            <a:r>
              <a:rPr lang="en-GB" sz="1100">
                <a:solidFill>
                  <a:schemeClr val="dk1"/>
                </a:solidFill>
                <a:latin typeface="Source Sans 3"/>
                <a:ea typeface="Source Sans 3"/>
                <a:cs typeface="Source Sans 3"/>
                <a:sym typeface="Source Sans 3"/>
              </a:rPr>
              <a:t>, and includes icons by </a:t>
            </a:r>
            <a:r>
              <a:rPr b="1" lang="en-GB" sz="1100" u="sng">
                <a:solidFill>
                  <a:schemeClr val="dk1"/>
                </a:solidFill>
                <a:latin typeface="Source Sans 3"/>
                <a:ea typeface="Source Sans 3"/>
                <a:cs typeface="Source Sans 3"/>
                <a:sym typeface="Source Sans 3"/>
                <a:hlinkClick r:id="rId3">
                  <a:extLst>
                    <a:ext uri="{A12FA001-AC4F-418D-AE19-62706E023703}">
                      <ahyp:hlinkClr val="tx"/>
                    </a:ext>
                  </a:extLst>
                </a:hlinkClick>
              </a:rPr>
              <a:t>Flaticon</a:t>
            </a:r>
            <a:r>
              <a:rPr lang="en-GB" sz="1100">
                <a:solidFill>
                  <a:schemeClr val="dk1"/>
                </a:solidFill>
                <a:latin typeface="Source Sans 3"/>
                <a:ea typeface="Source Sans 3"/>
                <a:cs typeface="Source Sans 3"/>
                <a:sym typeface="Source Sans 3"/>
              </a:rPr>
              <a:t>, and infographics &amp; images by </a:t>
            </a:r>
            <a:r>
              <a:rPr b="1" lang="en-GB" sz="1100" u="sng">
                <a:solidFill>
                  <a:schemeClr val="dk1"/>
                </a:solidFill>
                <a:latin typeface="Source Sans 3"/>
                <a:ea typeface="Source Sans 3"/>
                <a:cs typeface="Source Sans 3"/>
                <a:sym typeface="Source Sans 3"/>
                <a:hlinkClick r:id="rId4">
                  <a:extLst>
                    <a:ext uri="{A12FA001-AC4F-418D-AE19-62706E023703}">
                      <ahyp:hlinkClr val="tx"/>
                    </a:ext>
                  </a:extLst>
                </a:hlinkClick>
              </a:rPr>
              <a:t>Freepik</a:t>
            </a:r>
            <a:r>
              <a:rPr b="1" lang="en-GB" sz="1100" u="sng">
                <a:solidFill>
                  <a:schemeClr val="dk1"/>
                </a:solidFill>
                <a:latin typeface="Source Sans 3"/>
                <a:ea typeface="Source Sans 3"/>
                <a:cs typeface="Source Sans 3"/>
                <a:sym typeface="Source Sans 3"/>
              </a:rPr>
              <a:t> </a:t>
            </a:r>
            <a:endParaRPr b="1" sz="1100" u="sng">
              <a:solidFill>
                <a:schemeClr val="dk1"/>
              </a:solidFill>
              <a:latin typeface="Source Sans 3"/>
              <a:ea typeface="Source Sans 3"/>
              <a:cs typeface="Source Sans 3"/>
              <a:sym typeface="Source Sans 3"/>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21" name="Shape 321"/>
        <p:cNvGrpSpPr/>
        <p:nvPr/>
      </p:nvGrpSpPr>
      <p:grpSpPr>
        <a:xfrm>
          <a:off x="0" y="0"/>
          <a:ext cx="0" cy="0"/>
          <a:chOff x="0" y="0"/>
          <a:chExt cx="0" cy="0"/>
        </a:xfrm>
      </p:grpSpPr>
      <p:sp>
        <p:nvSpPr>
          <p:cNvPr id="322" name="Google Shape;322;p5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sp>
        <p:nvSpPr>
          <p:cNvPr id="324" name="Google Shape;324;p5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720000" y="727475"/>
            <a:ext cx="3500400" cy="1236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7"/>
          <p:cNvSpPr txBox="1"/>
          <p:nvPr>
            <p:ph idx="1" type="subTitle"/>
          </p:nvPr>
        </p:nvSpPr>
        <p:spPr>
          <a:xfrm>
            <a:off x="720000" y="2117725"/>
            <a:ext cx="35004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4" name="Google Shape;34;p7"/>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713225" y="1623600"/>
            <a:ext cx="3550500" cy="18963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1145488" y="1708150"/>
            <a:ext cx="3069900" cy="972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 name="Google Shape;41;p9"/>
          <p:cNvSpPr txBox="1"/>
          <p:nvPr>
            <p:ph idx="1" type="subTitle"/>
          </p:nvPr>
        </p:nvSpPr>
        <p:spPr>
          <a:xfrm>
            <a:off x="1145488" y="2640974"/>
            <a:ext cx="3069900" cy="102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p:nvPr>
            <p:ph idx="2" type="pic"/>
          </p:nvPr>
        </p:nvSpPr>
        <p:spPr>
          <a:xfrm>
            <a:off x="-25" y="-13725"/>
            <a:ext cx="9144000" cy="5157300"/>
          </a:xfrm>
          <a:prstGeom prst="rect">
            <a:avLst/>
          </a:prstGeom>
          <a:noFill/>
          <a:ln>
            <a:noFill/>
          </a:ln>
        </p:spPr>
      </p:sp>
      <p:sp>
        <p:nvSpPr>
          <p:cNvPr id="44" name="Google Shape;44;p10"/>
          <p:cNvSpPr txBox="1"/>
          <p:nvPr>
            <p:ph type="title"/>
          </p:nvPr>
        </p:nvSpPr>
        <p:spPr>
          <a:xfrm>
            <a:off x="5277375" y="2268775"/>
            <a:ext cx="3146700" cy="1067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1.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atamaran"/>
              <a:buNone/>
              <a:defRPr sz="3500">
                <a:solidFill>
                  <a:schemeClr val="dk1"/>
                </a:solidFill>
                <a:latin typeface="Catamaran"/>
                <a:ea typeface="Catamaran"/>
                <a:cs typeface="Catamaran"/>
                <a:sym typeface="Catamaran"/>
              </a:defRPr>
            </a:lvl1pPr>
            <a:lvl2pPr lvl="1"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2pPr>
            <a:lvl3pPr lvl="2"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3pPr>
            <a:lvl4pPr lvl="3"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4pPr>
            <a:lvl5pPr lvl="4"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5pPr>
            <a:lvl6pPr lvl="5"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6pPr>
            <a:lvl7pPr lvl="6"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7pPr>
            <a:lvl8pPr lvl="7"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8pPr>
            <a:lvl9pPr lvl="8"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1pPr>
            <a:lvl2pPr indent="-317500" lvl="1" marL="914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2pPr>
            <a:lvl3pPr indent="-317500" lvl="2" marL="1371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3pPr>
            <a:lvl4pPr indent="-317500" lvl="3" marL="1828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4pPr>
            <a:lvl5pPr indent="-317500" lvl="4" marL="22860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5pPr>
            <a:lvl6pPr indent="-317500" lvl="5" marL="2743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6pPr>
            <a:lvl7pPr indent="-317500" lvl="6" marL="3200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7pPr>
            <a:lvl8pPr indent="-317500" lvl="7" marL="3657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8pPr>
            <a:lvl9pPr indent="-317500" lvl="8" marL="4114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atamaran"/>
              <a:buNone/>
              <a:defRPr sz="3500">
                <a:solidFill>
                  <a:schemeClr val="dk1"/>
                </a:solidFill>
                <a:latin typeface="Catamaran"/>
                <a:ea typeface="Catamaran"/>
                <a:cs typeface="Catamaran"/>
                <a:sym typeface="Catamaran"/>
              </a:defRPr>
            </a:lvl1pPr>
            <a:lvl2pPr lvl="1"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2pPr>
            <a:lvl3pPr lvl="2"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3pPr>
            <a:lvl4pPr lvl="3"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4pPr>
            <a:lvl5pPr lvl="4"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5pPr>
            <a:lvl6pPr lvl="5"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6pPr>
            <a:lvl7pPr lvl="6"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7pPr>
            <a:lvl8pPr lvl="7"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8pPr>
            <a:lvl9pPr lvl="8"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9pPr>
          </a:lstStyle>
          <a:p/>
        </p:txBody>
      </p:sp>
      <p:sp>
        <p:nvSpPr>
          <p:cNvPr id="167" name="Google Shape;167;p3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1pPr>
            <a:lvl2pPr indent="-317500" lvl="1" marL="9144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2pPr>
            <a:lvl3pPr indent="-317500" lvl="2" marL="13716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3pPr>
            <a:lvl4pPr indent="-317500" lvl="3" marL="18288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4pPr>
            <a:lvl5pPr indent="-317500" lvl="4" marL="22860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5pPr>
            <a:lvl6pPr indent="-317500" lvl="5" marL="27432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6pPr>
            <a:lvl7pPr indent="-317500" lvl="6" marL="32004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7pPr>
            <a:lvl8pPr indent="-317500" lvl="7" marL="36576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8pPr>
            <a:lvl9pPr indent="-317500" lvl="8" marL="41148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9pPr>
          </a:lstStyle>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9"/>
          <p:cNvSpPr txBox="1"/>
          <p:nvPr/>
        </p:nvSpPr>
        <p:spPr>
          <a:xfrm>
            <a:off x="1587825" y="3906950"/>
            <a:ext cx="7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3"/>
              <a:ea typeface="Source Sans 3"/>
              <a:cs typeface="Source Sans 3"/>
              <a:sym typeface="Source Sans 3"/>
            </a:endParaRPr>
          </a:p>
        </p:txBody>
      </p:sp>
      <p:sp>
        <p:nvSpPr>
          <p:cNvPr id="330" name="Google Shape;330;p59"/>
          <p:cNvSpPr/>
          <p:nvPr/>
        </p:nvSpPr>
        <p:spPr>
          <a:xfrm>
            <a:off x="724450" y="3585950"/>
            <a:ext cx="7520400" cy="104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Trebuchet MS"/>
                <a:ea typeface="Trebuchet MS"/>
                <a:cs typeface="Trebuchet MS"/>
                <a:sym typeface="Trebuchet MS"/>
              </a:rPr>
              <a:t>    Course: Applied Data Science                            Submitted By: ADNAN AL SAYEED SIHAB</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                                                                                            ID: 22141026</a:t>
            </a:r>
            <a:endParaRPr>
              <a:latin typeface="Trebuchet MS"/>
              <a:ea typeface="Trebuchet MS"/>
              <a:cs typeface="Trebuchet MS"/>
              <a:sym typeface="Trebuchet MS"/>
            </a:endParaRPr>
          </a:p>
        </p:txBody>
      </p:sp>
      <p:sp>
        <p:nvSpPr>
          <p:cNvPr id="331" name="Google Shape;331;p59"/>
          <p:cNvSpPr/>
          <p:nvPr/>
        </p:nvSpPr>
        <p:spPr>
          <a:xfrm>
            <a:off x="3891425" y="3992250"/>
            <a:ext cx="731400" cy="109800"/>
          </a:xfrm>
          <a:prstGeom prst="rightArrow">
            <a:avLst>
              <a:gd fmla="val 50000" name="adj1"/>
              <a:gd fmla="val 50000" name="adj2"/>
            </a:avLst>
          </a:prstGeom>
          <a:solidFill>
            <a:schemeClr val="dk1"/>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3"/>
              <a:ea typeface="Source Sans 3"/>
              <a:cs typeface="Source Sans 3"/>
              <a:sym typeface="Source Sans 3"/>
            </a:endParaRPr>
          </a:p>
        </p:txBody>
      </p:sp>
      <p:sp>
        <p:nvSpPr>
          <p:cNvPr id="332" name="Google Shape;332;p59"/>
          <p:cNvSpPr/>
          <p:nvPr/>
        </p:nvSpPr>
        <p:spPr>
          <a:xfrm>
            <a:off x="1555350" y="671900"/>
            <a:ext cx="6033300" cy="1828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6700">
                <a:latin typeface="Comic Sans MS"/>
                <a:ea typeface="Comic Sans MS"/>
                <a:cs typeface="Comic Sans MS"/>
                <a:sym typeface="Comic Sans MS"/>
              </a:rPr>
              <a:t>PAPER REVIEW</a:t>
            </a:r>
            <a:endParaRPr sz="6700">
              <a:latin typeface="Comic Sans MS"/>
              <a:ea typeface="Comic Sans MS"/>
              <a:cs typeface="Comic Sans MS"/>
              <a:sym typeface="Comic Sans MS"/>
            </a:endParaRPr>
          </a:p>
        </p:txBody>
      </p:sp>
      <p:sp>
        <p:nvSpPr>
          <p:cNvPr id="333" name="Google Shape;333;p59"/>
          <p:cNvSpPr/>
          <p:nvPr/>
        </p:nvSpPr>
        <p:spPr>
          <a:xfrm>
            <a:off x="724450" y="2521923"/>
            <a:ext cx="7520400" cy="1042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latin typeface="Comic Sans MS"/>
                <a:ea typeface="Comic Sans MS"/>
                <a:cs typeface="Comic Sans MS"/>
                <a:sym typeface="Comic Sans MS"/>
              </a:rPr>
              <a:t>A Deep Analysis of Brain Tumor Detection from MR Images Using Deep Learning Networks</a:t>
            </a:r>
            <a:endParaRPr sz="2000">
              <a:latin typeface="Comic Sans MS"/>
              <a:ea typeface="Comic Sans MS"/>
              <a:cs typeface="Comic Sans MS"/>
              <a:sym typeface="Comic Sans MS"/>
            </a:endParaRPr>
          </a:p>
        </p:txBody>
      </p:sp>
      <p:sp>
        <p:nvSpPr>
          <p:cNvPr id="334" name="Google Shape;334;p59"/>
          <p:cNvSpPr txBox="1"/>
          <p:nvPr/>
        </p:nvSpPr>
        <p:spPr>
          <a:xfrm>
            <a:off x="8158300" y="125175"/>
            <a:ext cx="1600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1</a:t>
            </a:r>
            <a:endParaRPr sz="3400">
              <a:solidFill>
                <a:schemeClr val="dk1"/>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68"/>
          <p:cNvSpPr/>
          <p:nvPr/>
        </p:nvSpPr>
        <p:spPr>
          <a:xfrm>
            <a:off x="2269500" y="1066500"/>
            <a:ext cx="5337900" cy="30105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500">
                <a:latin typeface="Lexend Medium"/>
                <a:ea typeface="Lexend Medium"/>
                <a:cs typeface="Lexend Medium"/>
                <a:sym typeface="Lexend Medium"/>
              </a:rPr>
              <a:t>Mahmud, M. I., Mamun, M., &amp; Abdelgawad, A. (2023). A Deep Analysis of Brain Tumor Detection from MR Images Using Deep Learning Networks. Algorithms, 16(4), 176. MDPI AG. Retrieved from http://dx.doi.org/10.3390/a16040176</a:t>
            </a:r>
            <a:endParaRPr sz="1500">
              <a:latin typeface="Lexend Medium"/>
              <a:ea typeface="Lexend Medium"/>
              <a:cs typeface="Lexend Medium"/>
              <a:sym typeface="Lexend Medium"/>
            </a:endParaRPr>
          </a:p>
        </p:txBody>
      </p:sp>
      <p:sp>
        <p:nvSpPr>
          <p:cNvPr id="413" name="Google Shape;413;p68"/>
          <p:cNvSpPr txBox="1"/>
          <p:nvPr/>
        </p:nvSpPr>
        <p:spPr>
          <a:xfrm>
            <a:off x="2227950" y="856075"/>
            <a:ext cx="468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latin typeface="Lexend SemiBold"/>
                <a:ea typeface="Lexend SemiBold"/>
                <a:cs typeface="Lexend SemiBold"/>
                <a:sym typeface="Lexend SemiBold"/>
              </a:rPr>
              <a:t>Reference</a:t>
            </a:r>
            <a:endParaRPr sz="2400">
              <a:solidFill>
                <a:schemeClr val="dk1"/>
              </a:solidFill>
              <a:latin typeface="Lexend SemiBold"/>
              <a:ea typeface="Lexend SemiBold"/>
              <a:cs typeface="Lexend SemiBold"/>
              <a:sym typeface="Lexend SemiBold"/>
            </a:endParaRPr>
          </a:p>
        </p:txBody>
      </p:sp>
      <p:sp>
        <p:nvSpPr>
          <p:cNvPr id="414" name="Google Shape;414;p68"/>
          <p:cNvSpPr txBox="1"/>
          <p:nvPr/>
        </p:nvSpPr>
        <p:spPr>
          <a:xfrm>
            <a:off x="8098550" y="14807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10</a:t>
            </a:r>
            <a:endParaRPr sz="3400">
              <a:solidFill>
                <a:schemeClr val="dk1"/>
              </a:solidFill>
              <a:latin typeface="Lobster"/>
              <a:ea typeface="Lobster"/>
              <a:cs typeface="Lobster"/>
              <a:sym typeface="Lobs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p:nvPr/>
        </p:nvSpPr>
        <p:spPr>
          <a:xfrm>
            <a:off x="1817400" y="1090800"/>
            <a:ext cx="5509200" cy="29619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GB" sz="7000">
                <a:latin typeface="Oswald"/>
                <a:ea typeface="Oswald"/>
                <a:cs typeface="Oswald"/>
                <a:sym typeface="Oswald"/>
              </a:rPr>
              <a:t>Thank You</a:t>
            </a:r>
            <a:endParaRPr b="1" sz="70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exend SemiBold"/>
                <a:ea typeface="Lexend SemiBold"/>
                <a:cs typeface="Lexend SemiBold"/>
                <a:sym typeface="Lexend SemiBold"/>
              </a:rPr>
              <a:t>Table of contents</a:t>
            </a:r>
            <a:endParaRPr>
              <a:latin typeface="Lexend SemiBold"/>
              <a:ea typeface="Lexend SemiBold"/>
              <a:cs typeface="Lexend SemiBold"/>
              <a:sym typeface="Lexend SemiBold"/>
            </a:endParaRPr>
          </a:p>
        </p:txBody>
      </p:sp>
      <p:sp>
        <p:nvSpPr>
          <p:cNvPr id="340" name="Google Shape;340;p60"/>
          <p:cNvSpPr txBox="1"/>
          <p:nvPr>
            <p:ph idx="7" type="title"/>
          </p:nvPr>
        </p:nvSpPr>
        <p:spPr>
          <a:xfrm>
            <a:off x="766325" y="1241869"/>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01</a:t>
            </a:r>
            <a:endParaRPr/>
          </a:p>
        </p:txBody>
      </p:sp>
      <p:sp>
        <p:nvSpPr>
          <p:cNvPr id="341" name="Google Shape;341;p60"/>
          <p:cNvSpPr txBox="1"/>
          <p:nvPr>
            <p:ph idx="8" type="title"/>
          </p:nvPr>
        </p:nvSpPr>
        <p:spPr>
          <a:xfrm>
            <a:off x="766325" y="2974470"/>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04</a:t>
            </a:r>
            <a:endParaRPr/>
          </a:p>
        </p:txBody>
      </p:sp>
      <p:sp>
        <p:nvSpPr>
          <p:cNvPr id="342" name="Google Shape;342;p60"/>
          <p:cNvSpPr txBox="1"/>
          <p:nvPr>
            <p:ph idx="9" type="title"/>
          </p:nvPr>
        </p:nvSpPr>
        <p:spPr>
          <a:xfrm>
            <a:off x="3465597" y="1241869"/>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02</a:t>
            </a:r>
            <a:endParaRPr/>
          </a:p>
        </p:txBody>
      </p:sp>
      <p:sp>
        <p:nvSpPr>
          <p:cNvPr id="343" name="Google Shape;343;p60"/>
          <p:cNvSpPr txBox="1"/>
          <p:nvPr>
            <p:ph idx="13" type="title"/>
          </p:nvPr>
        </p:nvSpPr>
        <p:spPr>
          <a:xfrm>
            <a:off x="3465596" y="2974470"/>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05</a:t>
            </a:r>
            <a:endParaRPr/>
          </a:p>
        </p:txBody>
      </p:sp>
      <p:sp>
        <p:nvSpPr>
          <p:cNvPr id="344" name="Google Shape;344;p60"/>
          <p:cNvSpPr txBox="1"/>
          <p:nvPr>
            <p:ph idx="14" type="title"/>
          </p:nvPr>
        </p:nvSpPr>
        <p:spPr>
          <a:xfrm>
            <a:off x="6164875" y="1241869"/>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03</a:t>
            </a:r>
            <a:endParaRPr/>
          </a:p>
        </p:txBody>
      </p:sp>
      <p:sp>
        <p:nvSpPr>
          <p:cNvPr id="345" name="Google Shape;345;p60"/>
          <p:cNvSpPr txBox="1"/>
          <p:nvPr>
            <p:ph idx="15" type="title"/>
          </p:nvPr>
        </p:nvSpPr>
        <p:spPr>
          <a:xfrm>
            <a:off x="6164875" y="2974470"/>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06</a:t>
            </a:r>
            <a:endParaRPr/>
          </a:p>
        </p:txBody>
      </p:sp>
      <p:sp>
        <p:nvSpPr>
          <p:cNvPr id="346" name="Google Shape;346;p60"/>
          <p:cNvSpPr txBox="1"/>
          <p:nvPr>
            <p:ph idx="16" type="subTitle"/>
          </p:nvPr>
        </p:nvSpPr>
        <p:spPr>
          <a:xfrm>
            <a:off x="512150" y="2036925"/>
            <a:ext cx="2565300" cy="701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1800">
                <a:latin typeface="Lexend SemiBold"/>
                <a:ea typeface="Lexend SemiBold"/>
                <a:cs typeface="Lexend SemiBold"/>
                <a:sym typeface="Lexend SemiBold"/>
              </a:rPr>
              <a:t>ABSTRACT OVERVIEW</a:t>
            </a:r>
            <a:endParaRPr sz="1800">
              <a:latin typeface="Lexend SemiBold"/>
              <a:ea typeface="Lexend SemiBold"/>
              <a:cs typeface="Lexend SemiBold"/>
              <a:sym typeface="Lexend SemiBold"/>
            </a:endParaRPr>
          </a:p>
        </p:txBody>
      </p:sp>
      <p:sp>
        <p:nvSpPr>
          <p:cNvPr id="347" name="Google Shape;347;p60"/>
          <p:cNvSpPr txBox="1"/>
          <p:nvPr>
            <p:ph idx="17" type="subTitle"/>
          </p:nvPr>
        </p:nvSpPr>
        <p:spPr>
          <a:xfrm>
            <a:off x="3077450" y="2145075"/>
            <a:ext cx="2373600" cy="4848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2000">
                <a:latin typeface="Lexend SemiBold"/>
                <a:ea typeface="Lexend SemiBold"/>
                <a:cs typeface="Lexend SemiBold"/>
                <a:sym typeface="Lexend SemiBold"/>
              </a:rPr>
              <a:t>METHODOLOGY</a:t>
            </a:r>
            <a:endParaRPr sz="2000">
              <a:latin typeface="Lexend SemiBold"/>
              <a:ea typeface="Lexend SemiBold"/>
              <a:cs typeface="Lexend SemiBold"/>
              <a:sym typeface="Lexend SemiBold"/>
            </a:endParaRPr>
          </a:p>
        </p:txBody>
      </p:sp>
      <p:sp>
        <p:nvSpPr>
          <p:cNvPr id="348" name="Google Shape;348;p60"/>
          <p:cNvSpPr txBox="1"/>
          <p:nvPr>
            <p:ph idx="18" type="subTitle"/>
          </p:nvPr>
        </p:nvSpPr>
        <p:spPr>
          <a:xfrm>
            <a:off x="6007499" y="2145076"/>
            <a:ext cx="2212800" cy="4848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2000">
                <a:latin typeface="Lexend SemiBold"/>
                <a:ea typeface="Lexend SemiBold"/>
                <a:cs typeface="Lexend SemiBold"/>
                <a:sym typeface="Lexend SemiBold"/>
              </a:rPr>
              <a:t>DATASET</a:t>
            </a:r>
            <a:endParaRPr sz="2000">
              <a:latin typeface="Lexend SemiBold"/>
              <a:ea typeface="Lexend SemiBold"/>
              <a:cs typeface="Lexend SemiBold"/>
              <a:sym typeface="Lexend SemiBold"/>
            </a:endParaRPr>
          </a:p>
        </p:txBody>
      </p:sp>
      <p:sp>
        <p:nvSpPr>
          <p:cNvPr id="349" name="Google Shape;349;p60"/>
          <p:cNvSpPr txBox="1"/>
          <p:nvPr>
            <p:ph idx="19" type="subTitle"/>
          </p:nvPr>
        </p:nvSpPr>
        <p:spPr>
          <a:xfrm>
            <a:off x="512150" y="3769525"/>
            <a:ext cx="22128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800">
                <a:latin typeface="Lexend SemiBold"/>
                <a:ea typeface="Lexend SemiBold"/>
                <a:cs typeface="Lexend SemiBold"/>
                <a:sym typeface="Lexend SemiBold"/>
              </a:rPr>
              <a:t>DATA PREPROCESSING</a:t>
            </a:r>
            <a:endParaRPr sz="1800">
              <a:latin typeface="Lexend SemiBold"/>
              <a:ea typeface="Lexend SemiBold"/>
              <a:cs typeface="Lexend SemiBold"/>
              <a:sym typeface="Lexend SemiBold"/>
            </a:endParaRPr>
          </a:p>
        </p:txBody>
      </p:sp>
      <p:sp>
        <p:nvSpPr>
          <p:cNvPr id="350" name="Google Shape;350;p60"/>
          <p:cNvSpPr txBox="1"/>
          <p:nvPr>
            <p:ph idx="20" type="subTitle"/>
          </p:nvPr>
        </p:nvSpPr>
        <p:spPr>
          <a:xfrm>
            <a:off x="3277500" y="3661375"/>
            <a:ext cx="27300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latin typeface="Lexend SemiBold"/>
                <a:ea typeface="Lexend SemiBold"/>
                <a:cs typeface="Lexend SemiBold"/>
                <a:sym typeface="Lexend SemiBold"/>
              </a:rPr>
              <a:t>RESULT</a:t>
            </a:r>
            <a:endParaRPr sz="2000">
              <a:latin typeface="Lexend SemiBold"/>
              <a:ea typeface="Lexend SemiBold"/>
              <a:cs typeface="Lexend SemiBold"/>
              <a:sym typeface="Lexend SemiBold"/>
            </a:endParaRPr>
          </a:p>
        </p:txBody>
      </p:sp>
      <p:sp>
        <p:nvSpPr>
          <p:cNvPr id="351" name="Google Shape;351;p60"/>
          <p:cNvSpPr txBox="1"/>
          <p:nvPr>
            <p:ph idx="21" type="subTitle"/>
          </p:nvPr>
        </p:nvSpPr>
        <p:spPr>
          <a:xfrm>
            <a:off x="5822024" y="3877664"/>
            <a:ext cx="22128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solidFill>
                  <a:srgbClr val="000000"/>
                </a:solidFill>
                <a:latin typeface="Lexend SemiBold"/>
                <a:ea typeface="Lexend SemiBold"/>
                <a:cs typeface="Lexend SemiBold"/>
                <a:sym typeface="Lexend SemiBold"/>
              </a:rPr>
              <a:t>CONCLUSION</a:t>
            </a:r>
            <a:endParaRPr sz="2000">
              <a:latin typeface="Lexend SemiBold"/>
              <a:ea typeface="Lexend SemiBold"/>
              <a:cs typeface="Lexend SemiBold"/>
              <a:sym typeface="Lexend SemiBold"/>
            </a:endParaRPr>
          </a:p>
        </p:txBody>
      </p:sp>
      <p:sp>
        <p:nvSpPr>
          <p:cNvPr id="352" name="Google Shape;352;p60"/>
          <p:cNvSpPr txBox="1"/>
          <p:nvPr/>
        </p:nvSpPr>
        <p:spPr>
          <a:xfrm>
            <a:off x="8325075" y="1236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2</a:t>
            </a:r>
            <a:endParaRPr sz="3400">
              <a:solidFill>
                <a:schemeClr val="dk1"/>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61"/>
          <p:cNvSpPr/>
          <p:nvPr/>
        </p:nvSpPr>
        <p:spPr>
          <a:xfrm>
            <a:off x="403300" y="1310313"/>
            <a:ext cx="4887600" cy="3156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a:latin typeface="Lexend Medium"/>
                <a:ea typeface="Lexend Medium"/>
                <a:cs typeface="Lexend Medium"/>
                <a:sym typeface="Lexend Medium"/>
              </a:rPr>
              <a:t>The paper presents a deep learning model for brain tumour detection using magnetic resonance imaging (MRI) images. The authors propose a convolutional neural network (CNN) architecture for efficient brain tumour detection and compare it with transfer learning models such as ResNet-50, VGG16, and Inception V3. The proposed model achieved an accuracy of 93.3%, an AUC of 98.43%, a recall of 91.13%, and a loss of 0.25.</a:t>
            </a:r>
            <a:endParaRPr sz="1600">
              <a:latin typeface="Lexend Medium"/>
              <a:ea typeface="Lexend Medium"/>
              <a:cs typeface="Lexend Medium"/>
              <a:sym typeface="Lexend Medium"/>
            </a:endParaRPr>
          </a:p>
        </p:txBody>
      </p:sp>
      <p:sp>
        <p:nvSpPr>
          <p:cNvPr id="358" name="Google Shape;358;p61"/>
          <p:cNvSpPr txBox="1"/>
          <p:nvPr/>
        </p:nvSpPr>
        <p:spPr>
          <a:xfrm>
            <a:off x="602800" y="593850"/>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Lexend SemiBold"/>
                <a:ea typeface="Lexend SemiBold"/>
                <a:cs typeface="Lexend SemiBold"/>
                <a:sym typeface="Lexend SemiBold"/>
              </a:rPr>
              <a:t>ABSTRACT OVERVIEW</a:t>
            </a:r>
            <a:endParaRPr sz="2400">
              <a:solidFill>
                <a:schemeClr val="dk1"/>
              </a:solidFill>
              <a:latin typeface="Lexend SemiBold"/>
              <a:ea typeface="Lexend SemiBold"/>
              <a:cs typeface="Lexend SemiBold"/>
              <a:sym typeface="Lexend SemiBold"/>
            </a:endParaRPr>
          </a:p>
        </p:txBody>
      </p:sp>
      <p:sp>
        <p:nvSpPr>
          <p:cNvPr id="359" name="Google Shape;359;p61"/>
          <p:cNvSpPr txBox="1"/>
          <p:nvPr/>
        </p:nvSpPr>
        <p:spPr>
          <a:xfrm>
            <a:off x="8172725" y="12365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3</a:t>
            </a:r>
            <a:endParaRPr sz="3400">
              <a:solidFill>
                <a:schemeClr val="dk1"/>
              </a:solidFill>
              <a:latin typeface="Lobster"/>
              <a:ea typeface="Lobster"/>
              <a:cs typeface="Lobster"/>
              <a:sym typeface="Lobster"/>
            </a:endParaRPr>
          </a:p>
        </p:txBody>
      </p:sp>
      <p:pic>
        <p:nvPicPr>
          <p:cNvPr id="360" name="Google Shape;360;p61"/>
          <p:cNvPicPr preferRelativeResize="0"/>
          <p:nvPr/>
        </p:nvPicPr>
        <p:blipFill>
          <a:blip r:embed="rId3">
            <a:alphaModFix/>
          </a:blip>
          <a:stretch>
            <a:fillRect/>
          </a:stretch>
        </p:blipFill>
        <p:spPr>
          <a:xfrm>
            <a:off x="5653475" y="831650"/>
            <a:ext cx="3000000" cy="37757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sp>
        <p:nvSpPr>
          <p:cNvPr id="365" name="Google Shape;365;p62"/>
          <p:cNvSpPr/>
          <p:nvPr/>
        </p:nvSpPr>
        <p:spPr>
          <a:xfrm>
            <a:off x="334675" y="1089425"/>
            <a:ext cx="48876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300">
                <a:latin typeface="Lexend Medium"/>
                <a:ea typeface="Lexend Medium"/>
                <a:cs typeface="Lexend Medium"/>
                <a:sym typeface="Lexend Medium"/>
              </a:rPr>
              <a:t>The authors collected a dataset of 3264 MRI brain tumour images and preprocessed them by normalising and applying Gaussian and Laplacian filters. They split the dataset into training, testing, and validation sets and used a holdout validation method to evaluate the model's performance. The authors proposed a CNN architecture with a total of 16 convolutional layers and a 3 by 3 receptive field. They also used a dropout of 0.5 with a ReLU activation function.</a:t>
            </a:r>
            <a:endParaRPr sz="1300">
              <a:latin typeface="Lexend Medium"/>
              <a:ea typeface="Lexend Medium"/>
              <a:cs typeface="Lexend Medium"/>
              <a:sym typeface="Lexend Medium"/>
            </a:endParaRPr>
          </a:p>
        </p:txBody>
      </p:sp>
      <p:sp>
        <p:nvSpPr>
          <p:cNvPr id="366" name="Google Shape;366;p62"/>
          <p:cNvSpPr txBox="1"/>
          <p:nvPr/>
        </p:nvSpPr>
        <p:spPr>
          <a:xfrm>
            <a:off x="534175" y="670975"/>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Lexend SemiBold"/>
                <a:ea typeface="Lexend SemiBold"/>
                <a:cs typeface="Lexend SemiBold"/>
                <a:sym typeface="Lexend SemiBold"/>
              </a:rPr>
              <a:t>METHODOLOGY</a:t>
            </a:r>
            <a:endParaRPr sz="2400">
              <a:solidFill>
                <a:schemeClr val="dk1"/>
              </a:solidFill>
              <a:latin typeface="Lexend SemiBold"/>
              <a:ea typeface="Lexend SemiBold"/>
              <a:cs typeface="Lexend SemiBold"/>
              <a:sym typeface="Lexend SemiBold"/>
            </a:endParaRPr>
          </a:p>
        </p:txBody>
      </p:sp>
      <p:sp>
        <p:nvSpPr>
          <p:cNvPr id="367" name="Google Shape;367;p62"/>
          <p:cNvSpPr txBox="1"/>
          <p:nvPr/>
        </p:nvSpPr>
        <p:spPr>
          <a:xfrm>
            <a:off x="8185100" y="1237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4</a:t>
            </a:r>
            <a:endParaRPr sz="3400">
              <a:solidFill>
                <a:schemeClr val="dk1"/>
              </a:solidFill>
              <a:latin typeface="Lobster"/>
              <a:ea typeface="Lobster"/>
              <a:cs typeface="Lobster"/>
              <a:sym typeface="Lobster"/>
            </a:endParaRPr>
          </a:p>
        </p:txBody>
      </p:sp>
      <p:pic>
        <p:nvPicPr>
          <p:cNvPr id="368" name="Google Shape;368;p62"/>
          <p:cNvPicPr preferRelativeResize="0"/>
          <p:nvPr/>
        </p:nvPicPr>
        <p:blipFill>
          <a:blip r:embed="rId3">
            <a:alphaModFix/>
          </a:blip>
          <a:stretch>
            <a:fillRect/>
          </a:stretch>
        </p:blipFill>
        <p:spPr>
          <a:xfrm rot="-5400000">
            <a:off x="6155825" y="570550"/>
            <a:ext cx="1508425" cy="3842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63"/>
          <p:cNvSpPr/>
          <p:nvPr/>
        </p:nvSpPr>
        <p:spPr>
          <a:xfrm>
            <a:off x="419975" y="1295525"/>
            <a:ext cx="4887600" cy="3156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a:latin typeface="Lexend Medium"/>
                <a:ea typeface="Lexend Medium"/>
                <a:cs typeface="Lexend Medium"/>
                <a:sym typeface="Lexend Medium"/>
              </a:rPr>
              <a:t>The dataset consisted of 3264 MRI brain tumour images, with 80% used for training, 10% for testing, and 10% for validation. The dataset was split into four categories: glioma tumours, meningioma tumours, no tumour, and pituitary tumours.</a:t>
            </a:r>
            <a:endParaRPr>
              <a:latin typeface="Lexend Medium"/>
              <a:ea typeface="Lexend Medium"/>
              <a:cs typeface="Lexend Medium"/>
              <a:sym typeface="Lexend Medium"/>
            </a:endParaRPr>
          </a:p>
          <a:p>
            <a:pPr indent="0" lvl="0" marL="0" rtl="0" algn="l">
              <a:lnSpc>
                <a:spcPct val="150000"/>
              </a:lnSpc>
              <a:spcBef>
                <a:spcPts val="0"/>
              </a:spcBef>
              <a:spcAft>
                <a:spcPts val="0"/>
              </a:spcAft>
              <a:buNone/>
            </a:pPr>
            <a:r>
              <a:t/>
            </a:r>
            <a:endParaRPr>
              <a:latin typeface="Lexend Medium"/>
              <a:ea typeface="Lexend Medium"/>
              <a:cs typeface="Lexend Medium"/>
              <a:sym typeface="Lexend Medium"/>
            </a:endParaRPr>
          </a:p>
          <a:p>
            <a:pPr indent="0" lvl="0" marL="0" rtl="0" algn="l">
              <a:lnSpc>
                <a:spcPct val="150000"/>
              </a:lnSpc>
              <a:spcBef>
                <a:spcPts val="0"/>
              </a:spcBef>
              <a:spcAft>
                <a:spcPts val="0"/>
              </a:spcAft>
              <a:buNone/>
            </a:pPr>
            <a:r>
              <a:t/>
            </a:r>
            <a:endParaRPr>
              <a:latin typeface="Lexend Medium"/>
              <a:ea typeface="Lexend Medium"/>
              <a:cs typeface="Lexend Medium"/>
              <a:sym typeface="Lexend Medium"/>
            </a:endParaRPr>
          </a:p>
        </p:txBody>
      </p:sp>
      <p:sp>
        <p:nvSpPr>
          <p:cNvPr id="374" name="Google Shape;374;p63"/>
          <p:cNvSpPr txBox="1"/>
          <p:nvPr/>
        </p:nvSpPr>
        <p:spPr>
          <a:xfrm>
            <a:off x="619475" y="836200"/>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Lexend SemiBold"/>
                <a:ea typeface="Lexend SemiBold"/>
                <a:cs typeface="Lexend SemiBold"/>
                <a:sym typeface="Lexend SemiBold"/>
              </a:rPr>
              <a:t>DATASET</a:t>
            </a:r>
            <a:endParaRPr sz="2400">
              <a:solidFill>
                <a:schemeClr val="dk1"/>
              </a:solidFill>
              <a:latin typeface="Lexend SemiBold"/>
              <a:ea typeface="Lexend SemiBold"/>
              <a:cs typeface="Lexend SemiBold"/>
              <a:sym typeface="Lexend SemiBold"/>
            </a:endParaRPr>
          </a:p>
        </p:txBody>
      </p:sp>
      <p:sp>
        <p:nvSpPr>
          <p:cNvPr id="375" name="Google Shape;375;p63"/>
          <p:cNvSpPr txBox="1"/>
          <p:nvPr/>
        </p:nvSpPr>
        <p:spPr>
          <a:xfrm>
            <a:off x="8185100" y="14837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5</a:t>
            </a:r>
            <a:endParaRPr sz="3400">
              <a:solidFill>
                <a:schemeClr val="dk1"/>
              </a:solidFill>
              <a:latin typeface="Lobster"/>
              <a:ea typeface="Lobster"/>
              <a:cs typeface="Lobster"/>
              <a:sym typeface="Lobster"/>
            </a:endParaRPr>
          </a:p>
        </p:txBody>
      </p:sp>
      <p:pic>
        <p:nvPicPr>
          <p:cNvPr id="376" name="Google Shape;376;p63"/>
          <p:cNvPicPr preferRelativeResize="0"/>
          <p:nvPr/>
        </p:nvPicPr>
        <p:blipFill>
          <a:blip r:embed="rId3">
            <a:alphaModFix/>
          </a:blip>
          <a:stretch>
            <a:fillRect/>
          </a:stretch>
        </p:blipFill>
        <p:spPr>
          <a:xfrm>
            <a:off x="6090550" y="836212"/>
            <a:ext cx="2592475" cy="3684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sp>
        <p:nvSpPr>
          <p:cNvPr id="381" name="Google Shape;381;p64"/>
          <p:cNvSpPr/>
          <p:nvPr/>
        </p:nvSpPr>
        <p:spPr>
          <a:xfrm>
            <a:off x="619875" y="1087650"/>
            <a:ext cx="48876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a:latin typeface="Lexend Medium"/>
                <a:ea typeface="Lexend Medium"/>
                <a:cs typeface="Lexend Medium"/>
                <a:sym typeface="Lexend Medium"/>
              </a:rPr>
              <a:t>The authors preprocessed the dataset by normalising the images and applying Gaussian and Laplacian filters to reduce noise and enhance the quality of the images. They also applied data augmentation by mirroring the images and applying rotation, width and height shifting, and zooming to increase the size of the dataset.</a:t>
            </a:r>
            <a:endParaRPr>
              <a:latin typeface="Lexend Medium"/>
              <a:ea typeface="Lexend Medium"/>
              <a:cs typeface="Lexend Medium"/>
              <a:sym typeface="Lexend Medium"/>
            </a:endParaRPr>
          </a:p>
        </p:txBody>
      </p:sp>
      <p:sp>
        <p:nvSpPr>
          <p:cNvPr id="382" name="Google Shape;382;p64"/>
          <p:cNvSpPr txBox="1"/>
          <p:nvPr/>
        </p:nvSpPr>
        <p:spPr>
          <a:xfrm>
            <a:off x="819375" y="737225"/>
            <a:ext cx="46881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400">
                <a:latin typeface="Lexend SemiBold"/>
                <a:ea typeface="Lexend SemiBold"/>
                <a:cs typeface="Lexend SemiBold"/>
                <a:sym typeface="Lexend SemiBold"/>
              </a:rPr>
              <a:t>DATA PREPROCESSING</a:t>
            </a:r>
            <a:endParaRPr sz="2400">
              <a:solidFill>
                <a:schemeClr val="dk1"/>
              </a:solidFill>
              <a:latin typeface="Lexend SemiBold"/>
              <a:ea typeface="Lexend SemiBold"/>
              <a:cs typeface="Lexend SemiBold"/>
              <a:sym typeface="Lexend SemiBold"/>
            </a:endParaRPr>
          </a:p>
        </p:txBody>
      </p:sp>
      <p:sp>
        <p:nvSpPr>
          <p:cNvPr id="383" name="Google Shape;383;p64"/>
          <p:cNvSpPr txBox="1"/>
          <p:nvPr/>
        </p:nvSpPr>
        <p:spPr>
          <a:xfrm>
            <a:off x="8209800" y="18555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6</a:t>
            </a:r>
            <a:endParaRPr sz="3400">
              <a:solidFill>
                <a:schemeClr val="dk1"/>
              </a:solidFill>
              <a:latin typeface="Lobster"/>
              <a:ea typeface="Lobster"/>
              <a:cs typeface="Lobster"/>
              <a:sym typeface="Lobster"/>
            </a:endParaRPr>
          </a:p>
        </p:txBody>
      </p:sp>
      <p:pic>
        <p:nvPicPr>
          <p:cNvPr id="384" name="Google Shape;384;p64"/>
          <p:cNvPicPr preferRelativeResize="0"/>
          <p:nvPr/>
        </p:nvPicPr>
        <p:blipFill rotWithShape="1">
          <a:blip r:embed="rId3">
            <a:alphaModFix/>
          </a:blip>
          <a:srcRect b="48014" l="0" r="0" t="0"/>
          <a:stretch/>
        </p:blipFill>
        <p:spPr>
          <a:xfrm>
            <a:off x="6115275" y="1614056"/>
            <a:ext cx="2592475" cy="191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8" name="Shape 388"/>
        <p:cNvGrpSpPr/>
        <p:nvPr/>
      </p:nvGrpSpPr>
      <p:grpSpPr>
        <a:xfrm>
          <a:off x="0" y="0"/>
          <a:ext cx="0" cy="0"/>
          <a:chOff x="0" y="0"/>
          <a:chExt cx="0" cy="0"/>
        </a:xfrm>
      </p:grpSpPr>
      <p:sp>
        <p:nvSpPr>
          <p:cNvPr id="389" name="Google Shape;389;p65"/>
          <p:cNvSpPr/>
          <p:nvPr/>
        </p:nvSpPr>
        <p:spPr>
          <a:xfrm>
            <a:off x="334675" y="965800"/>
            <a:ext cx="48876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600">
                <a:latin typeface="Lexend Medium"/>
                <a:ea typeface="Lexend Medium"/>
                <a:cs typeface="Lexend Medium"/>
                <a:sym typeface="Lexend Medium"/>
              </a:rPr>
              <a:t>The authors trained the CNN model on the training set and evaluated its performance on the testing set. The model achieved an accuracy of 93.3%, an AUC of 98.43%, a recall of 91.13%, and a loss of 0.25.</a:t>
            </a:r>
            <a:endParaRPr sz="1600">
              <a:latin typeface="Lexend Medium"/>
              <a:ea typeface="Lexend Medium"/>
              <a:cs typeface="Lexend Medium"/>
              <a:sym typeface="Lexend Medium"/>
            </a:endParaRPr>
          </a:p>
        </p:txBody>
      </p:sp>
      <p:sp>
        <p:nvSpPr>
          <p:cNvPr id="390" name="Google Shape;390;p65"/>
          <p:cNvSpPr txBox="1"/>
          <p:nvPr/>
        </p:nvSpPr>
        <p:spPr>
          <a:xfrm>
            <a:off x="534175" y="965800"/>
            <a:ext cx="468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dk1"/>
                </a:solidFill>
                <a:latin typeface="Lexend SemiBold"/>
                <a:ea typeface="Lexend SemiBold"/>
                <a:cs typeface="Lexend SemiBold"/>
                <a:sym typeface="Lexend SemiBold"/>
              </a:rPr>
              <a:t>RESULT</a:t>
            </a:r>
            <a:endParaRPr sz="2500">
              <a:solidFill>
                <a:schemeClr val="dk1"/>
              </a:solidFill>
              <a:latin typeface="Lexend SemiBold"/>
              <a:ea typeface="Lexend SemiBold"/>
              <a:cs typeface="Lexend SemiBold"/>
              <a:sym typeface="Lexend SemiBold"/>
            </a:endParaRPr>
          </a:p>
        </p:txBody>
      </p:sp>
      <p:sp>
        <p:nvSpPr>
          <p:cNvPr id="391" name="Google Shape;391;p65"/>
          <p:cNvSpPr txBox="1"/>
          <p:nvPr/>
        </p:nvSpPr>
        <p:spPr>
          <a:xfrm>
            <a:off x="8246900" y="14835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7</a:t>
            </a:r>
            <a:endParaRPr sz="3400">
              <a:solidFill>
                <a:schemeClr val="dk1"/>
              </a:solidFill>
              <a:latin typeface="Lobster"/>
              <a:ea typeface="Lobster"/>
              <a:cs typeface="Lobster"/>
              <a:sym typeface="Lobster"/>
            </a:endParaRPr>
          </a:p>
        </p:txBody>
      </p:sp>
      <p:pic>
        <p:nvPicPr>
          <p:cNvPr id="392" name="Google Shape;392;p65"/>
          <p:cNvPicPr preferRelativeResize="0"/>
          <p:nvPr/>
        </p:nvPicPr>
        <p:blipFill>
          <a:blip r:embed="rId3">
            <a:alphaModFix/>
          </a:blip>
          <a:stretch>
            <a:fillRect/>
          </a:stretch>
        </p:blipFill>
        <p:spPr>
          <a:xfrm>
            <a:off x="5733225" y="1363563"/>
            <a:ext cx="3000000" cy="24163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6" name="Shape 396"/>
        <p:cNvGrpSpPr/>
        <p:nvPr/>
      </p:nvGrpSpPr>
      <p:grpSpPr>
        <a:xfrm>
          <a:off x="0" y="0"/>
          <a:ext cx="0" cy="0"/>
          <a:chOff x="0" y="0"/>
          <a:chExt cx="0" cy="0"/>
        </a:xfrm>
      </p:grpSpPr>
      <p:sp>
        <p:nvSpPr>
          <p:cNvPr id="397" name="Google Shape;397;p66"/>
          <p:cNvSpPr/>
          <p:nvPr/>
        </p:nvSpPr>
        <p:spPr>
          <a:xfrm>
            <a:off x="334675" y="965800"/>
            <a:ext cx="48876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500">
                <a:latin typeface="Lexend Medium"/>
                <a:ea typeface="Lexend Medium"/>
                <a:cs typeface="Lexend Medium"/>
                <a:sym typeface="Lexend Medium"/>
              </a:rPr>
              <a:t>The authors also compared the performance of the proposed CNN model with transfer learning models such as ResNet-50, VGG16, and Inception V3. The CNN model outperformed the other models in terms of accuracy, AUC, and recall.</a:t>
            </a:r>
            <a:endParaRPr sz="1500">
              <a:latin typeface="Lexend Medium"/>
              <a:ea typeface="Lexend Medium"/>
              <a:cs typeface="Lexend Medium"/>
              <a:sym typeface="Lexend Medium"/>
            </a:endParaRPr>
          </a:p>
        </p:txBody>
      </p:sp>
      <p:sp>
        <p:nvSpPr>
          <p:cNvPr id="398" name="Google Shape;398;p66"/>
          <p:cNvSpPr txBox="1"/>
          <p:nvPr/>
        </p:nvSpPr>
        <p:spPr>
          <a:xfrm>
            <a:off x="534175" y="831725"/>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Lexend SemiBold"/>
                <a:ea typeface="Lexend SemiBold"/>
                <a:cs typeface="Lexend SemiBold"/>
                <a:sym typeface="Lexend SemiBold"/>
              </a:rPr>
              <a:t>RESULT COMPARISON</a:t>
            </a:r>
            <a:endParaRPr sz="2400">
              <a:solidFill>
                <a:schemeClr val="dk1"/>
              </a:solidFill>
              <a:latin typeface="Lexend SemiBold"/>
              <a:ea typeface="Lexend SemiBold"/>
              <a:cs typeface="Lexend SemiBold"/>
              <a:sym typeface="Lexend SemiBold"/>
            </a:endParaRPr>
          </a:p>
        </p:txBody>
      </p:sp>
      <p:sp>
        <p:nvSpPr>
          <p:cNvPr id="399" name="Google Shape;399;p66"/>
          <p:cNvSpPr txBox="1"/>
          <p:nvPr/>
        </p:nvSpPr>
        <p:spPr>
          <a:xfrm>
            <a:off x="8222175" y="1237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8</a:t>
            </a:r>
            <a:endParaRPr sz="3400">
              <a:solidFill>
                <a:schemeClr val="dk1"/>
              </a:solidFill>
              <a:latin typeface="Lobster"/>
              <a:ea typeface="Lobster"/>
              <a:cs typeface="Lobster"/>
              <a:sym typeface="Lobster"/>
            </a:endParaRPr>
          </a:p>
        </p:txBody>
      </p:sp>
      <p:pic>
        <p:nvPicPr>
          <p:cNvPr id="400" name="Google Shape;400;p66"/>
          <p:cNvPicPr preferRelativeResize="0"/>
          <p:nvPr/>
        </p:nvPicPr>
        <p:blipFill>
          <a:blip r:embed="rId3">
            <a:alphaModFix/>
          </a:blip>
          <a:stretch>
            <a:fillRect/>
          </a:stretch>
        </p:blipFill>
        <p:spPr>
          <a:xfrm>
            <a:off x="5280550" y="972024"/>
            <a:ext cx="3410275" cy="319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67"/>
          <p:cNvSpPr/>
          <p:nvPr/>
        </p:nvSpPr>
        <p:spPr>
          <a:xfrm>
            <a:off x="1662000" y="1401625"/>
            <a:ext cx="5820000" cy="30105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SzPts val="1500"/>
              <a:buFont typeface="Lexend Medium"/>
              <a:buChar char="-"/>
            </a:pPr>
            <a:r>
              <a:rPr lang="en-GB" sz="1500">
                <a:latin typeface="Lexend Medium"/>
                <a:ea typeface="Lexend Medium"/>
                <a:cs typeface="Lexend Medium"/>
                <a:sym typeface="Lexend Medium"/>
              </a:rPr>
              <a:t>The authors contributed a novel CNN architecture for the early detection of brain tumours from MRI images.</a:t>
            </a:r>
            <a:endParaRPr sz="1500">
              <a:latin typeface="Lexend Medium"/>
              <a:ea typeface="Lexend Medium"/>
              <a:cs typeface="Lexend Medium"/>
              <a:sym typeface="Lexend Medium"/>
            </a:endParaRPr>
          </a:p>
          <a:p>
            <a:pPr indent="-323850" lvl="0" marL="457200" rtl="0" algn="l">
              <a:lnSpc>
                <a:spcPct val="150000"/>
              </a:lnSpc>
              <a:spcBef>
                <a:spcPts val="0"/>
              </a:spcBef>
              <a:spcAft>
                <a:spcPts val="0"/>
              </a:spcAft>
              <a:buSzPts val="1500"/>
              <a:buFont typeface="Lexend Medium"/>
              <a:buChar char="-"/>
            </a:pPr>
            <a:r>
              <a:rPr lang="en-GB" sz="1500">
                <a:latin typeface="Lexend Medium"/>
                <a:ea typeface="Lexend Medium"/>
                <a:cs typeface="Lexend Medium"/>
                <a:sym typeface="Lexend Medium"/>
              </a:rPr>
              <a:t>The model achieved an accuracy of 93.3%, an AUC of 98.43%, a recall of 91.13%, and a loss of 0.25. </a:t>
            </a:r>
            <a:endParaRPr sz="1500">
              <a:latin typeface="Lexend Medium"/>
              <a:ea typeface="Lexend Medium"/>
              <a:cs typeface="Lexend Medium"/>
              <a:sym typeface="Lexend Medium"/>
            </a:endParaRPr>
          </a:p>
          <a:p>
            <a:pPr indent="-323850" lvl="0" marL="457200" rtl="0" algn="l">
              <a:lnSpc>
                <a:spcPct val="150000"/>
              </a:lnSpc>
              <a:spcBef>
                <a:spcPts val="0"/>
              </a:spcBef>
              <a:spcAft>
                <a:spcPts val="0"/>
              </a:spcAft>
              <a:buSzPts val="1500"/>
              <a:buFont typeface="Lexend Medium"/>
              <a:buChar char="-"/>
            </a:pPr>
            <a:r>
              <a:rPr lang="en-GB" sz="1500">
                <a:latin typeface="Lexend Medium"/>
                <a:ea typeface="Lexend Medium"/>
                <a:cs typeface="Lexend Medium"/>
                <a:sym typeface="Lexend Medium"/>
              </a:rPr>
              <a:t>They also proposed a new preprocessing technique for MRI images that improves the performance of the CNN model and achieved better results than existing transfer learning models on large dataset</a:t>
            </a:r>
            <a:endParaRPr sz="1500">
              <a:latin typeface="Lexend Medium"/>
              <a:ea typeface="Lexend Medium"/>
              <a:cs typeface="Lexend Medium"/>
              <a:sym typeface="Lexend Medium"/>
            </a:endParaRPr>
          </a:p>
        </p:txBody>
      </p:sp>
      <p:sp>
        <p:nvSpPr>
          <p:cNvPr id="406" name="Google Shape;406;p67"/>
          <p:cNvSpPr txBox="1"/>
          <p:nvPr/>
        </p:nvSpPr>
        <p:spPr>
          <a:xfrm>
            <a:off x="1523175" y="609100"/>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Lexend SemiBold"/>
                <a:ea typeface="Lexend SemiBold"/>
                <a:cs typeface="Lexend SemiBold"/>
                <a:sym typeface="Lexend SemiBold"/>
              </a:rPr>
              <a:t>                    CONCLUSION</a:t>
            </a:r>
            <a:endParaRPr sz="2400">
              <a:solidFill>
                <a:schemeClr val="dk1"/>
              </a:solidFill>
              <a:latin typeface="Lexend SemiBold"/>
              <a:ea typeface="Lexend SemiBold"/>
              <a:cs typeface="Lexend SemiBold"/>
              <a:sym typeface="Lexend SemiBold"/>
            </a:endParaRPr>
          </a:p>
        </p:txBody>
      </p:sp>
      <p:sp>
        <p:nvSpPr>
          <p:cNvPr id="407" name="Google Shape;407;p67"/>
          <p:cNvSpPr txBox="1"/>
          <p:nvPr/>
        </p:nvSpPr>
        <p:spPr>
          <a:xfrm>
            <a:off x="8197425" y="14840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9</a:t>
            </a:r>
            <a:endParaRPr sz="3400">
              <a:solidFill>
                <a:schemeClr val="dk1"/>
              </a:solidFill>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xmlns:r="http://schemas.openxmlformats.org/officeDocument/2006/relationships" name="Literary Analysis and Interpretation - German - Foreign Language - 10th Grade by Slidesgo">
  <a:themeElements>
    <a:clrScheme name="Simple Light">
      <a:dk1>
        <a:srgbClr val="333333"/>
      </a:dk1>
      <a:lt1>
        <a:srgbClr val="FFEAE0"/>
      </a:lt1>
      <a:dk2>
        <a:srgbClr val="FFFFFF"/>
      </a:dk2>
      <a:lt2>
        <a:srgbClr val="D3D3D3"/>
      </a:lt2>
      <a:accent1>
        <a:srgbClr val="8E8E8E"/>
      </a:accent1>
      <a:accent2>
        <a:srgbClr val="FFB700"/>
      </a:accent2>
      <a:accent3>
        <a:srgbClr val="FF9700"/>
      </a:accent3>
      <a:accent4>
        <a:srgbClr val="E53C3C"/>
      </a:accent4>
      <a:accent5>
        <a:srgbClr val="AF1536"/>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iterary Analysis and Interpretation - German - Foreign Language - 10th Grade by Slidesgo">
  <a:themeElements>
    <a:clrScheme name="Simple Light">
      <a:dk1>
        <a:srgbClr val="333333"/>
      </a:dk1>
      <a:lt1>
        <a:srgbClr val="FFEAE0"/>
      </a:lt1>
      <a:dk2>
        <a:srgbClr val="FFFFFF"/>
      </a:dk2>
      <a:lt2>
        <a:srgbClr val="D3D3D3"/>
      </a:lt2>
      <a:accent1>
        <a:srgbClr val="8E8E8E"/>
      </a:accent1>
      <a:accent2>
        <a:srgbClr val="FFB700"/>
      </a:accent2>
      <a:accent3>
        <a:srgbClr val="FF9700"/>
      </a:accent3>
      <a:accent4>
        <a:srgbClr val="E53C3C"/>
      </a:accent4>
      <a:accent5>
        <a:srgbClr val="AF1536"/>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