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Catamaran"/>
      <p:regular r:id="rId19"/>
      <p:bold r:id="rId20"/>
    </p:embeddedFont>
    <p:embeddedFont>
      <p:font typeface="Lexend SemiBold"/>
      <p:regular r:id="rId21"/>
      <p:bold r:id="rId22"/>
    </p:embeddedFont>
    <p:embeddedFont>
      <p:font typeface="Anaheim"/>
      <p:regular r:id="rId23"/>
    </p:embeddedFont>
    <p:embeddedFont>
      <p:font typeface="Source Sans 3"/>
      <p:regular r:id="rId24"/>
      <p:bold r:id="rId25"/>
      <p:italic r:id="rId26"/>
      <p:boldItalic r:id="rId27"/>
    </p:embeddedFont>
    <p:embeddedFont>
      <p:font typeface="Lexend Medium"/>
      <p:regular r:id="rId28"/>
      <p:bold r:id="rId29"/>
    </p:embeddedFont>
    <p:embeddedFont>
      <p:font typeface="Catamaran SemiBold"/>
      <p:regular r:id="rId30"/>
      <p:bold r:id="rId31"/>
    </p:embeddedFont>
    <p:embeddedFont>
      <p:font typeface="Catamaran Light"/>
      <p:regular r:id="rId32"/>
      <p:bold r:id="rId33"/>
    </p:embeddedFont>
    <p:embeddedFont>
      <p:font typeface="Oswald"/>
      <p:regular r:id="rId34"/>
      <p:bold r:id="rId35"/>
    </p:embeddedFont>
    <p:embeddedFont>
      <p:font typeface="DM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tamaran-bold.fntdata"/><Relationship Id="rId22" Type="http://schemas.openxmlformats.org/officeDocument/2006/relationships/font" Target="fonts/LexendSemiBold-bold.fntdata"/><Relationship Id="rId21" Type="http://schemas.openxmlformats.org/officeDocument/2006/relationships/font" Target="fonts/LexendSemiBold-regular.fntdata"/><Relationship Id="rId24" Type="http://schemas.openxmlformats.org/officeDocument/2006/relationships/font" Target="fonts/SourceSans3-regular.fntdata"/><Relationship Id="rId23" Type="http://schemas.openxmlformats.org/officeDocument/2006/relationships/font" Target="fonts/Anaheim-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SourceSans3-italic.fntdata"/><Relationship Id="rId25" Type="http://schemas.openxmlformats.org/officeDocument/2006/relationships/font" Target="fonts/SourceSans3-bold.fntdata"/><Relationship Id="rId28" Type="http://schemas.openxmlformats.org/officeDocument/2006/relationships/font" Target="fonts/LexendMedium-regular.fntdata"/><Relationship Id="rId27" Type="http://schemas.openxmlformats.org/officeDocument/2006/relationships/font" Target="fonts/SourceSans3-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exend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tamaranSemiBold-bold.fntdata"/><Relationship Id="rId30" Type="http://schemas.openxmlformats.org/officeDocument/2006/relationships/font" Target="fonts/CatamaranSemiBold-regular.fntdata"/><Relationship Id="rId11" Type="http://schemas.openxmlformats.org/officeDocument/2006/relationships/slide" Target="slides/slide5.xml"/><Relationship Id="rId33" Type="http://schemas.openxmlformats.org/officeDocument/2006/relationships/font" Target="fonts/CatamaranLight-bold.fntdata"/><Relationship Id="rId10" Type="http://schemas.openxmlformats.org/officeDocument/2006/relationships/slide" Target="slides/slide4.xml"/><Relationship Id="rId32" Type="http://schemas.openxmlformats.org/officeDocument/2006/relationships/font" Target="fonts/CatamaranLight-regular.fntdata"/><Relationship Id="rId13" Type="http://schemas.openxmlformats.org/officeDocument/2006/relationships/slide" Target="slides/slide7.xml"/><Relationship Id="rId35" Type="http://schemas.openxmlformats.org/officeDocument/2006/relationships/font" Target="fonts/Oswald-bold.fntdata"/><Relationship Id="rId12" Type="http://schemas.openxmlformats.org/officeDocument/2006/relationships/slide" Target="slides/slide6.xml"/><Relationship Id="rId34" Type="http://schemas.openxmlformats.org/officeDocument/2006/relationships/font" Target="fonts/Oswald-regular.fntdata"/><Relationship Id="rId15" Type="http://schemas.openxmlformats.org/officeDocument/2006/relationships/slide" Target="slides/slide9.xml"/><Relationship Id="rId37" Type="http://schemas.openxmlformats.org/officeDocument/2006/relationships/font" Target="fonts/DMSans-bold.fntdata"/><Relationship Id="rId14" Type="http://schemas.openxmlformats.org/officeDocument/2006/relationships/slide" Target="slides/slide8.xml"/><Relationship Id="rId36" Type="http://schemas.openxmlformats.org/officeDocument/2006/relationships/font" Target="fonts/DMSans-regular.fntdata"/><Relationship Id="rId17" Type="http://schemas.openxmlformats.org/officeDocument/2006/relationships/slide" Target="slides/slide11.xml"/><Relationship Id="rId39" Type="http://schemas.openxmlformats.org/officeDocument/2006/relationships/font" Target="fonts/DMSans-boldItalic.fntdata"/><Relationship Id="rId16" Type="http://schemas.openxmlformats.org/officeDocument/2006/relationships/slide" Target="slides/slide10.xml"/><Relationship Id="rId38" Type="http://schemas.openxmlformats.org/officeDocument/2006/relationships/font" Target="fonts/DMSans-italic.fntdata"/><Relationship Id="rId19" Type="http://schemas.openxmlformats.org/officeDocument/2006/relationships/font" Target="fonts/Catamaran-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9808e5a1f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9808e5a1f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9808e5a1f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9808e5a1f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9808e5a1f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9808e5a1f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9765ebf80a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9765ebf80a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9765ebf8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9765ebf8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9765ebf80a_0_1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9765ebf80a_0_1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9765ebf80a_0_1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9765ebf80a_0_1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9808e5a1f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9808e5a1f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9808e5a1f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9808e5a1f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9808e5a1f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9808e5a1f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9808e5a1f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9808e5a1f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4551238" y="1527716"/>
            <a:ext cx="3864600" cy="20163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3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4551238" y="3629291"/>
            <a:ext cx="3661800" cy="426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1"/>
          <p:cNvSpPr txBox="1"/>
          <p:nvPr>
            <p:ph hasCustomPrompt="1" type="title"/>
          </p:nvPr>
        </p:nvSpPr>
        <p:spPr>
          <a:xfrm>
            <a:off x="713225" y="1704975"/>
            <a:ext cx="4063800" cy="11067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p:nvPr>
            <p:ph idx="1" type="subTitle"/>
          </p:nvPr>
        </p:nvSpPr>
        <p:spPr>
          <a:xfrm>
            <a:off x="713225" y="2811900"/>
            <a:ext cx="40638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13"/>
          <p:cNvSpPr txBox="1"/>
          <p:nvPr>
            <p:ph idx="1" type="subTitle"/>
          </p:nvPr>
        </p:nvSpPr>
        <p:spPr>
          <a:xfrm>
            <a:off x="766325" y="2202433"/>
            <a:ext cx="221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13"/>
          <p:cNvSpPr txBox="1"/>
          <p:nvPr>
            <p:ph idx="2" type="subTitle"/>
          </p:nvPr>
        </p:nvSpPr>
        <p:spPr>
          <a:xfrm>
            <a:off x="3465596" y="2202433"/>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 name="Google Shape;55;p13"/>
          <p:cNvSpPr txBox="1"/>
          <p:nvPr>
            <p:ph idx="3" type="subTitle"/>
          </p:nvPr>
        </p:nvSpPr>
        <p:spPr>
          <a:xfrm>
            <a:off x="766325" y="3935624"/>
            <a:ext cx="221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 name="Google Shape;56;p13"/>
          <p:cNvSpPr txBox="1"/>
          <p:nvPr>
            <p:ph idx="4" type="subTitle"/>
          </p:nvPr>
        </p:nvSpPr>
        <p:spPr>
          <a:xfrm>
            <a:off x="3465596" y="3935614"/>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 name="Google Shape;57;p13"/>
          <p:cNvSpPr txBox="1"/>
          <p:nvPr>
            <p:ph idx="5" type="subTitle"/>
          </p:nvPr>
        </p:nvSpPr>
        <p:spPr>
          <a:xfrm>
            <a:off x="6164874" y="2202433"/>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 name="Google Shape;58;p13"/>
          <p:cNvSpPr txBox="1"/>
          <p:nvPr>
            <p:ph idx="6" type="subTitle"/>
          </p:nvPr>
        </p:nvSpPr>
        <p:spPr>
          <a:xfrm>
            <a:off x="6164874" y="3935614"/>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3"/>
          <p:cNvSpPr txBox="1"/>
          <p:nvPr>
            <p:ph hasCustomPrompt="1" idx="7" type="title"/>
          </p:nvPr>
        </p:nvSpPr>
        <p:spPr>
          <a:xfrm>
            <a:off x="766325"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p:nvPr>
            <p:ph hasCustomPrompt="1" idx="8" type="title"/>
          </p:nvPr>
        </p:nvSpPr>
        <p:spPr>
          <a:xfrm>
            <a:off x="766325"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hasCustomPrompt="1" idx="9" type="title"/>
          </p:nvPr>
        </p:nvSpPr>
        <p:spPr>
          <a:xfrm>
            <a:off x="3465597"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hasCustomPrompt="1" idx="13" type="title"/>
          </p:nvPr>
        </p:nvSpPr>
        <p:spPr>
          <a:xfrm>
            <a:off x="3465596"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hasCustomPrompt="1" idx="14" type="title"/>
          </p:nvPr>
        </p:nvSpPr>
        <p:spPr>
          <a:xfrm>
            <a:off x="6164875"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hasCustomPrompt="1" idx="15" type="title"/>
          </p:nvPr>
        </p:nvSpPr>
        <p:spPr>
          <a:xfrm>
            <a:off x="6164875"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16" type="subTitle"/>
          </p:nvPr>
        </p:nvSpPr>
        <p:spPr>
          <a:xfrm>
            <a:off x="766325" y="1870550"/>
            <a:ext cx="2211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6" name="Google Shape;66;p13"/>
          <p:cNvSpPr txBox="1"/>
          <p:nvPr>
            <p:ph idx="17" type="subTitle"/>
          </p:nvPr>
        </p:nvSpPr>
        <p:spPr>
          <a:xfrm>
            <a:off x="3465596" y="1870551"/>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7" name="Google Shape;67;p13"/>
          <p:cNvSpPr txBox="1"/>
          <p:nvPr>
            <p:ph idx="18" type="subTitle"/>
          </p:nvPr>
        </p:nvSpPr>
        <p:spPr>
          <a:xfrm>
            <a:off x="6164874" y="1870551"/>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 name="Google Shape;68;p13"/>
          <p:cNvSpPr txBox="1"/>
          <p:nvPr>
            <p:ph idx="19" type="subTitle"/>
          </p:nvPr>
        </p:nvSpPr>
        <p:spPr>
          <a:xfrm>
            <a:off x="766325" y="3603223"/>
            <a:ext cx="2211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9" name="Google Shape;69;p13"/>
          <p:cNvSpPr txBox="1"/>
          <p:nvPr>
            <p:ph idx="20" type="subTitle"/>
          </p:nvPr>
        </p:nvSpPr>
        <p:spPr>
          <a:xfrm>
            <a:off x="3465596" y="3603214"/>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0" name="Google Shape;70;p13"/>
          <p:cNvSpPr txBox="1"/>
          <p:nvPr>
            <p:ph idx="21" type="subTitle"/>
          </p:nvPr>
        </p:nvSpPr>
        <p:spPr>
          <a:xfrm>
            <a:off x="6164874" y="3603214"/>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1" name="Shape 71"/>
        <p:cNvGrpSpPr/>
        <p:nvPr/>
      </p:nvGrpSpPr>
      <p:grpSpPr>
        <a:xfrm>
          <a:off x="0" y="0"/>
          <a:ext cx="0" cy="0"/>
          <a:chOff x="0" y="0"/>
          <a:chExt cx="0" cy="0"/>
        </a:xfrm>
      </p:grpSpPr>
      <p:sp>
        <p:nvSpPr>
          <p:cNvPr id="72" name="Google Shape;72;p14"/>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ph type="title"/>
          </p:nvPr>
        </p:nvSpPr>
        <p:spPr>
          <a:xfrm>
            <a:off x="4371994" y="3262450"/>
            <a:ext cx="40587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atin typeface="Catamaran SemiBold"/>
                <a:ea typeface="Catamaran SemiBold"/>
                <a:cs typeface="Catamaran SemiBold"/>
                <a:sym typeface="Catamaran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4" name="Google Shape;74;p14"/>
          <p:cNvSpPr txBox="1"/>
          <p:nvPr>
            <p:ph idx="1" type="subTitle"/>
          </p:nvPr>
        </p:nvSpPr>
        <p:spPr>
          <a:xfrm>
            <a:off x="4371975" y="1364775"/>
            <a:ext cx="4058700" cy="1863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5" name="Shape 75"/>
        <p:cNvGrpSpPr/>
        <p:nvPr/>
      </p:nvGrpSpPr>
      <p:grpSpPr>
        <a:xfrm>
          <a:off x="0" y="0"/>
          <a:ext cx="0" cy="0"/>
          <a:chOff x="0" y="0"/>
          <a:chExt cx="0" cy="0"/>
        </a:xfrm>
      </p:grpSpPr>
      <p:sp>
        <p:nvSpPr>
          <p:cNvPr id="76" name="Google Shape;76;p1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type="title"/>
          </p:nvPr>
        </p:nvSpPr>
        <p:spPr>
          <a:xfrm>
            <a:off x="4737750" y="1271200"/>
            <a:ext cx="3315600" cy="16821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 name="Google Shape;78;p15"/>
          <p:cNvSpPr txBox="1"/>
          <p:nvPr>
            <p:ph idx="1" type="subTitle"/>
          </p:nvPr>
        </p:nvSpPr>
        <p:spPr>
          <a:xfrm>
            <a:off x="4737774" y="2953100"/>
            <a:ext cx="3315600" cy="91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5"/>
          <p:cNvSpPr/>
          <p:nvPr>
            <p:ph idx="2" type="pic"/>
          </p:nvPr>
        </p:nvSpPr>
        <p:spPr>
          <a:xfrm>
            <a:off x="1158725" y="796388"/>
            <a:ext cx="2910000" cy="3474600"/>
          </a:xfrm>
          <a:prstGeom prst="plaque">
            <a:avLst>
              <a:gd fmla="val 4697" name="adj"/>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0" name="Shape 80"/>
        <p:cNvGrpSpPr/>
        <p:nvPr/>
      </p:nvGrpSpPr>
      <p:grpSpPr>
        <a:xfrm>
          <a:off x="0" y="0"/>
          <a:ext cx="0" cy="0"/>
          <a:chOff x="0" y="0"/>
          <a:chExt cx="0" cy="0"/>
        </a:xfrm>
      </p:grpSpPr>
      <p:sp>
        <p:nvSpPr>
          <p:cNvPr id="81" name="Google Shape;81;p16"/>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type="title"/>
          </p:nvPr>
        </p:nvSpPr>
        <p:spPr>
          <a:xfrm>
            <a:off x="1202775" y="1393237"/>
            <a:ext cx="2647800" cy="1197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 name="Google Shape;83;p16"/>
          <p:cNvSpPr txBox="1"/>
          <p:nvPr>
            <p:ph idx="1" type="subTitle"/>
          </p:nvPr>
        </p:nvSpPr>
        <p:spPr>
          <a:xfrm>
            <a:off x="1202775" y="2551725"/>
            <a:ext cx="2647800" cy="115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4" name="Shape 84"/>
        <p:cNvGrpSpPr/>
        <p:nvPr/>
      </p:nvGrpSpPr>
      <p:grpSpPr>
        <a:xfrm>
          <a:off x="0" y="0"/>
          <a:ext cx="0" cy="0"/>
          <a:chOff x="0" y="0"/>
          <a:chExt cx="0" cy="0"/>
        </a:xfrm>
      </p:grpSpPr>
      <p:sp>
        <p:nvSpPr>
          <p:cNvPr id="85" name="Google Shape;85;p17"/>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type="title"/>
          </p:nvPr>
        </p:nvSpPr>
        <p:spPr>
          <a:xfrm>
            <a:off x="4490150" y="1852200"/>
            <a:ext cx="3287100" cy="591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 name="Google Shape;87;p17"/>
          <p:cNvSpPr txBox="1"/>
          <p:nvPr>
            <p:ph idx="1" type="subTitle"/>
          </p:nvPr>
        </p:nvSpPr>
        <p:spPr>
          <a:xfrm>
            <a:off x="4490300" y="2379600"/>
            <a:ext cx="3287100" cy="911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88" name="Shape 88"/>
        <p:cNvGrpSpPr/>
        <p:nvPr/>
      </p:nvGrpSpPr>
      <p:grpSpPr>
        <a:xfrm>
          <a:off x="0" y="0"/>
          <a:ext cx="0" cy="0"/>
          <a:chOff x="0" y="0"/>
          <a:chExt cx="0" cy="0"/>
        </a:xfrm>
      </p:grpSpPr>
      <p:sp>
        <p:nvSpPr>
          <p:cNvPr id="89" name="Google Shape;89;p18"/>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ph type="title"/>
          </p:nvPr>
        </p:nvSpPr>
        <p:spPr>
          <a:xfrm>
            <a:off x="1456538" y="1838988"/>
            <a:ext cx="3275100" cy="579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1" name="Google Shape;91;p18"/>
          <p:cNvSpPr txBox="1"/>
          <p:nvPr>
            <p:ph idx="1" type="subTitle"/>
          </p:nvPr>
        </p:nvSpPr>
        <p:spPr>
          <a:xfrm>
            <a:off x="1456538" y="2418913"/>
            <a:ext cx="3275100" cy="88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2_1">
    <p:spTree>
      <p:nvGrpSpPr>
        <p:cNvPr id="92" name="Shape 92"/>
        <p:cNvGrpSpPr/>
        <p:nvPr/>
      </p:nvGrpSpPr>
      <p:grpSpPr>
        <a:xfrm>
          <a:off x="0" y="0"/>
          <a:ext cx="0" cy="0"/>
          <a:chOff x="0" y="0"/>
          <a:chExt cx="0" cy="0"/>
        </a:xfrm>
      </p:grpSpPr>
      <p:sp>
        <p:nvSpPr>
          <p:cNvPr id="93" name="Google Shape;93;p19"/>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5" name="Google Shape;95;p19"/>
          <p:cNvSpPr txBox="1"/>
          <p:nvPr>
            <p:ph idx="1" type="subTitle"/>
          </p:nvPr>
        </p:nvSpPr>
        <p:spPr>
          <a:xfrm>
            <a:off x="713225" y="1167125"/>
            <a:ext cx="7733700" cy="1328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400"/>
              <a:buFont typeface="Nunito Light"/>
              <a:buChar char="●"/>
              <a:defRPr/>
            </a:lvl1pPr>
            <a:lvl2pPr lvl="1">
              <a:spcBef>
                <a:spcPts val="0"/>
              </a:spcBef>
              <a:spcAft>
                <a:spcPts val="0"/>
              </a:spcAft>
              <a:buSzPts val="1400"/>
              <a:buFont typeface="Nunito Light"/>
              <a:buChar char="○"/>
              <a:defRPr/>
            </a:lvl2pPr>
            <a:lvl3pPr lvl="2">
              <a:spcBef>
                <a:spcPts val="0"/>
              </a:spcBef>
              <a:spcAft>
                <a:spcPts val="0"/>
              </a:spcAft>
              <a:buSzPts val="1400"/>
              <a:buFont typeface="Nunito Light"/>
              <a:buChar char="■"/>
              <a:defRPr/>
            </a:lvl3pPr>
            <a:lvl4pPr lvl="3">
              <a:spcBef>
                <a:spcPts val="0"/>
              </a:spcBef>
              <a:spcAft>
                <a:spcPts val="0"/>
              </a:spcAft>
              <a:buSzPts val="1400"/>
              <a:buFont typeface="Nunito Light"/>
              <a:buChar char="●"/>
              <a:defRPr/>
            </a:lvl4pPr>
            <a:lvl5pPr lvl="4">
              <a:spcBef>
                <a:spcPts val="0"/>
              </a:spcBef>
              <a:spcAft>
                <a:spcPts val="0"/>
              </a:spcAft>
              <a:buSzPts val="1400"/>
              <a:buFont typeface="Nunito Light"/>
              <a:buChar char="○"/>
              <a:defRPr/>
            </a:lvl5pPr>
            <a:lvl6pPr lvl="5">
              <a:spcBef>
                <a:spcPts val="0"/>
              </a:spcBef>
              <a:spcAft>
                <a:spcPts val="0"/>
              </a:spcAft>
              <a:buSzPts val="1400"/>
              <a:buFont typeface="Nunito Light"/>
              <a:buChar char="■"/>
              <a:defRPr/>
            </a:lvl6pPr>
            <a:lvl7pPr lvl="6">
              <a:spcBef>
                <a:spcPts val="0"/>
              </a:spcBef>
              <a:spcAft>
                <a:spcPts val="0"/>
              </a:spcAft>
              <a:buSzPts val="1400"/>
              <a:buFont typeface="Nunito Light"/>
              <a:buChar char="●"/>
              <a:defRPr/>
            </a:lvl7pPr>
            <a:lvl8pPr lvl="7">
              <a:spcBef>
                <a:spcPts val="0"/>
              </a:spcBef>
              <a:spcAft>
                <a:spcPts val="0"/>
              </a:spcAft>
              <a:buSzPts val="1400"/>
              <a:buFont typeface="Nunito Light"/>
              <a:buChar char="○"/>
              <a:defRPr/>
            </a:lvl8pPr>
            <a:lvl9pPr lvl="8">
              <a:spcBef>
                <a:spcPts val="0"/>
              </a:spcBef>
              <a:spcAft>
                <a:spcPts val="0"/>
              </a:spcAft>
              <a:buSzPts val="1400"/>
              <a:buFont typeface="Nunito Light"/>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2_1_1">
    <p:spTree>
      <p:nvGrpSpPr>
        <p:cNvPr id="96" name="Shape 96"/>
        <p:cNvGrpSpPr/>
        <p:nvPr/>
      </p:nvGrpSpPr>
      <p:grpSpPr>
        <a:xfrm>
          <a:off x="0" y="0"/>
          <a:ext cx="0" cy="0"/>
          <a:chOff x="0" y="0"/>
          <a:chExt cx="0" cy="0"/>
        </a:xfrm>
      </p:grpSpPr>
      <p:sp>
        <p:nvSpPr>
          <p:cNvPr id="97" name="Google Shape;97;p20"/>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 name="Google Shape;99;p20"/>
          <p:cNvSpPr txBox="1"/>
          <p:nvPr>
            <p:ph idx="1" type="subTitle"/>
          </p:nvPr>
        </p:nvSpPr>
        <p:spPr>
          <a:xfrm>
            <a:off x="1000500" y="1580200"/>
            <a:ext cx="34968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
        <p:nvSpPr>
          <p:cNvPr id="100" name="Google Shape;100;p20"/>
          <p:cNvSpPr txBox="1"/>
          <p:nvPr>
            <p:ph idx="2" type="subTitle"/>
          </p:nvPr>
        </p:nvSpPr>
        <p:spPr>
          <a:xfrm>
            <a:off x="4646727" y="1580200"/>
            <a:ext cx="34968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236525" y="186125"/>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396925" y="2465725"/>
            <a:ext cx="3838500" cy="771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4396925" y="1533450"/>
            <a:ext cx="966900" cy="861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5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p:nvPr>
            <p:ph idx="1" type="subTitle"/>
          </p:nvPr>
        </p:nvSpPr>
        <p:spPr>
          <a:xfrm>
            <a:off x="4396925" y="3235050"/>
            <a:ext cx="38385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1" name="Shape 101"/>
        <p:cNvGrpSpPr/>
        <p:nvPr/>
      </p:nvGrpSpPr>
      <p:grpSpPr>
        <a:xfrm>
          <a:off x="0" y="0"/>
          <a:ext cx="0" cy="0"/>
          <a:chOff x="0" y="0"/>
          <a:chExt cx="0" cy="0"/>
        </a:xfrm>
      </p:grpSpPr>
      <p:sp>
        <p:nvSpPr>
          <p:cNvPr id="102" name="Google Shape;102;p21"/>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21"/>
          <p:cNvSpPr txBox="1"/>
          <p:nvPr>
            <p:ph idx="1" type="subTitle"/>
          </p:nvPr>
        </p:nvSpPr>
        <p:spPr>
          <a:xfrm>
            <a:off x="5061063" y="2957850"/>
            <a:ext cx="25422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21"/>
          <p:cNvSpPr txBox="1"/>
          <p:nvPr>
            <p:ph idx="2" type="subTitle"/>
          </p:nvPr>
        </p:nvSpPr>
        <p:spPr>
          <a:xfrm>
            <a:off x="1540713" y="2957850"/>
            <a:ext cx="25422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21"/>
          <p:cNvSpPr txBox="1"/>
          <p:nvPr>
            <p:ph idx="3" type="subTitle"/>
          </p:nvPr>
        </p:nvSpPr>
        <p:spPr>
          <a:xfrm>
            <a:off x="1540723" y="2475150"/>
            <a:ext cx="2542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7" name="Google Shape;107;p21"/>
          <p:cNvSpPr txBox="1"/>
          <p:nvPr>
            <p:ph idx="4" type="subTitle"/>
          </p:nvPr>
        </p:nvSpPr>
        <p:spPr>
          <a:xfrm>
            <a:off x="5061077" y="2475150"/>
            <a:ext cx="2542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08" name="Shape 108"/>
        <p:cNvGrpSpPr/>
        <p:nvPr/>
      </p:nvGrpSpPr>
      <p:grpSpPr>
        <a:xfrm>
          <a:off x="0" y="0"/>
          <a:ext cx="0" cy="0"/>
          <a:chOff x="0" y="0"/>
          <a:chExt cx="0" cy="0"/>
        </a:xfrm>
      </p:grpSpPr>
      <p:sp>
        <p:nvSpPr>
          <p:cNvPr id="109" name="Google Shape;109;p22"/>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1" name="Google Shape;111;p22"/>
          <p:cNvSpPr txBox="1"/>
          <p:nvPr>
            <p:ph idx="1" type="subTitle"/>
          </p:nvPr>
        </p:nvSpPr>
        <p:spPr>
          <a:xfrm>
            <a:off x="4827955" y="1856575"/>
            <a:ext cx="3203100" cy="197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22"/>
          <p:cNvSpPr txBox="1"/>
          <p:nvPr>
            <p:ph idx="2" type="subTitle"/>
          </p:nvPr>
        </p:nvSpPr>
        <p:spPr>
          <a:xfrm>
            <a:off x="1112975" y="1856575"/>
            <a:ext cx="3203100" cy="197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3" name="Shape 113"/>
        <p:cNvGrpSpPr/>
        <p:nvPr/>
      </p:nvGrpSpPr>
      <p:grpSpPr>
        <a:xfrm>
          <a:off x="0" y="0"/>
          <a:ext cx="0" cy="0"/>
          <a:chOff x="0" y="0"/>
          <a:chExt cx="0" cy="0"/>
        </a:xfrm>
      </p:grpSpPr>
      <p:sp>
        <p:nvSpPr>
          <p:cNvPr id="114" name="Google Shape;114;p23"/>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23"/>
          <p:cNvSpPr txBox="1"/>
          <p:nvPr>
            <p:ph idx="1" type="subTitle"/>
          </p:nvPr>
        </p:nvSpPr>
        <p:spPr>
          <a:xfrm>
            <a:off x="937625"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23"/>
          <p:cNvSpPr txBox="1"/>
          <p:nvPr>
            <p:ph idx="2" type="subTitle"/>
          </p:nvPr>
        </p:nvSpPr>
        <p:spPr>
          <a:xfrm>
            <a:off x="3484347"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23"/>
          <p:cNvSpPr txBox="1"/>
          <p:nvPr>
            <p:ph idx="3" type="subTitle"/>
          </p:nvPr>
        </p:nvSpPr>
        <p:spPr>
          <a:xfrm>
            <a:off x="6031075"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23"/>
          <p:cNvSpPr txBox="1"/>
          <p:nvPr>
            <p:ph idx="4" type="subTitle"/>
          </p:nvPr>
        </p:nvSpPr>
        <p:spPr>
          <a:xfrm>
            <a:off x="937625"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0" name="Google Shape;120;p23"/>
          <p:cNvSpPr txBox="1"/>
          <p:nvPr>
            <p:ph idx="5" type="subTitle"/>
          </p:nvPr>
        </p:nvSpPr>
        <p:spPr>
          <a:xfrm>
            <a:off x="3484350"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1" name="Google Shape;121;p23"/>
          <p:cNvSpPr txBox="1"/>
          <p:nvPr>
            <p:ph idx="6" type="subTitle"/>
          </p:nvPr>
        </p:nvSpPr>
        <p:spPr>
          <a:xfrm>
            <a:off x="6031075"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2" name="Shape 122"/>
        <p:cNvGrpSpPr/>
        <p:nvPr/>
      </p:nvGrpSpPr>
      <p:grpSpPr>
        <a:xfrm>
          <a:off x="0" y="0"/>
          <a:ext cx="0" cy="0"/>
          <a:chOff x="0" y="0"/>
          <a:chExt cx="0" cy="0"/>
        </a:xfrm>
      </p:grpSpPr>
      <p:sp>
        <p:nvSpPr>
          <p:cNvPr id="123" name="Google Shape;123;p2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5" name="Google Shape;125;p24"/>
          <p:cNvSpPr txBox="1"/>
          <p:nvPr>
            <p:ph idx="1" type="subTitle"/>
          </p:nvPr>
        </p:nvSpPr>
        <p:spPr>
          <a:xfrm>
            <a:off x="2276748" y="19389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24"/>
          <p:cNvSpPr txBox="1"/>
          <p:nvPr>
            <p:ph idx="2" type="subTitle"/>
          </p:nvPr>
        </p:nvSpPr>
        <p:spPr>
          <a:xfrm>
            <a:off x="5602927" y="19389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24"/>
          <p:cNvSpPr txBox="1"/>
          <p:nvPr>
            <p:ph idx="3" type="subTitle"/>
          </p:nvPr>
        </p:nvSpPr>
        <p:spPr>
          <a:xfrm>
            <a:off x="2276748" y="35818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4"/>
          <p:cNvSpPr txBox="1"/>
          <p:nvPr>
            <p:ph idx="4" type="subTitle"/>
          </p:nvPr>
        </p:nvSpPr>
        <p:spPr>
          <a:xfrm>
            <a:off x="5602927" y="35818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4"/>
          <p:cNvSpPr txBox="1"/>
          <p:nvPr>
            <p:ph idx="5" type="subTitle"/>
          </p:nvPr>
        </p:nvSpPr>
        <p:spPr>
          <a:xfrm>
            <a:off x="2276748" y="15857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0" name="Google Shape;130;p24"/>
          <p:cNvSpPr txBox="1"/>
          <p:nvPr>
            <p:ph idx="6" type="subTitle"/>
          </p:nvPr>
        </p:nvSpPr>
        <p:spPr>
          <a:xfrm>
            <a:off x="2276748" y="3228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1" name="Google Shape;131;p24"/>
          <p:cNvSpPr txBox="1"/>
          <p:nvPr>
            <p:ph idx="7" type="subTitle"/>
          </p:nvPr>
        </p:nvSpPr>
        <p:spPr>
          <a:xfrm>
            <a:off x="5602923" y="15857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2" name="Google Shape;132;p24"/>
          <p:cNvSpPr txBox="1"/>
          <p:nvPr>
            <p:ph idx="8" type="subTitle"/>
          </p:nvPr>
        </p:nvSpPr>
        <p:spPr>
          <a:xfrm>
            <a:off x="5602923" y="3228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3" name="Shape 133"/>
        <p:cNvGrpSpPr/>
        <p:nvPr/>
      </p:nvGrpSpPr>
      <p:grpSpPr>
        <a:xfrm>
          <a:off x="0" y="0"/>
          <a:ext cx="0" cy="0"/>
          <a:chOff x="0" y="0"/>
          <a:chExt cx="0" cy="0"/>
        </a:xfrm>
      </p:grpSpPr>
      <p:sp>
        <p:nvSpPr>
          <p:cNvPr id="134" name="Google Shape;134;p2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6" name="Google Shape;136;p25"/>
          <p:cNvSpPr txBox="1"/>
          <p:nvPr>
            <p:ph idx="1" type="subTitle"/>
          </p:nvPr>
        </p:nvSpPr>
        <p:spPr>
          <a:xfrm>
            <a:off x="1433125" y="1920600"/>
            <a:ext cx="14355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25"/>
          <p:cNvSpPr txBox="1"/>
          <p:nvPr>
            <p:ph idx="2" type="subTitle"/>
          </p:nvPr>
        </p:nvSpPr>
        <p:spPr>
          <a:xfrm>
            <a:off x="4212154" y="1920601"/>
            <a:ext cx="14376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25"/>
          <p:cNvSpPr txBox="1"/>
          <p:nvPr>
            <p:ph idx="3" type="subTitle"/>
          </p:nvPr>
        </p:nvSpPr>
        <p:spPr>
          <a:xfrm>
            <a:off x="1433125" y="3418250"/>
            <a:ext cx="14355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5"/>
          <p:cNvSpPr txBox="1"/>
          <p:nvPr>
            <p:ph idx="4" type="subTitle"/>
          </p:nvPr>
        </p:nvSpPr>
        <p:spPr>
          <a:xfrm>
            <a:off x="4212153" y="3418250"/>
            <a:ext cx="14376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25"/>
          <p:cNvSpPr txBox="1"/>
          <p:nvPr>
            <p:ph idx="5" type="subTitle"/>
          </p:nvPr>
        </p:nvSpPr>
        <p:spPr>
          <a:xfrm>
            <a:off x="6995275" y="1920601"/>
            <a:ext cx="14355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5"/>
          <p:cNvSpPr txBox="1"/>
          <p:nvPr>
            <p:ph idx="6" type="subTitle"/>
          </p:nvPr>
        </p:nvSpPr>
        <p:spPr>
          <a:xfrm>
            <a:off x="6995275" y="3418250"/>
            <a:ext cx="14355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5"/>
          <p:cNvSpPr txBox="1"/>
          <p:nvPr>
            <p:ph idx="7" type="subTitle"/>
          </p:nvPr>
        </p:nvSpPr>
        <p:spPr>
          <a:xfrm>
            <a:off x="1433125" y="1580399"/>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3" name="Google Shape;143;p25"/>
          <p:cNvSpPr txBox="1"/>
          <p:nvPr>
            <p:ph idx="8" type="subTitle"/>
          </p:nvPr>
        </p:nvSpPr>
        <p:spPr>
          <a:xfrm>
            <a:off x="4214978" y="1580400"/>
            <a:ext cx="14319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4" name="Google Shape;144;p25"/>
          <p:cNvSpPr txBox="1"/>
          <p:nvPr>
            <p:ph idx="9" type="subTitle"/>
          </p:nvPr>
        </p:nvSpPr>
        <p:spPr>
          <a:xfrm>
            <a:off x="6998094" y="15804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5" name="Google Shape;145;p25"/>
          <p:cNvSpPr txBox="1"/>
          <p:nvPr>
            <p:ph idx="13" type="subTitle"/>
          </p:nvPr>
        </p:nvSpPr>
        <p:spPr>
          <a:xfrm>
            <a:off x="1433125" y="30868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6" name="Google Shape;146;p25"/>
          <p:cNvSpPr txBox="1"/>
          <p:nvPr>
            <p:ph idx="14" type="subTitle"/>
          </p:nvPr>
        </p:nvSpPr>
        <p:spPr>
          <a:xfrm>
            <a:off x="4214978" y="3086800"/>
            <a:ext cx="14319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7" name="Google Shape;147;p25"/>
          <p:cNvSpPr txBox="1"/>
          <p:nvPr>
            <p:ph idx="15" type="subTitle"/>
          </p:nvPr>
        </p:nvSpPr>
        <p:spPr>
          <a:xfrm>
            <a:off x="6998094" y="30868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48" name="Shape 148"/>
        <p:cNvGrpSpPr/>
        <p:nvPr/>
      </p:nvGrpSpPr>
      <p:grpSpPr>
        <a:xfrm>
          <a:off x="0" y="0"/>
          <a:ext cx="0" cy="0"/>
          <a:chOff x="0" y="0"/>
          <a:chExt cx="0" cy="0"/>
        </a:xfrm>
      </p:grpSpPr>
      <p:sp>
        <p:nvSpPr>
          <p:cNvPr id="149" name="Google Shape;149;p26"/>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txBox="1"/>
          <p:nvPr>
            <p:ph hasCustomPrompt="1" type="title"/>
          </p:nvPr>
        </p:nvSpPr>
        <p:spPr>
          <a:xfrm>
            <a:off x="4881175" y="669225"/>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1" name="Google Shape;151;p26"/>
          <p:cNvSpPr txBox="1"/>
          <p:nvPr>
            <p:ph idx="1" type="subTitle"/>
          </p:nvPr>
        </p:nvSpPr>
        <p:spPr>
          <a:xfrm>
            <a:off x="4881175" y="1358149"/>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52" name="Google Shape;152;p26"/>
          <p:cNvSpPr txBox="1"/>
          <p:nvPr>
            <p:ph hasCustomPrompt="1" idx="2" type="title"/>
          </p:nvPr>
        </p:nvSpPr>
        <p:spPr>
          <a:xfrm>
            <a:off x="4881175" y="2021488"/>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3" name="Google Shape;153;p26"/>
          <p:cNvSpPr txBox="1"/>
          <p:nvPr>
            <p:ph idx="3" type="subTitle"/>
          </p:nvPr>
        </p:nvSpPr>
        <p:spPr>
          <a:xfrm>
            <a:off x="4881175" y="2710412"/>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54" name="Google Shape;154;p26"/>
          <p:cNvSpPr txBox="1"/>
          <p:nvPr>
            <p:ph hasCustomPrompt="1" idx="4" type="title"/>
          </p:nvPr>
        </p:nvSpPr>
        <p:spPr>
          <a:xfrm>
            <a:off x="4881175" y="3373751"/>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5" name="Google Shape;155;p26"/>
          <p:cNvSpPr txBox="1"/>
          <p:nvPr>
            <p:ph idx="5" type="subTitle"/>
          </p:nvPr>
        </p:nvSpPr>
        <p:spPr>
          <a:xfrm>
            <a:off x="4881175" y="4062675"/>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56" name="Shape 156"/>
        <p:cNvGrpSpPr/>
        <p:nvPr/>
      </p:nvGrpSpPr>
      <p:grpSpPr>
        <a:xfrm>
          <a:off x="0" y="0"/>
          <a:ext cx="0" cy="0"/>
          <a:chOff x="0" y="0"/>
          <a:chExt cx="0" cy="0"/>
        </a:xfrm>
      </p:grpSpPr>
      <p:sp>
        <p:nvSpPr>
          <p:cNvPr id="157" name="Google Shape;157;p27"/>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txBox="1"/>
          <p:nvPr>
            <p:ph type="title"/>
          </p:nvPr>
        </p:nvSpPr>
        <p:spPr>
          <a:xfrm>
            <a:off x="1086063" y="620175"/>
            <a:ext cx="3232500" cy="886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27"/>
          <p:cNvSpPr txBox="1"/>
          <p:nvPr>
            <p:ph idx="1" type="subTitle"/>
          </p:nvPr>
        </p:nvSpPr>
        <p:spPr>
          <a:xfrm>
            <a:off x="1086063" y="1347712"/>
            <a:ext cx="32325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7"/>
          <p:cNvSpPr txBox="1"/>
          <p:nvPr/>
        </p:nvSpPr>
        <p:spPr>
          <a:xfrm>
            <a:off x="1086063" y="3365900"/>
            <a:ext cx="3230100" cy="7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GB" sz="1100">
                <a:solidFill>
                  <a:schemeClr val="dk1"/>
                </a:solidFill>
                <a:latin typeface="Source Sans 3"/>
                <a:ea typeface="Source Sans 3"/>
                <a:cs typeface="Source Sans 3"/>
                <a:sym typeface="Source Sans 3"/>
              </a:rPr>
              <a:t>CREDITS:</a:t>
            </a:r>
            <a:r>
              <a:rPr lang="en-GB" sz="1100">
                <a:solidFill>
                  <a:schemeClr val="dk1"/>
                </a:solidFill>
                <a:latin typeface="Source Sans 3"/>
                <a:ea typeface="Source Sans 3"/>
                <a:cs typeface="Source Sans 3"/>
                <a:sym typeface="Source Sans 3"/>
              </a:rPr>
              <a:t> This presentation template was created by </a:t>
            </a:r>
            <a:r>
              <a:rPr b="1" lang="en-GB" sz="1100" u="sng">
                <a:solidFill>
                  <a:schemeClr val="dk1"/>
                </a:solidFill>
                <a:latin typeface="Source Sans 3"/>
                <a:ea typeface="Source Sans 3"/>
                <a:cs typeface="Source Sans 3"/>
                <a:sym typeface="Source Sans 3"/>
                <a:hlinkClick r:id="rId2">
                  <a:extLst>
                    <a:ext uri="{A12FA001-AC4F-418D-AE19-62706E023703}">
                      <ahyp:hlinkClr val="tx"/>
                    </a:ext>
                  </a:extLst>
                </a:hlinkClick>
              </a:rPr>
              <a:t>Slidesgo</a:t>
            </a:r>
            <a:r>
              <a:rPr lang="en-GB" sz="1100">
                <a:solidFill>
                  <a:schemeClr val="dk1"/>
                </a:solidFill>
                <a:latin typeface="Source Sans 3"/>
                <a:ea typeface="Source Sans 3"/>
                <a:cs typeface="Source Sans 3"/>
                <a:sym typeface="Source Sans 3"/>
              </a:rPr>
              <a:t>, and includes icons by </a:t>
            </a:r>
            <a:r>
              <a:rPr b="1" lang="en-GB" sz="1100" u="sng">
                <a:solidFill>
                  <a:schemeClr val="dk1"/>
                </a:solidFill>
                <a:latin typeface="Source Sans 3"/>
                <a:ea typeface="Source Sans 3"/>
                <a:cs typeface="Source Sans 3"/>
                <a:sym typeface="Source Sans 3"/>
                <a:hlinkClick r:id="rId3">
                  <a:extLst>
                    <a:ext uri="{A12FA001-AC4F-418D-AE19-62706E023703}">
                      <ahyp:hlinkClr val="tx"/>
                    </a:ext>
                  </a:extLst>
                </a:hlinkClick>
              </a:rPr>
              <a:t>Flaticon</a:t>
            </a:r>
            <a:r>
              <a:rPr lang="en-GB" sz="1100">
                <a:solidFill>
                  <a:schemeClr val="dk1"/>
                </a:solidFill>
                <a:latin typeface="Source Sans 3"/>
                <a:ea typeface="Source Sans 3"/>
                <a:cs typeface="Source Sans 3"/>
                <a:sym typeface="Source Sans 3"/>
              </a:rPr>
              <a:t>, and infographics &amp; images by </a:t>
            </a:r>
            <a:r>
              <a:rPr b="1" lang="en-GB" sz="1100" u="sng">
                <a:solidFill>
                  <a:schemeClr val="dk1"/>
                </a:solidFill>
                <a:latin typeface="Source Sans 3"/>
                <a:ea typeface="Source Sans 3"/>
                <a:cs typeface="Source Sans 3"/>
                <a:sym typeface="Source Sans 3"/>
                <a:hlinkClick r:id="rId4">
                  <a:extLst>
                    <a:ext uri="{A12FA001-AC4F-418D-AE19-62706E023703}">
                      <ahyp:hlinkClr val="tx"/>
                    </a:ext>
                  </a:extLst>
                </a:hlinkClick>
              </a:rPr>
              <a:t>Freepik</a:t>
            </a:r>
            <a:r>
              <a:rPr b="1" lang="en-GB" sz="1100" u="sng">
                <a:solidFill>
                  <a:schemeClr val="dk1"/>
                </a:solidFill>
                <a:latin typeface="Source Sans 3"/>
                <a:ea typeface="Source Sans 3"/>
                <a:cs typeface="Source Sans 3"/>
                <a:sym typeface="Source Sans 3"/>
              </a:rPr>
              <a:t> </a:t>
            </a:r>
            <a:endParaRPr b="1" sz="1100" u="sng">
              <a:solidFill>
                <a:schemeClr val="dk1"/>
              </a:solidFill>
              <a:latin typeface="Source Sans 3"/>
              <a:ea typeface="Source Sans 3"/>
              <a:cs typeface="Source Sans 3"/>
              <a:sym typeface="Source Sans 3"/>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61" name="Shape 161"/>
        <p:cNvGrpSpPr/>
        <p:nvPr/>
      </p:nvGrpSpPr>
      <p:grpSpPr>
        <a:xfrm>
          <a:off x="0" y="0"/>
          <a:ext cx="0" cy="0"/>
          <a:chOff x="0" y="0"/>
          <a:chExt cx="0" cy="0"/>
        </a:xfrm>
      </p:grpSpPr>
      <p:sp>
        <p:nvSpPr>
          <p:cNvPr id="162" name="Google Shape;162;p28"/>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63" name="Shape 163"/>
        <p:cNvGrpSpPr/>
        <p:nvPr/>
      </p:nvGrpSpPr>
      <p:grpSpPr>
        <a:xfrm>
          <a:off x="0" y="0"/>
          <a:ext cx="0" cy="0"/>
          <a:chOff x="0" y="0"/>
          <a:chExt cx="0" cy="0"/>
        </a:xfrm>
      </p:grpSpPr>
      <p:sp>
        <p:nvSpPr>
          <p:cNvPr id="164" name="Google Shape;164;p29"/>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8" name="Shape 168"/>
        <p:cNvGrpSpPr/>
        <p:nvPr/>
      </p:nvGrpSpPr>
      <p:grpSpPr>
        <a:xfrm>
          <a:off x="0" y="0"/>
          <a:ext cx="0" cy="0"/>
          <a:chOff x="0" y="0"/>
          <a:chExt cx="0" cy="0"/>
        </a:xfrm>
      </p:grpSpPr>
      <p:sp>
        <p:nvSpPr>
          <p:cNvPr id="169" name="Google Shape;169;p31"/>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1"/>
          <p:cNvSpPr txBox="1"/>
          <p:nvPr>
            <p:ph type="ctrTitle"/>
          </p:nvPr>
        </p:nvSpPr>
        <p:spPr>
          <a:xfrm>
            <a:off x="4551238" y="1527716"/>
            <a:ext cx="3864600" cy="2016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91919"/>
              </a:buClr>
              <a:buSzPts val="5200"/>
              <a:buNone/>
              <a:defRPr sz="33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71" name="Google Shape;171;p31"/>
          <p:cNvSpPr txBox="1"/>
          <p:nvPr>
            <p:ph idx="1" type="subTitle"/>
          </p:nvPr>
        </p:nvSpPr>
        <p:spPr>
          <a:xfrm>
            <a:off x="4551238" y="3629291"/>
            <a:ext cx="3661800" cy="42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4"/>
          <p:cNvSpPr txBox="1"/>
          <p:nvPr>
            <p:ph idx="1" type="body"/>
          </p:nvPr>
        </p:nvSpPr>
        <p:spPr>
          <a:xfrm>
            <a:off x="720000" y="1187568"/>
            <a:ext cx="7704000" cy="418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2" name="Shape 172"/>
        <p:cNvGrpSpPr/>
        <p:nvPr/>
      </p:nvGrpSpPr>
      <p:grpSpPr>
        <a:xfrm>
          <a:off x="0" y="0"/>
          <a:ext cx="0" cy="0"/>
          <a:chOff x="0" y="0"/>
          <a:chExt cx="0" cy="0"/>
        </a:xfrm>
      </p:grpSpPr>
      <p:sp>
        <p:nvSpPr>
          <p:cNvPr id="173" name="Google Shape;173;p32"/>
          <p:cNvSpPr/>
          <p:nvPr/>
        </p:nvSpPr>
        <p:spPr>
          <a:xfrm>
            <a:off x="236525" y="186125"/>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2"/>
          <p:cNvSpPr txBox="1"/>
          <p:nvPr>
            <p:ph type="title"/>
          </p:nvPr>
        </p:nvSpPr>
        <p:spPr>
          <a:xfrm>
            <a:off x="4396925" y="2465725"/>
            <a:ext cx="3838500" cy="7710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5" name="Google Shape;175;p32"/>
          <p:cNvSpPr txBox="1"/>
          <p:nvPr>
            <p:ph hasCustomPrompt="1" idx="2" type="title"/>
          </p:nvPr>
        </p:nvSpPr>
        <p:spPr>
          <a:xfrm>
            <a:off x="4396925" y="1533450"/>
            <a:ext cx="966900" cy="861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5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6" name="Google Shape;176;p32"/>
          <p:cNvSpPr txBox="1"/>
          <p:nvPr>
            <p:ph idx="1" type="subTitle"/>
          </p:nvPr>
        </p:nvSpPr>
        <p:spPr>
          <a:xfrm>
            <a:off x="4396925" y="3235050"/>
            <a:ext cx="38385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7" name="Shape 177"/>
        <p:cNvGrpSpPr/>
        <p:nvPr/>
      </p:nvGrpSpPr>
      <p:grpSpPr>
        <a:xfrm>
          <a:off x="0" y="0"/>
          <a:ext cx="0" cy="0"/>
          <a:chOff x="0" y="0"/>
          <a:chExt cx="0" cy="0"/>
        </a:xfrm>
      </p:grpSpPr>
      <p:sp>
        <p:nvSpPr>
          <p:cNvPr id="178" name="Google Shape;178;p33"/>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 name="Google Shape;180;p33"/>
          <p:cNvSpPr txBox="1"/>
          <p:nvPr>
            <p:ph idx="1" type="body"/>
          </p:nvPr>
        </p:nvSpPr>
        <p:spPr>
          <a:xfrm>
            <a:off x="720000" y="1187568"/>
            <a:ext cx="7704000" cy="418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1" name="Shape 181"/>
        <p:cNvGrpSpPr/>
        <p:nvPr/>
      </p:nvGrpSpPr>
      <p:grpSpPr>
        <a:xfrm>
          <a:off x="0" y="0"/>
          <a:ext cx="0" cy="0"/>
          <a:chOff x="0" y="0"/>
          <a:chExt cx="0" cy="0"/>
        </a:xfrm>
      </p:grpSpPr>
      <p:sp>
        <p:nvSpPr>
          <p:cNvPr id="182" name="Google Shape;182;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3" name="Google Shape;183;p34"/>
          <p:cNvSpPr txBox="1"/>
          <p:nvPr>
            <p:ph idx="1" type="subTitle"/>
          </p:nvPr>
        </p:nvSpPr>
        <p:spPr>
          <a:xfrm>
            <a:off x="5197033" y="3648524"/>
            <a:ext cx="2222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4" name="Google Shape;184;p34"/>
          <p:cNvSpPr txBox="1"/>
          <p:nvPr>
            <p:ph idx="2" type="subTitle"/>
          </p:nvPr>
        </p:nvSpPr>
        <p:spPr>
          <a:xfrm>
            <a:off x="1726399" y="3648525"/>
            <a:ext cx="221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5" name="Google Shape;185;p34"/>
          <p:cNvSpPr txBox="1"/>
          <p:nvPr>
            <p:ph idx="3" type="subTitle"/>
          </p:nvPr>
        </p:nvSpPr>
        <p:spPr>
          <a:xfrm>
            <a:off x="5197025" y="3304425"/>
            <a:ext cx="2222100" cy="49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6" name="Google Shape;186;p34"/>
          <p:cNvSpPr txBox="1"/>
          <p:nvPr>
            <p:ph idx="4" type="subTitle"/>
          </p:nvPr>
        </p:nvSpPr>
        <p:spPr>
          <a:xfrm>
            <a:off x="1726200" y="3304425"/>
            <a:ext cx="2219400" cy="49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7" name="Google Shape;187;p3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8" name="Shape 188"/>
        <p:cNvGrpSpPr/>
        <p:nvPr/>
      </p:nvGrpSpPr>
      <p:grpSpPr>
        <a:xfrm>
          <a:off x="0" y="0"/>
          <a:ext cx="0" cy="0"/>
          <a:chOff x="0" y="0"/>
          <a:chExt cx="0" cy="0"/>
        </a:xfrm>
      </p:grpSpPr>
      <p:sp>
        <p:nvSpPr>
          <p:cNvPr id="189" name="Google Shape;189;p3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1" name="Shape 191"/>
        <p:cNvGrpSpPr/>
        <p:nvPr/>
      </p:nvGrpSpPr>
      <p:grpSpPr>
        <a:xfrm>
          <a:off x="0" y="0"/>
          <a:ext cx="0" cy="0"/>
          <a:chOff x="0" y="0"/>
          <a:chExt cx="0" cy="0"/>
        </a:xfrm>
      </p:grpSpPr>
      <p:sp>
        <p:nvSpPr>
          <p:cNvPr id="192" name="Google Shape;192;p36"/>
          <p:cNvSpPr txBox="1"/>
          <p:nvPr>
            <p:ph type="title"/>
          </p:nvPr>
        </p:nvSpPr>
        <p:spPr>
          <a:xfrm>
            <a:off x="720000" y="727475"/>
            <a:ext cx="3500400" cy="1236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3" name="Google Shape;193;p36"/>
          <p:cNvSpPr txBox="1"/>
          <p:nvPr>
            <p:ph idx="1" type="subTitle"/>
          </p:nvPr>
        </p:nvSpPr>
        <p:spPr>
          <a:xfrm>
            <a:off x="720000" y="2117725"/>
            <a:ext cx="35004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194" name="Google Shape;194;p36"/>
          <p:cNvSpPr/>
          <p:nvPr/>
        </p:nvSpPr>
        <p:spPr>
          <a:xfrm>
            <a:off x="236525" y="186125"/>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5" name="Shape 195"/>
        <p:cNvGrpSpPr/>
        <p:nvPr/>
      </p:nvGrpSpPr>
      <p:grpSpPr>
        <a:xfrm>
          <a:off x="0" y="0"/>
          <a:ext cx="0" cy="0"/>
          <a:chOff x="0" y="0"/>
          <a:chExt cx="0" cy="0"/>
        </a:xfrm>
      </p:grpSpPr>
      <p:sp>
        <p:nvSpPr>
          <p:cNvPr id="196" name="Google Shape;196;p37"/>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7"/>
          <p:cNvSpPr txBox="1"/>
          <p:nvPr>
            <p:ph type="title"/>
          </p:nvPr>
        </p:nvSpPr>
        <p:spPr>
          <a:xfrm>
            <a:off x="713225" y="1623600"/>
            <a:ext cx="3550500" cy="18963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8" name="Shape 198"/>
        <p:cNvGrpSpPr/>
        <p:nvPr/>
      </p:nvGrpSpPr>
      <p:grpSpPr>
        <a:xfrm>
          <a:off x="0" y="0"/>
          <a:ext cx="0" cy="0"/>
          <a:chOff x="0" y="0"/>
          <a:chExt cx="0" cy="0"/>
        </a:xfrm>
      </p:grpSpPr>
      <p:sp>
        <p:nvSpPr>
          <p:cNvPr id="199" name="Google Shape;199;p38"/>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8"/>
          <p:cNvSpPr txBox="1"/>
          <p:nvPr>
            <p:ph type="title"/>
          </p:nvPr>
        </p:nvSpPr>
        <p:spPr>
          <a:xfrm>
            <a:off x="1145488" y="1708150"/>
            <a:ext cx="3069900" cy="972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01" name="Google Shape;201;p38"/>
          <p:cNvSpPr txBox="1"/>
          <p:nvPr>
            <p:ph idx="1" type="subTitle"/>
          </p:nvPr>
        </p:nvSpPr>
        <p:spPr>
          <a:xfrm>
            <a:off x="1145488" y="2640974"/>
            <a:ext cx="3069900" cy="102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2" name="Shape 202"/>
        <p:cNvGrpSpPr/>
        <p:nvPr/>
      </p:nvGrpSpPr>
      <p:grpSpPr>
        <a:xfrm>
          <a:off x="0" y="0"/>
          <a:ext cx="0" cy="0"/>
          <a:chOff x="0" y="0"/>
          <a:chExt cx="0" cy="0"/>
        </a:xfrm>
      </p:grpSpPr>
      <p:sp>
        <p:nvSpPr>
          <p:cNvPr id="203" name="Google Shape;203;p39"/>
          <p:cNvSpPr/>
          <p:nvPr>
            <p:ph idx="2" type="pic"/>
          </p:nvPr>
        </p:nvSpPr>
        <p:spPr>
          <a:xfrm>
            <a:off x="-25" y="-13725"/>
            <a:ext cx="9144000" cy="5157300"/>
          </a:xfrm>
          <a:prstGeom prst="rect">
            <a:avLst/>
          </a:prstGeom>
          <a:noFill/>
          <a:ln>
            <a:noFill/>
          </a:ln>
        </p:spPr>
      </p:sp>
      <p:sp>
        <p:nvSpPr>
          <p:cNvPr id="204" name="Google Shape;204;p39"/>
          <p:cNvSpPr txBox="1"/>
          <p:nvPr>
            <p:ph type="title"/>
          </p:nvPr>
        </p:nvSpPr>
        <p:spPr>
          <a:xfrm>
            <a:off x="5277375" y="2268775"/>
            <a:ext cx="3146700" cy="10677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5" name="Shape 205"/>
        <p:cNvGrpSpPr/>
        <p:nvPr/>
      </p:nvGrpSpPr>
      <p:grpSpPr>
        <a:xfrm>
          <a:off x="0" y="0"/>
          <a:ext cx="0" cy="0"/>
          <a:chOff x="0" y="0"/>
          <a:chExt cx="0" cy="0"/>
        </a:xfrm>
      </p:grpSpPr>
      <p:sp>
        <p:nvSpPr>
          <p:cNvPr id="206" name="Google Shape;206;p40"/>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0"/>
          <p:cNvSpPr txBox="1"/>
          <p:nvPr>
            <p:ph hasCustomPrompt="1" type="title"/>
          </p:nvPr>
        </p:nvSpPr>
        <p:spPr>
          <a:xfrm>
            <a:off x="713225" y="1704975"/>
            <a:ext cx="4063800" cy="11067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208" name="Google Shape;208;p40"/>
          <p:cNvSpPr txBox="1"/>
          <p:nvPr>
            <p:ph idx="1" type="subTitle"/>
          </p:nvPr>
        </p:nvSpPr>
        <p:spPr>
          <a:xfrm>
            <a:off x="713225" y="2811900"/>
            <a:ext cx="40638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209" name="Shape 20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5"/>
          <p:cNvSpPr txBox="1"/>
          <p:nvPr>
            <p:ph idx="1" type="subTitle"/>
          </p:nvPr>
        </p:nvSpPr>
        <p:spPr>
          <a:xfrm>
            <a:off x="5197033" y="3648524"/>
            <a:ext cx="2222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5"/>
          <p:cNvSpPr txBox="1"/>
          <p:nvPr>
            <p:ph idx="2" type="subTitle"/>
          </p:nvPr>
        </p:nvSpPr>
        <p:spPr>
          <a:xfrm>
            <a:off x="1726399" y="3648525"/>
            <a:ext cx="221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5"/>
          <p:cNvSpPr txBox="1"/>
          <p:nvPr>
            <p:ph idx="3" type="subTitle"/>
          </p:nvPr>
        </p:nvSpPr>
        <p:spPr>
          <a:xfrm>
            <a:off x="5197025" y="3304425"/>
            <a:ext cx="2222100" cy="49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 name="Google Shape;26;p5"/>
          <p:cNvSpPr txBox="1"/>
          <p:nvPr>
            <p:ph idx="4" type="subTitle"/>
          </p:nvPr>
        </p:nvSpPr>
        <p:spPr>
          <a:xfrm>
            <a:off x="1726200" y="3304425"/>
            <a:ext cx="2219400" cy="49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 name="Google Shape;27;p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lt1"/>
        </a:solidFill>
      </p:bgPr>
    </p:bg>
    <p:spTree>
      <p:nvGrpSpPr>
        <p:cNvPr id="210" name="Shape 210"/>
        <p:cNvGrpSpPr/>
        <p:nvPr/>
      </p:nvGrpSpPr>
      <p:grpSpPr>
        <a:xfrm>
          <a:off x="0" y="0"/>
          <a:ext cx="0" cy="0"/>
          <a:chOff x="0" y="0"/>
          <a:chExt cx="0" cy="0"/>
        </a:xfrm>
      </p:grpSpPr>
      <p:sp>
        <p:nvSpPr>
          <p:cNvPr id="211" name="Google Shape;211;p42"/>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3" name="Google Shape;213;p42"/>
          <p:cNvSpPr txBox="1"/>
          <p:nvPr>
            <p:ph idx="1" type="subTitle"/>
          </p:nvPr>
        </p:nvSpPr>
        <p:spPr>
          <a:xfrm>
            <a:off x="766325" y="2202433"/>
            <a:ext cx="221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42"/>
          <p:cNvSpPr txBox="1"/>
          <p:nvPr>
            <p:ph idx="2" type="subTitle"/>
          </p:nvPr>
        </p:nvSpPr>
        <p:spPr>
          <a:xfrm>
            <a:off x="3465596" y="2202433"/>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42"/>
          <p:cNvSpPr txBox="1"/>
          <p:nvPr>
            <p:ph idx="3" type="subTitle"/>
          </p:nvPr>
        </p:nvSpPr>
        <p:spPr>
          <a:xfrm>
            <a:off x="766325" y="3935624"/>
            <a:ext cx="221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42"/>
          <p:cNvSpPr txBox="1"/>
          <p:nvPr>
            <p:ph idx="4" type="subTitle"/>
          </p:nvPr>
        </p:nvSpPr>
        <p:spPr>
          <a:xfrm>
            <a:off x="3465596" y="3935614"/>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42"/>
          <p:cNvSpPr txBox="1"/>
          <p:nvPr>
            <p:ph idx="5" type="subTitle"/>
          </p:nvPr>
        </p:nvSpPr>
        <p:spPr>
          <a:xfrm>
            <a:off x="6164874" y="2202433"/>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42"/>
          <p:cNvSpPr txBox="1"/>
          <p:nvPr>
            <p:ph idx="6" type="subTitle"/>
          </p:nvPr>
        </p:nvSpPr>
        <p:spPr>
          <a:xfrm>
            <a:off x="6164874" y="3935614"/>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42"/>
          <p:cNvSpPr txBox="1"/>
          <p:nvPr>
            <p:ph hasCustomPrompt="1" idx="7" type="title"/>
          </p:nvPr>
        </p:nvSpPr>
        <p:spPr>
          <a:xfrm>
            <a:off x="766325"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42"/>
          <p:cNvSpPr txBox="1"/>
          <p:nvPr>
            <p:ph hasCustomPrompt="1" idx="8" type="title"/>
          </p:nvPr>
        </p:nvSpPr>
        <p:spPr>
          <a:xfrm>
            <a:off x="766325"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1" name="Google Shape;221;p42"/>
          <p:cNvSpPr txBox="1"/>
          <p:nvPr>
            <p:ph hasCustomPrompt="1" idx="9" type="title"/>
          </p:nvPr>
        </p:nvSpPr>
        <p:spPr>
          <a:xfrm>
            <a:off x="3465597"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2" name="Google Shape;222;p42"/>
          <p:cNvSpPr txBox="1"/>
          <p:nvPr>
            <p:ph hasCustomPrompt="1" idx="13" type="title"/>
          </p:nvPr>
        </p:nvSpPr>
        <p:spPr>
          <a:xfrm>
            <a:off x="3465596"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42"/>
          <p:cNvSpPr txBox="1"/>
          <p:nvPr>
            <p:ph hasCustomPrompt="1" idx="14" type="title"/>
          </p:nvPr>
        </p:nvSpPr>
        <p:spPr>
          <a:xfrm>
            <a:off x="6164875"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 name="Google Shape;224;p42"/>
          <p:cNvSpPr txBox="1"/>
          <p:nvPr>
            <p:ph hasCustomPrompt="1" idx="15" type="title"/>
          </p:nvPr>
        </p:nvSpPr>
        <p:spPr>
          <a:xfrm>
            <a:off x="6164875"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5" name="Google Shape;225;p42"/>
          <p:cNvSpPr txBox="1"/>
          <p:nvPr>
            <p:ph idx="16" type="subTitle"/>
          </p:nvPr>
        </p:nvSpPr>
        <p:spPr>
          <a:xfrm>
            <a:off x="766325" y="1870550"/>
            <a:ext cx="2211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6" name="Google Shape;226;p42"/>
          <p:cNvSpPr txBox="1"/>
          <p:nvPr>
            <p:ph idx="17" type="subTitle"/>
          </p:nvPr>
        </p:nvSpPr>
        <p:spPr>
          <a:xfrm>
            <a:off x="3465596" y="1870551"/>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7" name="Google Shape;227;p42"/>
          <p:cNvSpPr txBox="1"/>
          <p:nvPr>
            <p:ph idx="18" type="subTitle"/>
          </p:nvPr>
        </p:nvSpPr>
        <p:spPr>
          <a:xfrm>
            <a:off x="6164874" y="1870551"/>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8" name="Google Shape;228;p42"/>
          <p:cNvSpPr txBox="1"/>
          <p:nvPr>
            <p:ph idx="19" type="subTitle"/>
          </p:nvPr>
        </p:nvSpPr>
        <p:spPr>
          <a:xfrm>
            <a:off x="766325" y="3603223"/>
            <a:ext cx="2211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9" name="Google Shape;229;p42"/>
          <p:cNvSpPr txBox="1"/>
          <p:nvPr>
            <p:ph idx="20" type="subTitle"/>
          </p:nvPr>
        </p:nvSpPr>
        <p:spPr>
          <a:xfrm>
            <a:off x="3465596" y="3603214"/>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30" name="Google Shape;230;p42"/>
          <p:cNvSpPr txBox="1"/>
          <p:nvPr>
            <p:ph idx="21" type="subTitle"/>
          </p:nvPr>
        </p:nvSpPr>
        <p:spPr>
          <a:xfrm>
            <a:off x="6164874" y="3603214"/>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1" name="Shape 231"/>
        <p:cNvGrpSpPr/>
        <p:nvPr/>
      </p:nvGrpSpPr>
      <p:grpSpPr>
        <a:xfrm>
          <a:off x="0" y="0"/>
          <a:ext cx="0" cy="0"/>
          <a:chOff x="0" y="0"/>
          <a:chExt cx="0" cy="0"/>
        </a:xfrm>
      </p:grpSpPr>
      <p:sp>
        <p:nvSpPr>
          <p:cNvPr id="232" name="Google Shape;232;p43"/>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3"/>
          <p:cNvSpPr txBox="1"/>
          <p:nvPr>
            <p:ph type="title"/>
          </p:nvPr>
        </p:nvSpPr>
        <p:spPr>
          <a:xfrm>
            <a:off x="4371994" y="3262450"/>
            <a:ext cx="40587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atin typeface="Catamaran SemiBold"/>
                <a:ea typeface="Catamaran SemiBold"/>
                <a:cs typeface="Catamaran SemiBold"/>
                <a:sym typeface="Catamaran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34" name="Google Shape;234;p43"/>
          <p:cNvSpPr txBox="1"/>
          <p:nvPr>
            <p:ph idx="1" type="subTitle"/>
          </p:nvPr>
        </p:nvSpPr>
        <p:spPr>
          <a:xfrm>
            <a:off x="4371975" y="1364775"/>
            <a:ext cx="4058700" cy="1863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35" name="Shape 235"/>
        <p:cNvGrpSpPr/>
        <p:nvPr/>
      </p:nvGrpSpPr>
      <p:grpSpPr>
        <a:xfrm>
          <a:off x="0" y="0"/>
          <a:ext cx="0" cy="0"/>
          <a:chOff x="0" y="0"/>
          <a:chExt cx="0" cy="0"/>
        </a:xfrm>
      </p:grpSpPr>
      <p:sp>
        <p:nvSpPr>
          <p:cNvPr id="236" name="Google Shape;236;p4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4"/>
          <p:cNvSpPr txBox="1"/>
          <p:nvPr>
            <p:ph type="title"/>
          </p:nvPr>
        </p:nvSpPr>
        <p:spPr>
          <a:xfrm>
            <a:off x="4737750" y="1271200"/>
            <a:ext cx="3315600" cy="16821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8" name="Google Shape;238;p44"/>
          <p:cNvSpPr txBox="1"/>
          <p:nvPr>
            <p:ph idx="1" type="subTitle"/>
          </p:nvPr>
        </p:nvSpPr>
        <p:spPr>
          <a:xfrm>
            <a:off x="4737774" y="2953100"/>
            <a:ext cx="3315600" cy="91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44"/>
          <p:cNvSpPr/>
          <p:nvPr>
            <p:ph idx="2" type="pic"/>
          </p:nvPr>
        </p:nvSpPr>
        <p:spPr>
          <a:xfrm>
            <a:off x="1158725" y="796388"/>
            <a:ext cx="2910000" cy="3474600"/>
          </a:xfrm>
          <a:prstGeom prst="plaque">
            <a:avLst>
              <a:gd fmla="val 4697" name="adj"/>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40" name="Shape 240"/>
        <p:cNvGrpSpPr/>
        <p:nvPr/>
      </p:nvGrpSpPr>
      <p:grpSpPr>
        <a:xfrm>
          <a:off x="0" y="0"/>
          <a:ext cx="0" cy="0"/>
          <a:chOff x="0" y="0"/>
          <a:chExt cx="0" cy="0"/>
        </a:xfrm>
      </p:grpSpPr>
      <p:sp>
        <p:nvSpPr>
          <p:cNvPr id="241" name="Google Shape;241;p4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5"/>
          <p:cNvSpPr txBox="1"/>
          <p:nvPr>
            <p:ph type="title"/>
          </p:nvPr>
        </p:nvSpPr>
        <p:spPr>
          <a:xfrm>
            <a:off x="1202775" y="1393237"/>
            <a:ext cx="2647800" cy="1197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3" name="Google Shape;243;p45"/>
          <p:cNvSpPr txBox="1"/>
          <p:nvPr>
            <p:ph idx="1" type="subTitle"/>
          </p:nvPr>
        </p:nvSpPr>
        <p:spPr>
          <a:xfrm>
            <a:off x="1202775" y="2551725"/>
            <a:ext cx="2647800" cy="115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44" name="Shape 244"/>
        <p:cNvGrpSpPr/>
        <p:nvPr/>
      </p:nvGrpSpPr>
      <p:grpSpPr>
        <a:xfrm>
          <a:off x="0" y="0"/>
          <a:ext cx="0" cy="0"/>
          <a:chOff x="0" y="0"/>
          <a:chExt cx="0" cy="0"/>
        </a:xfrm>
      </p:grpSpPr>
      <p:sp>
        <p:nvSpPr>
          <p:cNvPr id="245" name="Google Shape;245;p46"/>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6"/>
          <p:cNvSpPr txBox="1"/>
          <p:nvPr>
            <p:ph type="title"/>
          </p:nvPr>
        </p:nvSpPr>
        <p:spPr>
          <a:xfrm>
            <a:off x="4490150" y="1852200"/>
            <a:ext cx="3287100" cy="591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7" name="Google Shape;247;p46"/>
          <p:cNvSpPr txBox="1"/>
          <p:nvPr>
            <p:ph idx="1" type="subTitle"/>
          </p:nvPr>
        </p:nvSpPr>
        <p:spPr>
          <a:xfrm>
            <a:off x="4490300" y="2379600"/>
            <a:ext cx="3287100" cy="911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248" name="Shape 248"/>
        <p:cNvGrpSpPr/>
        <p:nvPr/>
      </p:nvGrpSpPr>
      <p:grpSpPr>
        <a:xfrm>
          <a:off x="0" y="0"/>
          <a:ext cx="0" cy="0"/>
          <a:chOff x="0" y="0"/>
          <a:chExt cx="0" cy="0"/>
        </a:xfrm>
      </p:grpSpPr>
      <p:sp>
        <p:nvSpPr>
          <p:cNvPr id="249" name="Google Shape;249;p47"/>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7"/>
          <p:cNvSpPr txBox="1"/>
          <p:nvPr>
            <p:ph type="title"/>
          </p:nvPr>
        </p:nvSpPr>
        <p:spPr>
          <a:xfrm>
            <a:off x="1456538" y="1838988"/>
            <a:ext cx="3275100" cy="579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1" name="Google Shape;251;p47"/>
          <p:cNvSpPr txBox="1"/>
          <p:nvPr>
            <p:ph idx="1" type="subTitle"/>
          </p:nvPr>
        </p:nvSpPr>
        <p:spPr>
          <a:xfrm>
            <a:off x="1456538" y="2418913"/>
            <a:ext cx="3275100" cy="88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2_1">
    <p:spTree>
      <p:nvGrpSpPr>
        <p:cNvPr id="252" name="Shape 252"/>
        <p:cNvGrpSpPr/>
        <p:nvPr/>
      </p:nvGrpSpPr>
      <p:grpSpPr>
        <a:xfrm>
          <a:off x="0" y="0"/>
          <a:ext cx="0" cy="0"/>
          <a:chOff x="0" y="0"/>
          <a:chExt cx="0" cy="0"/>
        </a:xfrm>
      </p:grpSpPr>
      <p:sp>
        <p:nvSpPr>
          <p:cNvPr id="253" name="Google Shape;253;p48"/>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8"/>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5" name="Google Shape;255;p48"/>
          <p:cNvSpPr txBox="1"/>
          <p:nvPr>
            <p:ph idx="1" type="subTitle"/>
          </p:nvPr>
        </p:nvSpPr>
        <p:spPr>
          <a:xfrm>
            <a:off x="713225" y="1167125"/>
            <a:ext cx="7733700" cy="132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2_1_1">
    <p:spTree>
      <p:nvGrpSpPr>
        <p:cNvPr id="256" name="Shape 256"/>
        <p:cNvGrpSpPr/>
        <p:nvPr/>
      </p:nvGrpSpPr>
      <p:grpSpPr>
        <a:xfrm>
          <a:off x="0" y="0"/>
          <a:ext cx="0" cy="0"/>
          <a:chOff x="0" y="0"/>
          <a:chExt cx="0" cy="0"/>
        </a:xfrm>
      </p:grpSpPr>
      <p:sp>
        <p:nvSpPr>
          <p:cNvPr id="257" name="Google Shape;257;p49"/>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9" name="Google Shape;259;p49"/>
          <p:cNvSpPr txBox="1"/>
          <p:nvPr>
            <p:ph idx="1" type="subTitle"/>
          </p:nvPr>
        </p:nvSpPr>
        <p:spPr>
          <a:xfrm>
            <a:off x="1000500" y="1580200"/>
            <a:ext cx="34968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
        <p:nvSpPr>
          <p:cNvPr id="260" name="Google Shape;260;p49"/>
          <p:cNvSpPr txBox="1"/>
          <p:nvPr>
            <p:ph idx="2" type="subTitle"/>
          </p:nvPr>
        </p:nvSpPr>
        <p:spPr>
          <a:xfrm>
            <a:off x="4646727" y="1580200"/>
            <a:ext cx="34968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61" name="Shape 261"/>
        <p:cNvGrpSpPr/>
        <p:nvPr/>
      </p:nvGrpSpPr>
      <p:grpSpPr>
        <a:xfrm>
          <a:off x="0" y="0"/>
          <a:ext cx="0" cy="0"/>
          <a:chOff x="0" y="0"/>
          <a:chExt cx="0" cy="0"/>
        </a:xfrm>
      </p:grpSpPr>
      <p:sp>
        <p:nvSpPr>
          <p:cNvPr id="262" name="Google Shape;262;p50"/>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4" name="Google Shape;264;p50"/>
          <p:cNvSpPr txBox="1"/>
          <p:nvPr>
            <p:ph idx="1" type="subTitle"/>
          </p:nvPr>
        </p:nvSpPr>
        <p:spPr>
          <a:xfrm>
            <a:off x="5061063" y="2957850"/>
            <a:ext cx="25422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50"/>
          <p:cNvSpPr txBox="1"/>
          <p:nvPr>
            <p:ph idx="2" type="subTitle"/>
          </p:nvPr>
        </p:nvSpPr>
        <p:spPr>
          <a:xfrm>
            <a:off x="1540713" y="2957850"/>
            <a:ext cx="25422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6" name="Google Shape;266;p50"/>
          <p:cNvSpPr txBox="1"/>
          <p:nvPr>
            <p:ph idx="3" type="subTitle"/>
          </p:nvPr>
        </p:nvSpPr>
        <p:spPr>
          <a:xfrm>
            <a:off x="1540723" y="2475150"/>
            <a:ext cx="2542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7" name="Google Shape;267;p50"/>
          <p:cNvSpPr txBox="1"/>
          <p:nvPr>
            <p:ph idx="4" type="subTitle"/>
          </p:nvPr>
        </p:nvSpPr>
        <p:spPr>
          <a:xfrm>
            <a:off x="5061077" y="2475150"/>
            <a:ext cx="2542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68" name="Shape 268"/>
        <p:cNvGrpSpPr/>
        <p:nvPr/>
      </p:nvGrpSpPr>
      <p:grpSpPr>
        <a:xfrm>
          <a:off x="0" y="0"/>
          <a:ext cx="0" cy="0"/>
          <a:chOff x="0" y="0"/>
          <a:chExt cx="0" cy="0"/>
        </a:xfrm>
      </p:grpSpPr>
      <p:sp>
        <p:nvSpPr>
          <p:cNvPr id="269" name="Google Shape;269;p51"/>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1" name="Google Shape;271;p51"/>
          <p:cNvSpPr txBox="1"/>
          <p:nvPr>
            <p:ph idx="1" type="subTitle"/>
          </p:nvPr>
        </p:nvSpPr>
        <p:spPr>
          <a:xfrm>
            <a:off x="4827955" y="1856575"/>
            <a:ext cx="3203100" cy="197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51"/>
          <p:cNvSpPr txBox="1"/>
          <p:nvPr>
            <p:ph idx="2" type="subTitle"/>
          </p:nvPr>
        </p:nvSpPr>
        <p:spPr>
          <a:xfrm>
            <a:off x="1112975" y="1856575"/>
            <a:ext cx="3203100" cy="197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73" name="Shape 273"/>
        <p:cNvGrpSpPr/>
        <p:nvPr/>
      </p:nvGrpSpPr>
      <p:grpSpPr>
        <a:xfrm>
          <a:off x="0" y="0"/>
          <a:ext cx="0" cy="0"/>
          <a:chOff x="0" y="0"/>
          <a:chExt cx="0" cy="0"/>
        </a:xfrm>
      </p:grpSpPr>
      <p:sp>
        <p:nvSpPr>
          <p:cNvPr id="274" name="Google Shape;274;p52"/>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 name="Google Shape;276;p52"/>
          <p:cNvSpPr txBox="1"/>
          <p:nvPr>
            <p:ph idx="1" type="subTitle"/>
          </p:nvPr>
        </p:nvSpPr>
        <p:spPr>
          <a:xfrm>
            <a:off x="937625"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 name="Google Shape;277;p52"/>
          <p:cNvSpPr txBox="1"/>
          <p:nvPr>
            <p:ph idx="2" type="subTitle"/>
          </p:nvPr>
        </p:nvSpPr>
        <p:spPr>
          <a:xfrm>
            <a:off x="3484347"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52"/>
          <p:cNvSpPr txBox="1"/>
          <p:nvPr>
            <p:ph idx="3" type="subTitle"/>
          </p:nvPr>
        </p:nvSpPr>
        <p:spPr>
          <a:xfrm>
            <a:off x="6031075"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9" name="Google Shape;279;p52"/>
          <p:cNvSpPr txBox="1"/>
          <p:nvPr>
            <p:ph idx="4" type="subTitle"/>
          </p:nvPr>
        </p:nvSpPr>
        <p:spPr>
          <a:xfrm>
            <a:off x="937625"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80" name="Google Shape;280;p52"/>
          <p:cNvSpPr txBox="1"/>
          <p:nvPr>
            <p:ph idx="5" type="subTitle"/>
          </p:nvPr>
        </p:nvSpPr>
        <p:spPr>
          <a:xfrm>
            <a:off x="3484350"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81" name="Google Shape;281;p52"/>
          <p:cNvSpPr txBox="1"/>
          <p:nvPr>
            <p:ph idx="6" type="subTitle"/>
          </p:nvPr>
        </p:nvSpPr>
        <p:spPr>
          <a:xfrm>
            <a:off x="6031075"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82" name="Shape 282"/>
        <p:cNvGrpSpPr/>
        <p:nvPr/>
      </p:nvGrpSpPr>
      <p:grpSpPr>
        <a:xfrm>
          <a:off x="0" y="0"/>
          <a:ext cx="0" cy="0"/>
          <a:chOff x="0" y="0"/>
          <a:chExt cx="0" cy="0"/>
        </a:xfrm>
      </p:grpSpPr>
      <p:sp>
        <p:nvSpPr>
          <p:cNvPr id="283" name="Google Shape;283;p53"/>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5" name="Google Shape;285;p53"/>
          <p:cNvSpPr txBox="1"/>
          <p:nvPr>
            <p:ph idx="1" type="subTitle"/>
          </p:nvPr>
        </p:nvSpPr>
        <p:spPr>
          <a:xfrm>
            <a:off x="2276748" y="19389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6" name="Google Shape;286;p53"/>
          <p:cNvSpPr txBox="1"/>
          <p:nvPr>
            <p:ph idx="2" type="subTitle"/>
          </p:nvPr>
        </p:nvSpPr>
        <p:spPr>
          <a:xfrm>
            <a:off x="5602927" y="19389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53"/>
          <p:cNvSpPr txBox="1"/>
          <p:nvPr>
            <p:ph idx="3" type="subTitle"/>
          </p:nvPr>
        </p:nvSpPr>
        <p:spPr>
          <a:xfrm>
            <a:off x="2276748" y="35818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8" name="Google Shape;288;p53"/>
          <p:cNvSpPr txBox="1"/>
          <p:nvPr>
            <p:ph idx="4" type="subTitle"/>
          </p:nvPr>
        </p:nvSpPr>
        <p:spPr>
          <a:xfrm>
            <a:off x="5602927" y="35818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53"/>
          <p:cNvSpPr txBox="1"/>
          <p:nvPr>
            <p:ph idx="5" type="subTitle"/>
          </p:nvPr>
        </p:nvSpPr>
        <p:spPr>
          <a:xfrm>
            <a:off x="2276748" y="15857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0" name="Google Shape;290;p53"/>
          <p:cNvSpPr txBox="1"/>
          <p:nvPr>
            <p:ph idx="6" type="subTitle"/>
          </p:nvPr>
        </p:nvSpPr>
        <p:spPr>
          <a:xfrm>
            <a:off x="2276748" y="3228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1" name="Google Shape;291;p53"/>
          <p:cNvSpPr txBox="1"/>
          <p:nvPr>
            <p:ph idx="7" type="subTitle"/>
          </p:nvPr>
        </p:nvSpPr>
        <p:spPr>
          <a:xfrm>
            <a:off x="5602923" y="15857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2" name="Google Shape;292;p53"/>
          <p:cNvSpPr txBox="1"/>
          <p:nvPr>
            <p:ph idx="8" type="subTitle"/>
          </p:nvPr>
        </p:nvSpPr>
        <p:spPr>
          <a:xfrm>
            <a:off x="5602923" y="3228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93" name="Shape 293"/>
        <p:cNvGrpSpPr/>
        <p:nvPr/>
      </p:nvGrpSpPr>
      <p:grpSpPr>
        <a:xfrm>
          <a:off x="0" y="0"/>
          <a:ext cx="0" cy="0"/>
          <a:chOff x="0" y="0"/>
          <a:chExt cx="0" cy="0"/>
        </a:xfrm>
      </p:grpSpPr>
      <p:sp>
        <p:nvSpPr>
          <p:cNvPr id="294" name="Google Shape;294;p5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54"/>
          <p:cNvSpPr txBox="1"/>
          <p:nvPr>
            <p:ph idx="1" type="subTitle"/>
          </p:nvPr>
        </p:nvSpPr>
        <p:spPr>
          <a:xfrm>
            <a:off x="1433125" y="1920600"/>
            <a:ext cx="14355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54"/>
          <p:cNvSpPr txBox="1"/>
          <p:nvPr>
            <p:ph idx="2" type="subTitle"/>
          </p:nvPr>
        </p:nvSpPr>
        <p:spPr>
          <a:xfrm>
            <a:off x="4212154" y="1920601"/>
            <a:ext cx="14376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 name="Google Shape;298;p54"/>
          <p:cNvSpPr txBox="1"/>
          <p:nvPr>
            <p:ph idx="3" type="subTitle"/>
          </p:nvPr>
        </p:nvSpPr>
        <p:spPr>
          <a:xfrm>
            <a:off x="1433125" y="3418250"/>
            <a:ext cx="14355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54"/>
          <p:cNvSpPr txBox="1"/>
          <p:nvPr>
            <p:ph idx="4" type="subTitle"/>
          </p:nvPr>
        </p:nvSpPr>
        <p:spPr>
          <a:xfrm>
            <a:off x="4212153" y="3418250"/>
            <a:ext cx="14376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0" name="Google Shape;300;p54"/>
          <p:cNvSpPr txBox="1"/>
          <p:nvPr>
            <p:ph idx="5" type="subTitle"/>
          </p:nvPr>
        </p:nvSpPr>
        <p:spPr>
          <a:xfrm>
            <a:off x="6995275" y="1920601"/>
            <a:ext cx="14355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54"/>
          <p:cNvSpPr txBox="1"/>
          <p:nvPr>
            <p:ph idx="6" type="subTitle"/>
          </p:nvPr>
        </p:nvSpPr>
        <p:spPr>
          <a:xfrm>
            <a:off x="6995275" y="3418250"/>
            <a:ext cx="14355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2" name="Google Shape;302;p54"/>
          <p:cNvSpPr txBox="1"/>
          <p:nvPr>
            <p:ph idx="7" type="subTitle"/>
          </p:nvPr>
        </p:nvSpPr>
        <p:spPr>
          <a:xfrm>
            <a:off x="1433125" y="1580399"/>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3" name="Google Shape;303;p54"/>
          <p:cNvSpPr txBox="1"/>
          <p:nvPr>
            <p:ph idx="8" type="subTitle"/>
          </p:nvPr>
        </p:nvSpPr>
        <p:spPr>
          <a:xfrm>
            <a:off x="4214978" y="1580400"/>
            <a:ext cx="14319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4" name="Google Shape;304;p54"/>
          <p:cNvSpPr txBox="1"/>
          <p:nvPr>
            <p:ph idx="9" type="subTitle"/>
          </p:nvPr>
        </p:nvSpPr>
        <p:spPr>
          <a:xfrm>
            <a:off x="6998094" y="15804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5" name="Google Shape;305;p54"/>
          <p:cNvSpPr txBox="1"/>
          <p:nvPr>
            <p:ph idx="13" type="subTitle"/>
          </p:nvPr>
        </p:nvSpPr>
        <p:spPr>
          <a:xfrm>
            <a:off x="1433125" y="30868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6" name="Google Shape;306;p54"/>
          <p:cNvSpPr txBox="1"/>
          <p:nvPr>
            <p:ph idx="14" type="subTitle"/>
          </p:nvPr>
        </p:nvSpPr>
        <p:spPr>
          <a:xfrm>
            <a:off x="4214978" y="3086800"/>
            <a:ext cx="14319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7" name="Google Shape;307;p54"/>
          <p:cNvSpPr txBox="1"/>
          <p:nvPr>
            <p:ph idx="15" type="subTitle"/>
          </p:nvPr>
        </p:nvSpPr>
        <p:spPr>
          <a:xfrm>
            <a:off x="6998094" y="30868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08" name="Shape 308"/>
        <p:cNvGrpSpPr/>
        <p:nvPr/>
      </p:nvGrpSpPr>
      <p:grpSpPr>
        <a:xfrm>
          <a:off x="0" y="0"/>
          <a:ext cx="0" cy="0"/>
          <a:chOff x="0" y="0"/>
          <a:chExt cx="0" cy="0"/>
        </a:xfrm>
      </p:grpSpPr>
      <p:sp>
        <p:nvSpPr>
          <p:cNvPr id="309" name="Google Shape;309;p55"/>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5"/>
          <p:cNvSpPr txBox="1"/>
          <p:nvPr>
            <p:ph hasCustomPrompt="1" type="title"/>
          </p:nvPr>
        </p:nvSpPr>
        <p:spPr>
          <a:xfrm>
            <a:off x="4881175" y="669225"/>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1" name="Google Shape;311;p55"/>
          <p:cNvSpPr txBox="1"/>
          <p:nvPr>
            <p:ph idx="1" type="subTitle"/>
          </p:nvPr>
        </p:nvSpPr>
        <p:spPr>
          <a:xfrm>
            <a:off x="4881175" y="1358149"/>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12" name="Google Shape;312;p55"/>
          <p:cNvSpPr txBox="1"/>
          <p:nvPr>
            <p:ph hasCustomPrompt="1" idx="2" type="title"/>
          </p:nvPr>
        </p:nvSpPr>
        <p:spPr>
          <a:xfrm>
            <a:off x="4881175" y="2021488"/>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3" name="Google Shape;313;p55"/>
          <p:cNvSpPr txBox="1"/>
          <p:nvPr>
            <p:ph idx="3" type="subTitle"/>
          </p:nvPr>
        </p:nvSpPr>
        <p:spPr>
          <a:xfrm>
            <a:off x="4881175" y="2710412"/>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14" name="Google Shape;314;p55"/>
          <p:cNvSpPr txBox="1"/>
          <p:nvPr>
            <p:ph hasCustomPrompt="1" idx="4" type="title"/>
          </p:nvPr>
        </p:nvSpPr>
        <p:spPr>
          <a:xfrm>
            <a:off x="4881175" y="3373751"/>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5" name="Google Shape;315;p55"/>
          <p:cNvSpPr txBox="1"/>
          <p:nvPr>
            <p:ph idx="5" type="subTitle"/>
          </p:nvPr>
        </p:nvSpPr>
        <p:spPr>
          <a:xfrm>
            <a:off x="4881175" y="4062675"/>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16" name="Shape 316"/>
        <p:cNvGrpSpPr/>
        <p:nvPr/>
      </p:nvGrpSpPr>
      <p:grpSpPr>
        <a:xfrm>
          <a:off x="0" y="0"/>
          <a:ext cx="0" cy="0"/>
          <a:chOff x="0" y="0"/>
          <a:chExt cx="0" cy="0"/>
        </a:xfrm>
      </p:grpSpPr>
      <p:sp>
        <p:nvSpPr>
          <p:cNvPr id="317" name="Google Shape;317;p56"/>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6"/>
          <p:cNvSpPr txBox="1"/>
          <p:nvPr>
            <p:ph type="title"/>
          </p:nvPr>
        </p:nvSpPr>
        <p:spPr>
          <a:xfrm>
            <a:off x="1086063" y="620175"/>
            <a:ext cx="3232500" cy="886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9" name="Google Shape;319;p56"/>
          <p:cNvSpPr txBox="1"/>
          <p:nvPr>
            <p:ph idx="1" type="subTitle"/>
          </p:nvPr>
        </p:nvSpPr>
        <p:spPr>
          <a:xfrm>
            <a:off x="1086063" y="1347712"/>
            <a:ext cx="32325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56"/>
          <p:cNvSpPr txBox="1"/>
          <p:nvPr/>
        </p:nvSpPr>
        <p:spPr>
          <a:xfrm>
            <a:off x="1086063" y="3365900"/>
            <a:ext cx="3230100" cy="7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GB" sz="1100">
                <a:solidFill>
                  <a:schemeClr val="dk1"/>
                </a:solidFill>
                <a:latin typeface="Source Sans 3"/>
                <a:ea typeface="Source Sans 3"/>
                <a:cs typeface="Source Sans 3"/>
                <a:sym typeface="Source Sans 3"/>
              </a:rPr>
              <a:t>CREDITS:</a:t>
            </a:r>
            <a:r>
              <a:rPr lang="en-GB" sz="1100">
                <a:solidFill>
                  <a:schemeClr val="dk1"/>
                </a:solidFill>
                <a:latin typeface="Source Sans 3"/>
                <a:ea typeface="Source Sans 3"/>
                <a:cs typeface="Source Sans 3"/>
                <a:sym typeface="Source Sans 3"/>
              </a:rPr>
              <a:t> This presentation template was created by </a:t>
            </a:r>
            <a:r>
              <a:rPr b="1" lang="en-GB" sz="1100" u="sng">
                <a:solidFill>
                  <a:schemeClr val="dk1"/>
                </a:solidFill>
                <a:latin typeface="Source Sans 3"/>
                <a:ea typeface="Source Sans 3"/>
                <a:cs typeface="Source Sans 3"/>
                <a:sym typeface="Source Sans 3"/>
                <a:hlinkClick r:id="rId2">
                  <a:extLst>
                    <a:ext uri="{A12FA001-AC4F-418D-AE19-62706E023703}">
                      <ahyp:hlinkClr val="tx"/>
                    </a:ext>
                  </a:extLst>
                </a:hlinkClick>
              </a:rPr>
              <a:t>Slidesgo</a:t>
            </a:r>
            <a:r>
              <a:rPr lang="en-GB" sz="1100">
                <a:solidFill>
                  <a:schemeClr val="dk1"/>
                </a:solidFill>
                <a:latin typeface="Source Sans 3"/>
                <a:ea typeface="Source Sans 3"/>
                <a:cs typeface="Source Sans 3"/>
                <a:sym typeface="Source Sans 3"/>
              </a:rPr>
              <a:t>, and includes icons by </a:t>
            </a:r>
            <a:r>
              <a:rPr b="1" lang="en-GB" sz="1100" u="sng">
                <a:solidFill>
                  <a:schemeClr val="dk1"/>
                </a:solidFill>
                <a:latin typeface="Source Sans 3"/>
                <a:ea typeface="Source Sans 3"/>
                <a:cs typeface="Source Sans 3"/>
                <a:sym typeface="Source Sans 3"/>
                <a:hlinkClick r:id="rId3">
                  <a:extLst>
                    <a:ext uri="{A12FA001-AC4F-418D-AE19-62706E023703}">
                      <ahyp:hlinkClr val="tx"/>
                    </a:ext>
                  </a:extLst>
                </a:hlinkClick>
              </a:rPr>
              <a:t>Flaticon</a:t>
            </a:r>
            <a:r>
              <a:rPr lang="en-GB" sz="1100">
                <a:solidFill>
                  <a:schemeClr val="dk1"/>
                </a:solidFill>
                <a:latin typeface="Source Sans 3"/>
                <a:ea typeface="Source Sans 3"/>
                <a:cs typeface="Source Sans 3"/>
                <a:sym typeface="Source Sans 3"/>
              </a:rPr>
              <a:t>, and infographics &amp; images by </a:t>
            </a:r>
            <a:r>
              <a:rPr b="1" lang="en-GB" sz="1100" u="sng">
                <a:solidFill>
                  <a:schemeClr val="dk1"/>
                </a:solidFill>
                <a:latin typeface="Source Sans 3"/>
                <a:ea typeface="Source Sans 3"/>
                <a:cs typeface="Source Sans 3"/>
                <a:sym typeface="Source Sans 3"/>
                <a:hlinkClick r:id="rId4">
                  <a:extLst>
                    <a:ext uri="{A12FA001-AC4F-418D-AE19-62706E023703}">
                      <ahyp:hlinkClr val="tx"/>
                    </a:ext>
                  </a:extLst>
                </a:hlinkClick>
              </a:rPr>
              <a:t>Freepik</a:t>
            </a:r>
            <a:r>
              <a:rPr b="1" lang="en-GB" sz="1100" u="sng">
                <a:solidFill>
                  <a:schemeClr val="dk1"/>
                </a:solidFill>
                <a:latin typeface="Source Sans 3"/>
                <a:ea typeface="Source Sans 3"/>
                <a:cs typeface="Source Sans 3"/>
                <a:sym typeface="Source Sans 3"/>
              </a:rPr>
              <a:t> </a:t>
            </a:r>
            <a:endParaRPr b="1" sz="1100" u="sng">
              <a:solidFill>
                <a:schemeClr val="dk1"/>
              </a:solidFill>
              <a:latin typeface="Source Sans 3"/>
              <a:ea typeface="Source Sans 3"/>
              <a:cs typeface="Source Sans 3"/>
              <a:sym typeface="Source Sans 3"/>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21" name="Shape 321"/>
        <p:cNvGrpSpPr/>
        <p:nvPr/>
      </p:nvGrpSpPr>
      <p:grpSpPr>
        <a:xfrm>
          <a:off x="0" y="0"/>
          <a:ext cx="0" cy="0"/>
          <a:chOff x="0" y="0"/>
          <a:chExt cx="0" cy="0"/>
        </a:xfrm>
      </p:grpSpPr>
      <p:sp>
        <p:nvSpPr>
          <p:cNvPr id="322" name="Google Shape;322;p57"/>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3" name="Shape 323"/>
        <p:cNvGrpSpPr/>
        <p:nvPr/>
      </p:nvGrpSpPr>
      <p:grpSpPr>
        <a:xfrm>
          <a:off x="0" y="0"/>
          <a:ext cx="0" cy="0"/>
          <a:chOff x="0" y="0"/>
          <a:chExt cx="0" cy="0"/>
        </a:xfrm>
      </p:grpSpPr>
      <p:sp>
        <p:nvSpPr>
          <p:cNvPr id="324" name="Google Shape;324;p58"/>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720000" y="727475"/>
            <a:ext cx="3500400" cy="1236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7"/>
          <p:cNvSpPr txBox="1"/>
          <p:nvPr>
            <p:ph idx="1" type="subTitle"/>
          </p:nvPr>
        </p:nvSpPr>
        <p:spPr>
          <a:xfrm>
            <a:off x="720000" y="2117725"/>
            <a:ext cx="35004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34" name="Google Shape;34;p7"/>
          <p:cNvSpPr/>
          <p:nvPr/>
        </p:nvSpPr>
        <p:spPr>
          <a:xfrm>
            <a:off x="236525" y="186125"/>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type="title"/>
          </p:nvPr>
        </p:nvSpPr>
        <p:spPr>
          <a:xfrm>
            <a:off x="713225" y="1623600"/>
            <a:ext cx="3550500" cy="18963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1145488" y="1708150"/>
            <a:ext cx="3069900" cy="972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1" name="Google Shape;41;p9"/>
          <p:cNvSpPr txBox="1"/>
          <p:nvPr>
            <p:ph idx="1" type="subTitle"/>
          </p:nvPr>
        </p:nvSpPr>
        <p:spPr>
          <a:xfrm>
            <a:off x="1145488" y="2640974"/>
            <a:ext cx="3069900" cy="102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p:nvPr>
            <p:ph idx="2" type="pic"/>
          </p:nvPr>
        </p:nvSpPr>
        <p:spPr>
          <a:xfrm>
            <a:off x="-25" y="-13725"/>
            <a:ext cx="9144000" cy="5157300"/>
          </a:xfrm>
          <a:prstGeom prst="rect">
            <a:avLst/>
          </a:prstGeom>
          <a:noFill/>
          <a:ln>
            <a:noFill/>
          </a:ln>
        </p:spPr>
      </p:sp>
      <p:sp>
        <p:nvSpPr>
          <p:cNvPr id="44" name="Google Shape;44;p10"/>
          <p:cNvSpPr txBox="1"/>
          <p:nvPr>
            <p:ph type="title"/>
          </p:nvPr>
        </p:nvSpPr>
        <p:spPr>
          <a:xfrm>
            <a:off x="5277375" y="2268775"/>
            <a:ext cx="3146700" cy="10677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3.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8.xml"/><Relationship Id="rId22" Type="http://schemas.openxmlformats.org/officeDocument/2006/relationships/slideLayout" Target="../slideLayouts/slideLayout50.xml"/><Relationship Id="rId21" Type="http://schemas.openxmlformats.org/officeDocument/2006/relationships/slideLayout" Target="../slideLayouts/slideLayout49.xml"/><Relationship Id="rId24" Type="http://schemas.openxmlformats.org/officeDocument/2006/relationships/slideLayout" Target="../slideLayouts/slideLayout52.xml"/><Relationship Id="rId23" Type="http://schemas.openxmlformats.org/officeDocument/2006/relationships/slideLayout" Target="../slideLayouts/slideLayout51.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26" Type="http://schemas.openxmlformats.org/officeDocument/2006/relationships/slideLayout" Target="../slideLayouts/slideLayout54.xml"/><Relationship Id="rId25" Type="http://schemas.openxmlformats.org/officeDocument/2006/relationships/slideLayout" Target="../slideLayouts/slideLayout53.xml"/><Relationship Id="rId28" Type="http://schemas.openxmlformats.org/officeDocument/2006/relationships/slideLayout" Target="../slideLayouts/slideLayout56.xml"/><Relationship Id="rId27" Type="http://schemas.openxmlformats.org/officeDocument/2006/relationships/slideLayout" Target="../slideLayouts/slideLayout55.xml"/><Relationship Id="rId5" Type="http://schemas.openxmlformats.org/officeDocument/2006/relationships/slideLayout" Target="../slideLayouts/slideLayout33.xml"/><Relationship Id="rId6" Type="http://schemas.openxmlformats.org/officeDocument/2006/relationships/slideLayout" Target="../slideLayouts/slideLayout34.xml"/><Relationship Id="rId29" Type="http://schemas.openxmlformats.org/officeDocument/2006/relationships/theme" Target="../theme/theme2.xml"/><Relationship Id="rId7" Type="http://schemas.openxmlformats.org/officeDocument/2006/relationships/slideLayout" Target="../slideLayouts/slideLayout35.xml"/><Relationship Id="rId8" Type="http://schemas.openxmlformats.org/officeDocument/2006/relationships/slideLayout" Target="../slideLayouts/slideLayout36.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9" Type="http://schemas.openxmlformats.org/officeDocument/2006/relationships/slideLayout" Target="../slideLayouts/slideLayout47.xml"/><Relationship Id="rId1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Catamaran"/>
              <a:buNone/>
              <a:defRPr sz="3500">
                <a:solidFill>
                  <a:schemeClr val="dk1"/>
                </a:solidFill>
                <a:latin typeface="Catamaran"/>
                <a:ea typeface="Catamaran"/>
                <a:cs typeface="Catamaran"/>
                <a:sym typeface="Catamaran"/>
              </a:defRPr>
            </a:lvl1pPr>
            <a:lvl2pPr lvl="1"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2pPr>
            <a:lvl3pPr lvl="2"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3pPr>
            <a:lvl4pPr lvl="3"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4pPr>
            <a:lvl5pPr lvl="4"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5pPr>
            <a:lvl6pPr lvl="5"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6pPr>
            <a:lvl7pPr lvl="6"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7pPr>
            <a:lvl8pPr lvl="7"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8pPr>
            <a:lvl9pPr lvl="8"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1pPr>
            <a:lvl2pPr indent="-317500" lvl="1" marL="9144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2pPr>
            <a:lvl3pPr indent="-317500" lvl="2" marL="13716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3pPr>
            <a:lvl4pPr indent="-317500" lvl="3" marL="18288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4pPr>
            <a:lvl5pPr indent="-317500" lvl="4" marL="22860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5pPr>
            <a:lvl6pPr indent="-317500" lvl="5" marL="27432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6pPr>
            <a:lvl7pPr indent="-317500" lvl="6" marL="32004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7pPr>
            <a:lvl8pPr indent="-317500" lvl="7" marL="36576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8pPr>
            <a:lvl9pPr indent="-317500" lvl="8" marL="41148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5" name="Shape 165"/>
        <p:cNvGrpSpPr/>
        <p:nvPr/>
      </p:nvGrpSpPr>
      <p:grpSpPr>
        <a:xfrm>
          <a:off x="0" y="0"/>
          <a:ext cx="0" cy="0"/>
          <a:chOff x="0" y="0"/>
          <a:chExt cx="0" cy="0"/>
        </a:xfrm>
      </p:grpSpPr>
      <p:sp>
        <p:nvSpPr>
          <p:cNvPr id="166" name="Google Shape;166;p3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Catamaran"/>
              <a:buNone/>
              <a:defRPr sz="3500">
                <a:solidFill>
                  <a:schemeClr val="dk1"/>
                </a:solidFill>
                <a:latin typeface="Catamaran"/>
                <a:ea typeface="Catamaran"/>
                <a:cs typeface="Catamaran"/>
                <a:sym typeface="Catamaran"/>
              </a:defRPr>
            </a:lvl1pPr>
            <a:lvl2pPr lvl="1"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2pPr>
            <a:lvl3pPr lvl="2"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3pPr>
            <a:lvl4pPr lvl="3"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4pPr>
            <a:lvl5pPr lvl="4"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5pPr>
            <a:lvl6pPr lvl="5"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6pPr>
            <a:lvl7pPr lvl="6"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7pPr>
            <a:lvl8pPr lvl="7"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8pPr>
            <a:lvl9pPr lvl="8"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9pPr>
          </a:lstStyle>
          <a:p/>
        </p:txBody>
      </p:sp>
      <p:sp>
        <p:nvSpPr>
          <p:cNvPr id="167" name="Google Shape;167;p30"/>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1pPr>
            <a:lvl2pPr indent="-317500" lvl="1" marL="9144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2pPr>
            <a:lvl3pPr indent="-317500" lvl="2" marL="13716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3pPr>
            <a:lvl4pPr indent="-317500" lvl="3" marL="18288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4pPr>
            <a:lvl5pPr indent="-317500" lvl="4" marL="22860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5pPr>
            <a:lvl6pPr indent="-317500" lvl="5" marL="27432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6pPr>
            <a:lvl7pPr indent="-317500" lvl="6" marL="32004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7pPr>
            <a:lvl8pPr indent="-317500" lvl="7" marL="36576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8pPr>
            <a:lvl9pPr indent="-317500" lvl="8" marL="41148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9pPr>
          </a:lstStyle>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9"/>
          <p:cNvSpPr txBox="1"/>
          <p:nvPr/>
        </p:nvSpPr>
        <p:spPr>
          <a:xfrm>
            <a:off x="1587825" y="3906950"/>
            <a:ext cx="7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3"/>
              <a:ea typeface="Source Sans 3"/>
              <a:cs typeface="Source Sans 3"/>
              <a:sym typeface="Source Sans 3"/>
            </a:endParaRPr>
          </a:p>
        </p:txBody>
      </p:sp>
      <p:sp>
        <p:nvSpPr>
          <p:cNvPr id="330" name="Google Shape;330;p59"/>
          <p:cNvSpPr/>
          <p:nvPr/>
        </p:nvSpPr>
        <p:spPr>
          <a:xfrm>
            <a:off x="724450" y="3585950"/>
            <a:ext cx="7520400" cy="104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Trebuchet MS"/>
                <a:ea typeface="Trebuchet MS"/>
                <a:cs typeface="Trebuchet MS"/>
                <a:sym typeface="Trebuchet MS"/>
              </a:rPr>
              <a:t>    Course: Applied Data Science                            Submitted By: ADNAN AL SAYEED SIHAB</a:t>
            </a:r>
            <a:endParaRPr>
              <a:latin typeface="Trebuchet MS"/>
              <a:ea typeface="Trebuchet MS"/>
              <a:cs typeface="Trebuchet MS"/>
              <a:sym typeface="Trebuchet MS"/>
            </a:endParaRPr>
          </a:p>
          <a:p>
            <a:pPr indent="0" lvl="0" marL="0" rtl="0" algn="l">
              <a:spcBef>
                <a:spcPts val="0"/>
              </a:spcBef>
              <a:spcAft>
                <a:spcPts val="0"/>
              </a:spcAft>
              <a:buNone/>
            </a:pPr>
            <a:r>
              <a:rPr lang="en-GB">
                <a:latin typeface="Trebuchet MS"/>
                <a:ea typeface="Trebuchet MS"/>
                <a:cs typeface="Trebuchet MS"/>
                <a:sym typeface="Trebuchet MS"/>
              </a:rPr>
              <a:t>                                                                                            ID: 22141026</a:t>
            </a:r>
            <a:endParaRPr>
              <a:latin typeface="Trebuchet MS"/>
              <a:ea typeface="Trebuchet MS"/>
              <a:cs typeface="Trebuchet MS"/>
              <a:sym typeface="Trebuchet MS"/>
            </a:endParaRPr>
          </a:p>
        </p:txBody>
      </p:sp>
      <p:sp>
        <p:nvSpPr>
          <p:cNvPr id="331" name="Google Shape;331;p59"/>
          <p:cNvSpPr/>
          <p:nvPr/>
        </p:nvSpPr>
        <p:spPr>
          <a:xfrm>
            <a:off x="3891425" y="3992250"/>
            <a:ext cx="731400" cy="109800"/>
          </a:xfrm>
          <a:prstGeom prst="rightArrow">
            <a:avLst>
              <a:gd fmla="val 50000" name="adj1"/>
              <a:gd fmla="val 50000" name="adj2"/>
            </a:avLst>
          </a:prstGeom>
          <a:solidFill>
            <a:schemeClr val="dk1"/>
          </a:solid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3"/>
              <a:ea typeface="Source Sans 3"/>
              <a:cs typeface="Source Sans 3"/>
              <a:sym typeface="Source Sans 3"/>
            </a:endParaRPr>
          </a:p>
        </p:txBody>
      </p:sp>
      <p:sp>
        <p:nvSpPr>
          <p:cNvPr id="332" name="Google Shape;332;p59"/>
          <p:cNvSpPr/>
          <p:nvPr/>
        </p:nvSpPr>
        <p:spPr>
          <a:xfrm>
            <a:off x="1555350" y="671900"/>
            <a:ext cx="6033300" cy="1828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700">
                <a:latin typeface="Comic Sans MS"/>
                <a:ea typeface="Comic Sans MS"/>
                <a:cs typeface="Comic Sans MS"/>
                <a:sym typeface="Comic Sans MS"/>
              </a:rPr>
              <a:t>PAPER REVIEW</a:t>
            </a:r>
            <a:endParaRPr sz="6700">
              <a:latin typeface="Comic Sans MS"/>
              <a:ea typeface="Comic Sans MS"/>
              <a:cs typeface="Comic Sans MS"/>
              <a:sym typeface="Comic Sans MS"/>
            </a:endParaRPr>
          </a:p>
        </p:txBody>
      </p:sp>
      <p:sp>
        <p:nvSpPr>
          <p:cNvPr id="333" name="Google Shape;333;p59"/>
          <p:cNvSpPr/>
          <p:nvPr/>
        </p:nvSpPr>
        <p:spPr>
          <a:xfrm>
            <a:off x="724450" y="2521923"/>
            <a:ext cx="7520400" cy="1042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latin typeface="Comic Sans MS"/>
                <a:ea typeface="Comic Sans MS"/>
                <a:cs typeface="Comic Sans MS"/>
                <a:sym typeface="Comic Sans MS"/>
              </a:rPr>
              <a:t>An absolute Optical Character Recognition system for Bangla script Utilizing a captured image</a:t>
            </a:r>
            <a:endParaRPr sz="20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6" name="Shape 406"/>
        <p:cNvGrpSpPr/>
        <p:nvPr/>
      </p:nvGrpSpPr>
      <p:grpSpPr>
        <a:xfrm>
          <a:off x="0" y="0"/>
          <a:ext cx="0" cy="0"/>
          <a:chOff x="0" y="0"/>
          <a:chExt cx="0" cy="0"/>
        </a:xfrm>
      </p:grpSpPr>
      <p:sp>
        <p:nvSpPr>
          <p:cNvPr id="407" name="Google Shape;407;p68"/>
          <p:cNvSpPr/>
          <p:nvPr/>
        </p:nvSpPr>
        <p:spPr>
          <a:xfrm>
            <a:off x="334675" y="1327425"/>
            <a:ext cx="4605000" cy="30105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300">
                <a:latin typeface="Lexend Medium"/>
                <a:ea typeface="Lexend Medium"/>
                <a:cs typeface="Lexend Medium"/>
                <a:sym typeface="Lexend Medium"/>
              </a:rPr>
              <a:t>- The OCR system developed in the paper may fail to achieve better accuracy if the input image is skewed or rotated. </a:t>
            </a:r>
            <a:endParaRPr sz="1300">
              <a:latin typeface="Lexend Medium"/>
              <a:ea typeface="Lexend Medium"/>
              <a:cs typeface="Lexend Medium"/>
              <a:sym typeface="Lexend Medium"/>
            </a:endParaRPr>
          </a:p>
          <a:p>
            <a:pPr indent="0" lvl="0" marL="0" rtl="0" algn="l">
              <a:lnSpc>
                <a:spcPct val="150000"/>
              </a:lnSpc>
              <a:spcBef>
                <a:spcPts val="0"/>
              </a:spcBef>
              <a:spcAft>
                <a:spcPts val="0"/>
              </a:spcAft>
              <a:buNone/>
            </a:pPr>
            <a:r>
              <a:rPr lang="en-GB" sz="1300">
                <a:latin typeface="Lexend Medium"/>
                <a:ea typeface="Lexend Medium"/>
                <a:cs typeface="Lexend Medium"/>
                <a:sym typeface="Lexend Medium"/>
              </a:rPr>
              <a:t>- It does not apply any algorithm for skew detection and correction. The paper also acknowledges that better algorithms are needed to accurately detect and segment modifiers that are merged with characters.</a:t>
            </a:r>
            <a:endParaRPr sz="1300">
              <a:latin typeface="Lexend Medium"/>
              <a:ea typeface="Lexend Medium"/>
              <a:cs typeface="Lexend Medium"/>
              <a:sym typeface="Lexend Medium"/>
            </a:endParaRPr>
          </a:p>
          <a:p>
            <a:pPr indent="0" lvl="0" marL="0" rtl="0" algn="l">
              <a:lnSpc>
                <a:spcPct val="150000"/>
              </a:lnSpc>
              <a:spcBef>
                <a:spcPts val="0"/>
              </a:spcBef>
              <a:spcAft>
                <a:spcPts val="0"/>
              </a:spcAft>
              <a:buNone/>
            </a:pPr>
            <a:r>
              <a:rPr lang="en-GB" sz="1300">
                <a:latin typeface="Lexend Medium"/>
                <a:ea typeface="Lexend Medium"/>
                <a:cs typeface="Lexend Medium"/>
                <a:sym typeface="Lexend Medium"/>
              </a:rPr>
              <a:t>- Recognition accuracy reduces for low quality captured images, non-standard fonts and font sizes not in the training set.</a:t>
            </a:r>
            <a:endParaRPr sz="1300">
              <a:latin typeface="Lexend Medium"/>
              <a:ea typeface="Lexend Medium"/>
              <a:cs typeface="Lexend Medium"/>
              <a:sym typeface="Lexend Medium"/>
            </a:endParaRPr>
          </a:p>
        </p:txBody>
      </p:sp>
      <p:sp>
        <p:nvSpPr>
          <p:cNvPr id="408" name="Google Shape;408;p68"/>
          <p:cNvSpPr txBox="1"/>
          <p:nvPr/>
        </p:nvSpPr>
        <p:spPr>
          <a:xfrm>
            <a:off x="546350" y="587950"/>
            <a:ext cx="468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Catamaran SemiBold"/>
                <a:ea typeface="Catamaran SemiBold"/>
                <a:cs typeface="Catamaran SemiBold"/>
                <a:sym typeface="Catamaran SemiBold"/>
              </a:rPr>
              <a:t>Limitations:</a:t>
            </a:r>
            <a:endParaRPr sz="2400">
              <a:solidFill>
                <a:schemeClr val="dk1"/>
              </a:solidFill>
              <a:latin typeface="Catamaran SemiBold"/>
              <a:ea typeface="Catamaran SemiBold"/>
              <a:cs typeface="Catamaran SemiBold"/>
              <a:sym typeface="Catamaran SemiBold"/>
            </a:endParaRPr>
          </a:p>
        </p:txBody>
      </p:sp>
      <p:pic>
        <p:nvPicPr>
          <p:cNvPr id="409" name="Google Shape;409;p68"/>
          <p:cNvPicPr preferRelativeResize="0"/>
          <p:nvPr/>
        </p:nvPicPr>
        <p:blipFill>
          <a:blip r:embed="rId3">
            <a:alphaModFix/>
          </a:blip>
          <a:stretch>
            <a:fillRect/>
          </a:stretch>
        </p:blipFill>
        <p:spPr>
          <a:xfrm>
            <a:off x="4939625" y="1706900"/>
            <a:ext cx="3861751" cy="145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3" name="Shape 413"/>
        <p:cNvGrpSpPr/>
        <p:nvPr/>
      </p:nvGrpSpPr>
      <p:grpSpPr>
        <a:xfrm>
          <a:off x="0" y="0"/>
          <a:ext cx="0" cy="0"/>
          <a:chOff x="0" y="0"/>
          <a:chExt cx="0" cy="0"/>
        </a:xfrm>
      </p:grpSpPr>
      <p:sp>
        <p:nvSpPr>
          <p:cNvPr id="414" name="Google Shape;414;p69"/>
          <p:cNvSpPr/>
          <p:nvPr/>
        </p:nvSpPr>
        <p:spPr>
          <a:xfrm>
            <a:off x="2269500" y="1066500"/>
            <a:ext cx="4605000" cy="30105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300">
                <a:latin typeface="Lexend Medium"/>
                <a:ea typeface="Lexend Medium"/>
                <a:cs typeface="Lexend Medium"/>
                <a:sym typeface="Lexend Medium"/>
              </a:rPr>
              <a:t>M. R. Siddique and M. A. Mahmood, "An absolute Optical Character Recognition system for Bangla script Utilizing a captured image," 2021 Emerging Technology in Computing, Communication and Electronics (ETCCE), Dhaka, Bangladesh, 2021, pp. 1-6, doi: 10.1109/ETCCE54784.2021.9689855.</a:t>
            </a:r>
            <a:endParaRPr sz="1300">
              <a:latin typeface="Lexend Medium"/>
              <a:ea typeface="Lexend Medium"/>
              <a:cs typeface="Lexend Medium"/>
              <a:sym typeface="Lexend Medium"/>
            </a:endParaRPr>
          </a:p>
        </p:txBody>
      </p:sp>
      <p:sp>
        <p:nvSpPr>
          <p:cNvPr id="415" name="Google Shape;415;p69"/>
          <p:cNvSpPr txBox="1"/>
          <p:nvPr/>
        </p:nvSpPr>
        <p:spPr>
          <a:xfrm>
            <a:off x="2227950" y="856075"/>
            <a:ext cx="4688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chemeClr val="dk1"/>
                </a:solidFill>
                <a:latin typeface="Catamaran SemiBold"/>
                <a:ea typeface="Catamaran SemiBold"/>
                <a:cs typeface="Catamaran SemiBold"/>
                <a:sym typeface="Catamaran SemiBold"/>
              </a:rPr>
              <a:t>Reference</a:t>
            </a:r>
            <a:endParaRPr sz="2400">
              <a:solidFill>
                <a:schemeClr val="dk1"/>
              </a:solidFill>
              <a:latin typeface="Catamaran SemiBold"/>
              <a:ea typeface="Catamaran SemiBold"/>
              <a:cs typeface="Catamaran SemiBold"/>
              <a:sym typeface="Catamaran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0"/>
          <p:cNvSpPr/>
          <p:nvPr/>
        </p:nvSpPr>
        <p:spPr>
          <a:xfrm>
            <a:off x="1817400" y="1090800"/>
            <a:ext cx="5509200" cy="2961900"/>
          </a:xfrm>
          <a:prstGeom prst="roundRect">
            <a:avLst>
              <a:gd fmla="val 16667" name="adj"/>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GB" sz="7000">
                <a:latin typeface="Oswald"/>
                <a:ea typeface="Oswald"/>
                <a:cs typeface="Oswald"/>
                <a:sym typeface="Oswald"/>
              </a:rPr>
              <a:t>Thank You</a:t>
            </a:r>
            <a:endParaRPr b="1" sz="70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exend SemiBold"/>
                <a:ea typeface="Lexend SemiBold"/>
                <a:cs typeface="Lexend SemiBold"/>
                <a:sym typeface="Lexend SemiBold"/>
              </a:rPr>
              <a:t>Table of contents</a:t>
            </a:r>
            <a:endParaRPr>
              <a:latin typeface="Lexend SemiBold"/>
              <a:ea typeface="Lexend SemiBold"/>
              <a:cs typeface="Lexend SemiBold"/>
              <a:sym typeface="Lexend SemiBold"/>
            </a:endParaRPr>
          </a:p>
        </p:txBody>
      </p:sp>
      <p:sp>
        <p:nvSpPr>
          <p:cNvPr id="339" name="Google Shape;339;p60"/>
          <p:cNvSpPr txBox="1"/>
          <p:nvPr>
            <p:ph idx="7" type="title"/>
          </p:nvPr>
        </p:nvSpPr>
        <p:spPr>
          <a:xfrm>
            <a:off x="766325" y="1241869"/>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01</a:t>
            </a:r>
            <a:endParaRPr/>
          </a:p>
        </p:txBody>
      </p:sp>
      <p:sp>
        <p:nvSpPr>
          <p:cNvPr id="340" name="Google Shape;340;p60"/>
          <p:cNvSpPr txBox="1"/>
          <p:nvPr>
            <p:ph idx="8" type="title"/>
          </p:nvPr>
        </p:nvSpPr>
        <p:spPr>
          <a:xfrm>
            <a:off x="766325" y="2974470"/>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04</a:t>
            </a:r>
            <a:endParaRPr/>
          </a:p>
        </p:txBody>
      </p:sp>
      <p:sp>
        <p:nvSpPr>
          <p:cNvPr id="341" name="Google Shape;341;p60"/>
          <p:cNvSpPr txBox="1"/>
          <p:nvPr>
            <p:ph idx="9" type="title"/>
          </p:nvPr>
        </p:nvSpPr>
        <p:spPr>
          <a:xfrm>
            <a:off x="3465597" y="1241869"/>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02</a:t>
            </a:r>
            <a:endParaRPr/>
          </a:p>
        </p:txBody>
      </p:sp>
      <p:sp>
        <p:nvSpPr>
          <p:cNvPr id="342" name="Google Shape;342;p60"/>
          <p:cNvSpPr txBox="1"/>
          <p:nvPr>
            <p:ph idx="13" type="title"/>
          </p:nvPr>
        </p:nvSpPr>
        <p:spPr>
          <a:xfrm>
            <a:off x="3465596" y="2974470"/>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05</a:t>
            </a:r>
            <a:endParaRPr/>
          </a:p>
        </p:txBody>
      </p:sp>
      <p:sp>
        <p:nvSpPr>
          <p:cNvPr id="343" name="Google Shape;343;p60"/>
          <p:cNvSpPr txBox="1"/>
          <p:nvPr>
            <p:ph idx="14" type="title"/>
          </p:nvPr>
        </p:nvSpPr>
        <p:spPr>
          <a:xfrm>
            <a:off x="6164875" y="1241869"/>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03</a:t>
            </a:r>
            <a:endParaRPr/>
          </a:p>
        </p:txBody>
      </p:sp>
      <p:sp>
        <p:nvSpPr>
          <p:cNvPr id="344" name="Google Shape;344;p60"/>
          <p:cNvSpPr txBox="1"/>
          <p:nvPr>
            <p:ph idx="15" type="title"/>
          </p:nvPr>
        </p:nvSpPr>
        <p:spPr>
          <a:xfrm>
            <a:off x="6164875" y="2974470"/>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06</a:t>
            </a:r>
            <a:endParaRPr/>
          </a:p>
        </p:txBody>
      </p:sp>
      <p:sp>
        <p:nvSpPr>
          <p:cNvPr id="345" name="Google Shape;345;p60"/>
          <p:cNvSpPr txBox="1"/>
          <p:nvPr>
            <p:ph idx="16" type="subTitle"/>
          </p:nvPr>
        </p:nvSpPr>
        <p:spPr>
          <a:xfrm>
            <a:off x="512150" y="2036925"/>
            <a:ext cx="2565300" cy="7011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GB" sz="1700">
                <a:latin typeface="Lexend SemiBold"/>
                <a:ea typeface="Lexend SemiBold"/>
                <a:cs typeface="Lexend SemiBold"/>
                <a:sym typeface="Lexend SemiBold"/>
              </a:rPr>
              <a:t>ABSTRACT OVERVIEW</a:t>
            </a:r>
            <a:endParaRPr sz="1700">
              <a:latin typeface="Lexend SemiBold"/>
              <a:ea typeface="Lexend SemiBold"/>
              <a:cs typeface="Lexend SemiBold"/>
              <a:sym typeface="Lexend SemiBold"/>
            </a:endParaRPr>
          </a:p>
        </p:txBody>
      </p:sp>
      <p:sp>
        <p:nvSpPr>
          <p:cNvPr id="346" name="Google Shape;346;p60"/>
          <p:cNvSpPr txBox="1"/>
          <p:nvPr>
            <p:ph idx="17" type="subTitle"/>
          </p:nvPr>
        </p:nvSpPr>
        <p:spPr>
          <a:xfrm>
            <a:off x="3077446" y="2145076"/>
            <a:ext cx="2212800" cy="4848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GB" sz="1900">
                <a:latin typeface="Lexend SemiBold"/>
                <a:ea typeface="Lexend SemiBold"/>
                <a:cs typeface="Lexend SemiBold"/>
                <a:sym typeface="Lexend SemiBold"/>
              </a:rPr>
              <a:t>METHODOLOGY</a:t>
            </a:r>
            <a:endParaRPr sz="1900">
              <a:latin typeface="Lexend SemiBold"/>
              <a:ea typeface="Lexend SemiBold"/>
              <a:cs typeface="Lexend SemiBold"/>
              <a:sym typeface="Lexend SemiBold"/>
            </a:endParaRPr>
          </a:p>
        </p:txBody>
      </p:sp>
      <p:sp>
        <p:nvSpPr>
          <p:cNvPr id="347" name="Google Shape;347;p60"/>
          <p:cNvSpPr txBox="1"/>
          <p:nvPr>
            <p:ph idx="18" type="subTitle"/>
          </p:nvPr>
        </p:nvSpPr>
        <p:spPr>
          <a:xfrm>
            <a:off x="6007499" y="2145076"/>
            <a:ext cx="2212800" cy="4848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GB" sz="1900">
                <a:latin typeface="Lexend SemiBold"/>
                <a:ea typeface="Lexend SemiBold"/>
                <a:cs typeface="Lexend SemiBold"/>
                <a:sym typeface="Lexend SemiBold"/>
              </a:rPr>
              <a:t>DATASET</a:t>
            </a:r>
            <a:endParaRPr sz="1900">
              <a:latin typeface="Lexend SemiBold"/>
              <a:ea typeface="Lexend SemiBold"/>
              <a:cs typeface="Lexend SemiBold"/>
              <a:sym typeface="Lexend SemiBold"/>
            </a:endParaRPr>
          </a:p>
        </p:txBody>
      </p:sp>
      <p:sp>
        <p:nvSpPr>
          <p:cNvPr id="348" name="Google Shape;348;p60"/>
          <p:cNvSpPr txBox="1"/>
          <p:nvPr>
            <p:ph idx="19" type="subTitle"/>
          </p:nvPr>
        </p:nvSpPr>
        <p:spPr>
          <a:xfrm>
            <a:off x="512150" y="3769525"/>
            <a:ext cx="2212800" cy="70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1700">
                <a:latin typeface="Lexend SemiBold"/>
                <a:ea typeface="Lexend SemiBold"/>
                <a:cs typeface="Lexend SemiBold"/>
                <a:sym typeface="Lexend SemiBold"/>
              </a:rPr>
              <a:t>DATA PREPROCESSING</a:t>
            </a:r>
            <a:endParaRPr sz="1700">
              <a:latin typeface="Lexend SemiBold"/>
              <a:ea typeface="Lexend SemiBold"/>
              <a:cs typeface="Lexend SemiBold"/>
              <a:sym typeface="Lexend SemiBold"/>
            </a:endParaRPr>
          </a:p>
        </p:txBody>
      </p:sp>
      <p:sp>
        <p:nvSpPr>
          <p:cNvPr id="349" name="Google Shape;349;p60"/>
          <p:cNvSpPr txBox="1"/>
          <p:nvPr>
            <p:ph idx="20" type="subTitle"/>
          </p:nvPr>
        </p:nvSpPr>
        <p:spPr>
          <a:xfrm>
            <a:off x="3308550" y="3817450"/>
            <a:ext cx="2142600" cy="70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1800">
                <a:latin typeface="Lexend SemiBold"/>
                <a:ea typeface="Lexend SemiBold"/>
                <a:cs typeface="Lexend SemiBold"/>
                <a:sym typeface="Lexend SemiBold"/>
              </a:rPr>
              <a:t>RESULT And Comparison</a:t>
            </a:r>
            <a:endParaRPr sz="1800">
              <a:latin typeface="Lexend SemiBold"/>
              <a:ea typeface="Lexend SemiBold"/>
              <a:cs typeface="Lexend SemiBold"/>
              <a:sym typeface="Lexend SemiBold"/>
            </a:endParaRPr>
          </a:p>
        </p:txBody>
      </p:sp>
      <p:sp>
        <p:nvSpPr>
          <p:cNvPr id="350" name="Google Shape;350;p60"/>
          <p:cNvSpPr txBox="1"/>
          <p:nvPr>
            <p:ph idx="21" type="subTitle"/>
          </p:nvPr>
        </p:nvSpPr>
        <p:spPr>
          <a:xfrm>
            <a:off x="6164874" y="3877664"/>
            <a:ext cx="22128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000">
                <a:solidFill>
                  <a:srgbClr val="000000"/>
                </a:solidFill>
                <a:latin typeface="Lexend SemiBold"/>
                <a:ea typeface="Lexend SemiBold"/>
                <a:cs typeface="Lexend SemiBold"/>
                <a:sym typeface="Lexend SemiBold"/>
              </a:rPr>
              <a:t>Limitations</a:t>
            </a:r>
            <a:endParaRPr sz="2000">
              <a:latin typeface="Lexend SemiBold"/>
              <a:ea typeface="Lexend SemiBold"/>
              <a:cs typeface="Lexend SemiBold"/>
              <a:sym typeface="Lexend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4" name="Shape 354"/>
        <p:cNvGrpSpPr/>
        <p:nvPr/>
      </p:nvGrpSpPr>
      <p:grpSpPr>
        <a:xfrm>
          <a:off x="0" y="0"/>
          <a:ext cx="0" cy="0"/>
          <a:chOff x="0" y="0"/>
          <a:chExt cx="0" cy="0"/>
        </a:xfrm>
      </p:grpSpPr>
      <p:sp>
        <p:nvSpPr>
          <p:cNvPr id="355" name="Google Shape;355;p61"/>
          <p:cNvSpPr/>
          <p:nvPr/>
        </p:nvSpPr>
        <p:spPr>
          <a:xfrm>
            <a:off x="403300" y="1087763"/>
            <a:ext cx="4887600" cy="31569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a:latin typeface="Lexend Medium"/>
                <a:ea typeface="Lexend Medium"/>
                <a:cs typeface="Lexend Medium"/>
                <a:sym typeface="Lexend Medium"/>
              </a:rPr>
              <a:t>The paper aims to develop an optical character recognition (OCR) system that can recognize Bangla text from captured images. Here, the author proposed an idea that the system performs preprocessing steps like binarization, segmentation, noise cleaning etc. and uses Freeman chain code for feature extraction. The success rate of identifying characters is approximately 99%.</a:t>
            </a:r>
            <a:endParaRPr sz="1600">
              <a:latin typeface="Lexend Medium"/>
              <a:ea typeface="Lexend Medium"/>
              <a:cs typeface="Lexend Medium"/>
              <a:sym typeface="Lexend Medium"/>
            </a:endParaRPr>
          </a:p>
        </p:txBody>
      </p:sp>
      <p:sp>
        <p:nvSpPr>
          <p:cNvPr id="356" name="Google Shape;356;p61"/>
          <p:cNvSpPr txBox="1"/>
          <p:nvPr/>
        </p:nvSpPr>
        <p:spPr>
          <a:xfrm>
            <a:off x="503050" y="606225"/>
            <a:ext cx="468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Catamaran SemiBold"/>
                <a:ea typeface="Catamaran SemiBold"/>
                <a:cs typeface="Catamaran SemiBold"/>
                <a:sym typeface="Catamaran SemiBold"/>
              </a:rPr>
              <a:t>ABSTRACT OVERVIEW</a:t>
            </a:r>
            <a:endParaRPr sz="2400">
              <a:solidFill>
                <a:schemeClr val="dk1"/>
              </a:solidFill>
              <a:latin typeface="Catamaran SemiBold"/>
              <a:ea typeface="Catamaran SemiBold"/>
              <a:cs typeface="Catamaran SemiBold"/>
              <a:sym typeface="Catamaran SemiBold"/>
            </a:endParaRPr>
          </a:p>
        </p:txBody>
      </p:sp>
      <p:pic>
        <p:nvPicPr>
          <p:cNvPr id="357" name="Google Shape;357;p61"/>
          <p:cNvPicPr preferRelativeResize="0"/>
          <p:nvPr/>
        </p:nvPicPr>
        <p:blipFill>
          <a:blip r:embed="rId3">
            <a:alphaModFix/>
          </a:blip>
          <a:stretch>
            <a:fillRect/>
          </a:stretch>
        </p:blipFill>
        <p:spPr>
          <a:xfrm>
            <a:off x="5490393" y="1160337"/>
            <a:ext cx="3148233" cy="3011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1" name="Shape 361"/>
        <p:cNvGrpSpPr/>
        <p:nvPr/>
      </p:nvGrpSpPr>
      <p:grpSpPr>
        <a:xfrm>
          <a:off x="0" y="0"/>
          <a:ext cx="0" cy="0"/>
          <a:chOff x="0" y="0"/>
          <a:chExt cx="0" cy="0"/>
        </a:xfrm>
      </p:grpSpPr>
      <p:sp>
        <p:nvSpPr>
          <p:cNvPr id="362" name="Google Shape;362;p62"/>
          <p:cNvSpPr/>
          <p:nvPr/>
        </p:nvSpPr>
        <p:spPr>
          <a:xfrm>
            <a:off x="334675" y="965800"/>
            <a:ext cx="4887600" cy="3453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300">
                <a:latin typeface="Lexend Medium"/>
                <a:ea typeface="Lexend Medium"/>
                <a:cs typeface="Lexend Medium"/>
                <a:sym typeface="Lexend Medium"/>
              </a:rPr>
              <a:t>- </a:t>
            </a:r>
            <a:r>
              <a:rPr lang="en-GB" sz="1300">
                <a:latin typeface="Lexend Medium"/>
                <a:ea typeface="Lexend Medium"/>
                <a:cs typeface="Lexend Medium"/>
                <a:sym typeface="Lexend Medium"/>
              </a:rPr>
              <a:t>The methodology includes preprocessing, feature extraction from segmented characters, training a neural network and recognition. </a:t>
            </a:r>
            <a:endParaRPr sz="1300">
              <a:latin typeface="Lexend Medium"/>
              <a:ea typeface="Lexend Medium"/>
              <a:cs typeface="Lexend Medium"/>
              <a:sym typeface="Lexend Medium"/>
            </a:endParaRPr>
          </a:p>
          <a:p>
            <a:pPr indent="0" lvl="0" marL="0" rtl="0" algn="l">
              <a:lnSpc>
                <a:spcPct val="150000"/>
              </a:lnSpc>
              <a:spcBef>
                <a:spcPts val="0"/>
              </a:spcBef>
              <a:spcAft>
                <a:spcPts val="0"/>
              </a:spcAft>
              <a:buNone/>
            </a:pPr>
            <a:r>
              <a:rPr lang="en-GB" sz="1300">
                <a:latin typeface="Lexend Medium"/>
                <a:ea typeface="Lexend Medium"/>
                <a:cs typeface="Lexend Medium"/>
                <a:sym typeface="Lexend Medium"/>
              </a:rPr>
              <a:t>- The proposed OCR system comprises several steps, including binarization, segmentation, noise cleaning, scaling, skew detection, and correction. Features are extracted from segmented characters like slope, centroid, bounding box etc. </a:t>
            </a:r>
            <a:endParaRPr sz="1300">
              <a:latin typeface="Lexend Medium"/>
              <a:ea typeface="Lexend Medium"/>
              <a:cs typeface="Lexend Medium"/>
              <a:sym typeface="Lexend Medium"/>
            </a:endParaRPr>
          </a:p>
        </p:txBody>
      </p:sp>
      <p:sp>
        <p:nvSpPr>
          <p:cNvPr id="363" name="Google Shape;363;p62"/>
          <p:cNvSpPr txBox="1"/>
          <p:nvPr/>
        </p:nvSpPr>
        <p:spPr>
          <a:xfrm>
            <a:off x="534175" y="831725"/>
            <a:ext cx="468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Catamaran SemiBold"/>
                <a:ea typeface="Catamaran SemiBold"/>
                <a:cs typeface="Catamaran SemiBold"/>
                <a:sym typeface="Catamaran SemiBold"/>
              </a:rPr>
              <a:t>METHODOLOGY</a:t>
            </a:r>
            <a:endParaRPr sz="2400">
              <a:solidFill>
                <a:schemeClr val="dk1"/>
              </a:solidFill>
              <a:latin typeface="Catamaran SemiBold"/>
              <a:ea typeface="Catamaran SemiBold"/>
              <a:cs typeface="Catamaran SemiBold"/>
              <a:sym typeface="Catamaran SemiBold"/>
            </a:endParaRPr>
          </a:p>
        </p:txBody>
      </p:sp>
      <p:pic>
        <p:nvPicPr>
          <p:cNvPr id="364" name="Google Shape;364;p62"/>
          <p:cNvPicPr preferRelativeResize="0"/>
          <p:nvPr/>
        </p:nvPicPr>
        <p:blipFill>
          <a:blip r:embed="rId3">
            <a:alphaModFix/>
          </a:blip>
          <a:stretch>
            <a:fillRect/>
          </a:stretch>
        </p:blipFill>
        <p:spPr>
          <a:xfrm>
            <a:off x="5146200" y="1385825"/>
            <a:ext cx="3681525" cy="233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63"/>
          <p:cNvSpPr/>
          <p:nvPr/>
        </p:nvSpPr>
        <p:spPr>
          <a:xfrm>
            <a:off x="419975" y="1099950"/>
            <a:ext cx="4887600" cy="31569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300">
                <a:latin typeface="Lexend Medium"/>
                <a:ea typeface="Lexend Medium"/>
                <a:cs typeface="Lexend Medium"/>
                <a:sym typeface="Lexend Medium"/>
              </a:rPr>
              <a:t>Raw images containing Bangla script are collected using a digital camera or scanner. Fonts used for training include SutonnyMJ, Sulekha, </a:t>
            </a:r>
            <a:r>
              <a:rPr lang="en-GB" sz="1300">
                <a:latin typeface="Lexend Medium"/>
                <a:ea typeface="Lexend Medium"/>
                <a:cs typeface="Lexend Medium"/>
                <a:sym typeface="Lexend Medium"/>
              </a:rPr>
              <a:t>Dhansiri MJ</a:t>
            </a:r>
            <a:r>
              <a:rPr lang="en-GB" sz="1300">
                <a:latin typeface="Lexend Medium"/>
                <a:ea typeface="Lexend Medium"/>
                <a:cs typeface="Lexend Medium"/>
                <a:sym typeface="Lexend Medium"/>
              </a:rPr>
              <a:t>, Nirmala UI in sizes 7pt to 26pt. A neural network to gather information about Bangla text Scripts. They have also used a flatbed scanner with a maximum of 1200 dpi for collecting raw images containing Bangla Script.</a:t>
            </a:r>
            <a:endParaRPr sz="1300">
              <a:latin typeface="Lexend Medium"/>
              <a:ea typeface="Lexend Medium"/>
              <a:cs typeface="Lexend Medium"/>
              <a:sym typeface="Lexend Medium"/>
            </a:endParaRPr>
          </a:p>
        </p:txBody>
      </p:sp>
      <p:sp>
        <p:nvSpPr>
          <p:cNvPr id="370" name="Google Shape;370;p63"/>
          <p:cNvSpPr txBox="1"/>
          <p:nvPr/>
        </p:nvSpPr>
        <p:spPr>
          <a:xfrm>
            <a:off x="519725" y="704350"/>
            <a:ext cx="468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Catamaran SemiBold"/>
                <a:ea typeface="Catamaran SemiBold"/>
                <a:cs typeface="Catamaran SemiBold"/>
                <a:sym typeface="Catamaran SemiBold"/>
              </a:rPr>
              <a:t>DATASET</a:t>
            </a:r>
            <a:endParaRPr sz="2400">
              <a:solidFill>
                <a:schemeClr val="dk1"/>
              </a:solidFill>
              <a:latin typeface="Catamaran SemiBold"/>
              <a:ea typeface="Catamaran SemiBold"/>
              <a:cs typeface="Catamaran SemiBold"/>
              <a:sym typeface="Catamaran SemiBold"/>
            </a:endParaRPr>
          </a:p>
        </p:txBody>
      </p:sp>
      <p:grpSp>
        <p:nvGrpSpPr>
          <p:cNvPr id="371" name="Google Shape;371;p63"/>
          <p:cNvGrpSpPr/>
          <p:nvPr/>
        </p:nvGrpSpPr>
        <p:grpSpPr>
          <a:xfrm rot="-5400000">
            <a:off x="6254391" y="787894"/>
            <a:ext cx="1728545" cy="3461343"/>
            <a:chOff x="5186401" y="494525"/>
            <a:chExt cx="1834973" cy="3724678"/>
          </a:xfrm>
        </p:grpSpPr>
        <p:sp>
          <p:nvSpPr>
            <p:cNvPr id="372" name="Google Shape;372;p63"/>
            <p:cNvSpPr/>
            <p:nvPr/>
          </p:nvSpPr>
          <p:spPr>
            <a:xfrm>
              <a:off x="5186401" y="494525"/>
              <a:ext cx="1834973" cy="3724678"/>
            </a:xfrm>
            <a:custGeom>
              <a:rect b="b" l="l" r="r" t="t"/>
              <a:pathLst>
                <a:path extrusionOk="0" h="189190" w="93205">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rgbClr val="43434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63"/>
            <p:cNvSpPr/>
            <p:nvPr/>
          </p:nvSpPr>
          <p:spPr>
            <a:xfrm>
              <a:off x="5890455" y="3969678"/>
              <a:ext cx="458108" cy="154724"/>
            </a:xfrm>
            <a:custGeom>
              <a:rect b="b" l="l" r="r" t="t"/>
              <a:pathLst>
                <a:path extrusionOk="0" h="7859" w="23269">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rgbClr val="4A86E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74" name="Google Shape;374;p63"/>
          <p:cNvPicPr preferRelativeResize="0"/>
          <p:nvPr/>
        </p:nvPicPr>
        <p:blipFill>
          <a:blip r:embed="rId3">
            <a:alphaModFix/>
          </a:blip>
          <a:stretch>
            <a:fillRect/>
          </a:stretch>
        </p:blipFill>
        <p:spPr>
          <a:xfrm>
            <a:off x="5587900" y="2011349"/>
            <a:ext cx="2907499" cy="1005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8" name="Shape 378"/>
        <p:cNvGrpSpPr/>
        <p:nvPr/>
      </p:nvGrpSpPr>
      <p:grpSpPr>
        <a:xfrm>
          <a:off x="0" y="0"/>
          <a:ext cx="0" cy="0"/>
          <a:chOff x="0" y="0"/>
          <a:chExt cx="0" cy="0"/>
        </a:xfrm>
      </p:grpSpPr>
      <p:sp>
        <p:nvSpPr>
          <p:cNvPr id="379" name="Google Shape;379;p64"/>
          <p:cNvSpPr/>
          <p:nvPr/>
        </p:nvSpPr>
        <p:spPr>
          <a:xfrm>
            <a:off x="334675" y="1087650"/>
            <a:ext cx="4887600" cy="3453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50000"/>
              </a:lnSpc>
              <a:spcBef>
                <a:spcPts val="0"/>
              </a:spcBef>
              <a:spcAft>
                <a:spcPts val="0"/>
              </a:spcAft>
              <a:buSzPts val="1200"/>
              <a:buFont typeface="Lexend Medium"/>
              <a:buChar char="●"/>
            </a:pPr>
            <a:r>
              <a:rPr lang="en-GB" sz="1200">
                <a:latin typeface="Lexend Medium"/>
                <a:ea typeface="Lexend Medium"/>
                <a:cs typeface="Lexend Medium"/>
                <a:sym typeface="Lexend Medium"/>
              </a:rPr>
              <a:t>The preprocessing steps involve converting the captured raw images into binary.</a:t>
            </a:r>
            <a:endParaRPr sz="1200">
              <a:latin typeface="Lexend Medium"/>
              <a:ea typeface="Lexend Medium"/>
              <a:cs typeface="Lexend Medium"/>
              <a:sym typeface="Lexend Medium"/>
            </a:endParaRPr>
          </a:p>
          <a:p>
            <a:pPr indent="-304800" lvl="0" marL="457200" rtl="0" algn="l">
              <a:lnSpc>
                <a:spcPct val="150000"/>
              </a:lnSpc>
              <a:spcBef>
                <a:spcPts val="0"/>
              </a:spcBef>
              <a:spcAft>
                <a:spcPts val="0"/>
              </a:spcAft>
              <a:buSzPts val="1200"/>
              <a:buFont typeface="Lexend Medium"/>
              <a:buChar char="●"/>
            </a:pPr>
            <a:r>
              <a:rPr lang="en-GB" sz="1200">
                <a:latin typeface="Lexend Medium"/>
                <a:ea typeface="Lexend Medium"/>
                <a:cs typeface="Lexend Medium"/>
                <a:sym typeface="Lexend Medium"/>
              </a:rPr>
              <a:t>Likewise form (binarization), segmenting the characters, removing noise, scaling the characters based on font size, detecting and correcting skew into lines, words and characters and representing the characters using the Freeman chain code. </a:t>
            </a:r>
            <a:endParaRPr sz="1200">
              <a:latin typeface="Lexend Medium"/>
              <a:ea typeface="Lexend Medium"/>
              <a:cs typeface="Lexend Medium"/>
              <a:sym typeface="Lexend Medium"/>
            </a:endParaRPr>
          </a:p>
          <a:p>
            <a:pPr indent="-304800" lvl="0" marL="457200" rtl="0" algn="l">
              <a:lnSpc>
                <a:spcPct val="150000"/>
              </a:lnSpc>
              <a:spcBef>
                <a:spcPts val="0"/>
              </a:spcBef>
              <a:spcAft>
                <a:spcPts val="0"/>
              </a:spcAft>
              <a:buSzPts val="1200"/>
              <a:buFont typeface="Lexend Medium"/>
              <a:buChar char="●"/>
            </a:pPr>
            <a:r>
              <a:rPr lang="en-GB" sz="1200">
                <a:latin typeface="Lexend Medium"/>
                <a:ea typeface="Lexend Medium"/>
                <a:cs typeface="Lexend Medium"/>
                <a:sym typeface="Lexend Medium"/>
              </a:rPr>
              <a:t>Techniques applied are curve scanning, greedy search etc. to segment overlapping and touching characters.</a:t>
            </a:r>
            <a:endParaRPr sz="1200">
              <a:latin typeface="Lexend Medium"/>
              <a:ea typeface="Lexend Medium"/>
              <a:cs typeface="Lexend Medium"/>
              <a:sym typeface="Lexend Medium"/>
            </a:endParaRPr>
          </a:p>
        </p:txBody>
      </p:sp>
      <p:sp>
        <p:nvSpPr>
          <p:cNvPr id="380" name="Google Shape;380;p64"/>
          <p:cNvSpPr txBox="1"/>
          <p:nvPr/>
        </p:nvSpPr>
        <p:spPr>
          <a:xfrm>
            <a:off x="534175" y="831725"/>
            <a:ext cx="4688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latin typeface="Lexend SemiBold"/>
                <a:ea typeface="Lexend SemiBold"/>
                <a:cs typeface="Lexend SemiBold"/>
                <a:sym typeface="Lexend SemiBold"/>
              </a:rPr>
              <a:t>DATA PREPROCESSING:</a:t>
            </a:r>
            <a:endParaRPr sz="3000">
              <a:solidFill>
                <a:schemeClr val="dk1"/>
              </a:solidFill>
              <a:latin typeface="Lexend SemiBold"/>
              <a:ea typeface="Lexend SemiBold"/>
              <a:cs typeface="Lexend SemiBold"/>
              <a:sym typeface="Lexend SemiBold"/>
            </a:endParaRPr>
          </a:p>
        </p:txBody>
      </p:sp>
      <p:pic>
        <p:nvPicPr>
          <p:cNvPr id="381" name="Google Shape;381;p64"/>
          <p:cNvPicPr preferRelativeResize="0"/>
          <p:nvPr/>
        </p:nvPicPr>
        <p:blipFill rotWithShape="1">
          <a:blip r:embed="rId3">
            <a:alphaModFix/>
          </a:blip>
          <a:srcRect b="0" l="0" r="0" t="0"/>
          <a:stretch/>
        </p:blipFill>
        <p:spPr>
          <a:xfrm>
            <a:off x="5222275" y="1675950"/>
            <a:ext cx="3616924" cy="205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 name="Shape 385"/>
        <p:cNvGrpSpPr/>
        <p:nvPr/>
      </p:nvGrpSpPr>
      <p:grpSpPr>
        <a:xfrm>
          <a:off x="0" y="0"/>
          <a:ext cx="0" cy="0"/>
          <a:chOff x="0" y="0"/>
          <a:chExt cx="0" cy="0"/>
        </a:xfrm>
      </p:grpSpPr>
      <p:sp>
        <p:nvSpPr>
          <p:cNvPr id="386" name="Google Shape;386;p65"/>
          <p:cNvSpPr/>
          <p:nvPr/>
        </p:nvSpPr>
        <p:spPr>
          <a:xfrm>
            <a:off x="334675" y="965800"/>
            <a:ext cx="4887600" cy="3453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lnSpc>
                <a:spcPct val="150000"/>
              </a:lnSpc>
              <a:spcBef>
                <a:spcPts val="0"/>
              </a:spcBef>
              <a:spcAft>
                <a:spcPts val="0"/>
              </a:spcAft>
              <a:buSzPts val="1300"/>
              <a:buFont typeface="Lexend Medium"/>
              <a:buChar char="●"/>
            </a:pPr>
            <a:r>
              <a:rPr lang="en-GB" sz="1300">
                <a:latin typeface="Lexend Medium"/>
                <a:ea typeface="Lexend Medium"/>
                <a:cs typeface="Lexend Medium"/>
                <a:sym typeface="Lexend Medium"/>
              </a:rPr>
              <a:t>A multilayer feedforward neural network is used for character recognition and classification.</a:t>
            </a:r>
            <a:endParaRPr sz="1300">
              <a:latin typeface="Lexend Medium"/>
              <a:ea typeface="Lexend Medium"/>
              <a:cs typeface="Lexend Medium"/>
              <a:sym typeface="Lexend Medium"/>
            </a:endParaRPr>
          </a:p>
          <a:p>
            <a:pPr indent="-311150" lvl="0" marL="457200" rtl="0" algn="l">
              <a:lnSpc>
                <a:spcPct val="150000"/>
              </a:lnSpc>
              <a:spcBef>
                <a:spcPts val="0"/>
              </a:spcBef>
              <a:spcAft>
                <a:spcPts val="0"/>
              </a:spcAft>
              <a:buSzPts val="1300"/>
              <a:buFont typeface="Lexend Medium"/>
              <a:buChar char="●"/>
            </a:pPr>
            <a:r>
              <a:rPr lang="en-GB" sz="1300">
                <a:latin typeface="Lexend Medium"/>
                <a:ea typeface="Lexend Medium"/>
                <a:cs typeface="Lexend Medium"/>
                <a:sym typeface="Lexend Medium"/>
              </a:rPr>
              <a:t>The authors introduced the concept of "Matra Discovery" in Bangla text recognition. They defined "Matra" as the headline of a Bangla word and proposed a greedy search algorithm to identify the part of a Bangla character located above the Matra row.</a:t>
            </a:r>
            <a:endParaRPr sz="1300">
              <a:latin typeface="Lexend Medium"/>
              <a:ea typeface="Lexend Medium"/>
              <a:cs typeface="Lexend Medium"/>
              <a:sym typeface="Lexend Medium"/>
            </a:endParaRPr>
          </a:p>
        </p:txBody>
      </p:sp>
      <p:sp>
        <p:nvSpPr>
          <p:cNvPr id="387" name="Google Shape;387;p65"/>
          <p:cNvSpPr txBox="1"/>
          <p:nvPr/>
        </p:nvSpPr>
        <p:spPr>
          <a:xfrm>
            <a:off x="690375" y="606725"/>
            <a:ext cx="468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Catamaran SemiBold"/>
                <a:ea typeface="Catamaran SemiBold"/>
                <a:cs typeface="Catamaran SemiBold"/>
                <a:sym typeface="Catamaran SemiBold"/>
              </a:rPr>
              <a:t>Matra Discovery</a:t>
            </a:r>
            <a:endParaRPr sz="2400">
              <a:solidFill>
                <a:schemeClr val="dk1"/>
              </a:solidFill>
              <a:latin typeface="Catamaran SemiBold"/>
              <a:ea typeface="Catamaran SemiBold"/>
              <a:cs typeface="Catamaran SemiBold"/>
              <a:sym typeface="Catamaran SemiBold"/>
            </a:endParaRPr>
          </a:p>
        </p:txBody>
      </p:sp>
      <p:pic>
        <p:nvPicPr>
          <p:cNvPr id="388" name="Google Shape;388;p65"/>
          <p:cNvPicPr preferRelativeResize="0"/>
          <p:nvPr/>
        </p:nvPicPr>
        <p:blipFill>
          <a:blip r:embed="rId3">
            <a:alphaModFix/>
          </a:blip>
          <a:stretch>
            <a:fillRect/>
          </a:stretch>
        </p:blipFill>
        <p:spPr>
          <a:xfrm>
            <a:off x="4927200" y="1990938"/>
            <a:ext cx="3869350" cy="116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sp>
        <p:nvSpPr>
          <p:cNvPr id="393" name="Google Shape;393;p66"/>
          <p:cNvSpPr/>
          <p:nvPr/>
        </p:nvSpPr>
        <p:spPr>
          <a:xfrm>
            <a:off x="334675" y="965800"/>
            <a:ext cx="4887600" cy="3453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300">
                <a:latin typeface="Lexend Medium"/>
                <a:ea typeface="Lexend Medium"/>
                <a:cs typeface="Lexend Medium"/>
                <a:sym typeface="Lexend Medium"/>
              </a:rPr>
              <a:t>The Feedforward neural network shows a success rate of approximately 99% on regular scanned/captured images with standard fonts and sizes in identifying Bangla characters using the proposed OCR system. The system demonstrates high accuracy in recognizing and extracting Bangla text from captured images. It also shows accuracy reduces for stylish/handwritten fonts and noisy images not present in the training set.</a:t>
            </a:r>
            <a:endParaRPr sz="1300">
              <a:latin typeface="Lexend Medium"/>
              <a:ea typeface="Lexend Medium"/>
              <a:cs typeface="Lexend Medium"/>
              <a:sym typeface="Lexend Medium"/>
            </a:endParaRPr>
          </a:p>
        </p:txBody>
      </p:sp>
      <p:sp>
        <p:nvSpPr>
          <p:cNvPr id="394" name="Google Shape;394;p66"/>
          <p:cNvSpPr txBox="1"/>
          <p:nvPr/>
        </p:nvSpPr>
        <p:spPr>
          <a:xfrm>
            <a:off x="534175" y="734225"/>
            <a:ext cx="468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Catamaran SemiBold"/>
                <a:ea typeface="Catamaran SemiBold"/>
                <a:cs typeface="Catamaran SemiBold"/>
                <a:sym typeface="Catamaran SemiBold"/>
              </a:rPr>
              <a:t>RESULT:</a:t>
            </a:r>
            <a:endParaRPr sz="2400">
              <a:solidFill>
                <a:schemeClr val="dk1"/>
              </a:solidFill>
              <a:latin typeface="Catamaran SemiBold"/>
              <a:ea typeface="Catamaran SemiBold"/>
              <a:cs typeface="Catamaran SemiBold"/>
              <a:sym typeface="Catamaran SemiBold"/>
            </a:endParaRPr>
          </a:p>
        </p:txBody>
      </p:sp>
      <p:pic>
        <p:nvPicPr>
          <p:cNvPr id="395" name="Google Shape;395;p66"/>
          <p:cNvPicPr preferRelativeResize="0"/>
          <p:nvPr/>
        </p:nvPicPr>
        <p:blipFill>
          <a:blip r:embed="rId3">
            <a:alphaModFix/>
          </a:blip>
          <a:stretch>
            <a:fillRect/>
          </a:stretch>
        </p:blipFill>
        <p:spPr>
          <a:xfrm>
            <a:off x="4927425" y="1656625"/>
            <a:ext cx="3852650" cy="1447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9" name="Shape 399"/>
        <p:cNvGrpSpPr/>
        <p:nvPr/>
      </p:nvGrpSpPr>
      <p:grpSpPr>
        <a:xfrm>
          <a:off x="0" y="0"/>
          <a:ext cx="0" cy="0"/>
          <a:chOff x="0" y="0"/>
          <a:chExt cx="0" cy="0"/>
        </a:xfrm>
      </p:grpSpPr>
      <p:sp>
        <p:nvSpPr>
          <p:cNvPr id="400" name="Google Shape;400;p67"/>
          <p:cNvSpPr/>
          <p:nvPr/>
        </p:nvSpPr>
        <p:spPr>
          <a:xfrm>
            <a:off x="334675" y="965800"/>
            <a:ext cx="4887600" cy="3453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300">
                <a:latin typeface="Lexend Medium"/>
                <a:ea typeface="Lexend Medium"/>
                <a:cs typeface="Lexend Medium"/>
                <a:sym typeface="Lexend Medium"/>
              </a:rPr>
              <a:t>The system outperforms existing works achieving higher accuracy than Tesseract OCR and other neural network models. The performance of the proposed OCR system is compared with previous works in the field. The system shows improved recognition rates and demonstrates its effectiveness in handling the complexities of Bangla script.</a:t>
            </a:r>
            <a:endParaRPr sz="1300">
              <a:latin typeface="Lexend Medium"/>
              <a:ea typeface="Lexend Medium"/>
              <a:cs typeface="Lexend Medium"/>
              <a:sym typeface="Lexend Medium"/>
            </a:endParaRPr>
          </a:p>
        </p:txBody>
      </p:sp>
      <p:sp>
        <p:nvSpPr>
          <p:cNvPr id="401" name="Google Shape;401;p67"/>
          <p:cNvSpPr txBox="1"/>
          <p:nvPr/>
        </p:nvSpPr>
        <p:spPr>
          <a:xfrm>
            <a:off x="534175" y="831725"/>
            <a:ext cx="468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Catamaran SemiBold"/>
                <a:ea typeface="Catamaran SemiBold"/>
                <a:cs typeface="Catamaran SemiBold"/>
                <a:sym typeface="Catamaran SemiBold"/>
              </a:rPr>
              <a:t>RESULT COMPARISON:</a:t>
            </a:r>
            <a:endParaRPr sz="2400">
              <a:solidFill>
                <a:schemeClr val="dk1"/>
              </a:solidFill>
              <a:latin typeface="Catamaran SemiBold"/>
              <a:ea typeface="Catamaran SemiBold"/>
              <a:cs typeface="Catamaran SemiBold"/>
              <a:sym typeface="Catamaran SemiBold"/>
            </a:endParaRPr>
          </a:p>
        </p:txBody>
      </p:sp>
      <p:pic>
        <p:nvPicPr>
          <p:cNvPr id="402" name="Google Shape;402;p67"/>
          <p:cNvPicPr preferRelativeResize="0"/>
          <p:nvPr/>
        </p:nvPicPr>
        <p:blipFill>
          <a:blip r:embed="rId3">
            <a:alphaModFix/>
          </a:blip>
          <a:stretch>
            <a:fillRect/>
          </a:stretch>
        </p:blipFill>
        <p:spPr>
          <a:xfrm>
            <a:off x="5149150" y="1882300"/>
            <a:ext cx="3664449" cy="13789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terary Analysis and Interpretation - German - Foreign Language - 10th Grade by Slidesgo">
  <a:themeElements>
    <a:clrScheme name="Simple Light">
      <a:dk1>
        <a:srgbClr val="333333"/>
      </a:dk1>
      <a:lt1>
        <a:srgbClr val="FFEAE0"/>
      </a:lt1>
      <a:dk2>
        <a:srgbClr val="FFFFFF"/>
      </a:dk2>
      <a:lt2>
        <a:srgbClr val="D3D3D3"/>
      </a:lt2>
      <a:accent1>
        <a:srgbClr val="8E8E8E"/>
      </a:accent1>
      <a:accent2>
        <a:srgbClr val="FFB700"/>
      </a:accent2>
      <a:accent3>
        <a:srgbClr val="FF9700"/>
      </a:accent3>
      <a:accent4>
        <a:srgbClr val="E53C3C"/>
      </a:accent4>
      <a:accent5>
        <a:srgbClr val="AF1536"/>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iterary Analysis and Interpretation - German - Foreign Language - 10th Grade by Slidesgo">
  <a:themeElements>
    <a:clrScheme name="Simple Light">
      <a:dk1>
        <a:srgbClr val="333333"/>
      </a:dk1>
      <a:lt1>
        <a:srgbClr val="FFEAE0"/>
      </a:lt1>
      <a:dk2>
        <a:srgbClr val="FFFFFF"/>
      </a:dk2>
      <a:lt2>
        <a:srgbClr val="D3D3D3"/>
      </a:lt2>
      <a:accent1>
        <a:srgbClr val="8E8E8E"/>
      </a:accent1>
      <a:accent2>
        <a:srgbClr val="FFB700"/>
      </a:accent2>
      <a:accent3>
        <a:srgbClr val="FF9700"/>
      </a:accent3>
      <a:accent4>
        <a:srgbClr val="E53C3C"/>
      </a:accent4>
      <a:accent5>
        <a:srgbClr val="AF1536"/>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