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4"/>
    <p:sldMasterId id="2147483705"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Catamaran"/>
      <p:regular r:id="rId14"/>
      <p:bold r:id="rId15"/>
    </p:embeddedFont>
    <p:embeddedFont>
      <p:font typeface="Lexend SemiBold"/>
      <p:regular r:id="rId16"/>
      <p:bold r:id="rId17"/>
    </p:embeddedFont>
    <p:embeddedFont>
      <p:font typeface="Lobster"/>
      <p:regular r:id="rId18"/>
    </p:embeddedFont>
    <p:embeddedFont>
      <p:font typeface="Anaheim"/>
      <p:regular r:id="rId19"/>
    </p:embeddedFont>
    <p:embeddedFont>
      <p:font typeface="Source Sans 3"/>
      <p:regular r:id="rId20"/>
      <p:bold r:id="rId21"/>
      <p:italic r:id="rId22"/>
      <p:boldItalic r:id="rId23"/>
    </p:embeddedFont>
    <p:embeddedFont>
      <p:font typeface="Lexend Medium"/>
      <p:regular r:id="rId24"/>
      <p:bold r:id="rId25"/>
    </p:embeddedFont>
    <p:embeddedFont>
      <p:font typeface="Catamaran SemiBold"/>
      <p:regular r:id="rId26"/>
      <p:bold r:id="rId27"/>
    </p:embeddedFont>
    <p:embeddedFont>
      <p:font typeface="Catamaran Light"/>
      <p:regular r:id="rId28"/>
      <p:bold r:id="rId29"/>
    </p:embeddedFont>
    <p:embeddedFont>
      <p:font typeface="Oswald"/>
      <p:regular r:id="rId30"/>
      <p:bold r:id="rId31"/>
    </p:embeddedFont>
    <p:embeddedFont>
      <p:font typeface="DM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ans3-regular.fntdata"/><Relationship Id="rId22" Type="http://schemas.openxmlformats.org/officeDocument/2006/relationships/font" Target="fonts/SourceSans3-italic.fntdata"/><Relationship Id="rId21" Type="http://schemas.openxmlformats.org/officeDocument/2006/relationships/font" Target="fonts/SourceSans3-bold.fntdata"/><Relationship Id="rId24" Type="http://schemas.openxmlformats.org/officeDocument/2006/relationships/font" Target="fonts/LexendMedium-regular.fntdata"/><Relationship Id="rId23" Type="http://schemas.openxmlformats.org/officeDocument/2006/relationships/font" Target="fonts/SourceSans3-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CatamaranSemiBold-regular.fntdata"/><Relationship Id="rId25" Type="http://schemas.openxmlformats.org/officeDocument/2006/relationships/font" Target="fonts/LexendMedium-bold.fntdata"/><Relationship Id="rId28" Type="http://schemas.openxmlformats.org/officeDocument/2006/relationships/font" Target="fonts/CatamaranLight-regular.fntdata"/><Relationship Id="rId27" Type="http://schemas.openxmlformats.org/officeDocument/2006/relationships/font" Target="fonts/CatamaranSemiBold-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CatamaranLigh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5.xml"/><Relationship Id="rId33" Type="http://schemas.openxmlformats.org/officeDocument/2006/relationships/font" Target="fonts/DMSans-bold.fntdata"/><Relationship Id="rId10" Type="http://schemas.openxmlformats.org/officeDocument/2006/relationships/slide" Target="slides/slide4.xml"/><Relationship Id="rId32" Type="http://schemas.openxmlformats.org/officeDocument/2006/relationships/font" Target="fonts/DMSans-regular.fntdata"/><Relationship Id="rId13" Type="http://schemas.openxmlformats.org/officeDocument/2006/relationships/slide" Target="slides/slide7.xml"/><Relationship Id="rId35" Type="http://schemas.openxmlformats.org/officeDocument/2006/relationships/font" Target="fonts/DMSans-boldItalic.fntdata"/><Relationship Id="rId12" Type="http://schemas.openxmlformats.org/officeDocument/2006/relationships/slide" Target="slides/slide6.xml"/><Relationship Id="rId34" Type="http://schemas.openxmlformats.org/officeDocument/2006/relationships/font" Target="fonts/DMSans-italic.fntdata"/><Relationship Id="rId15" Type="http://schemas.openxmlformats.org/officeDocument/2006/relationships/font" Target="fonts/Catamaran-bold.fntdata"/><Relationship Id="rId14" Type="http://schemas.openxmlformats.org/officeDocument/2006/relationships/font" Target="fonts/Catamaran-regular.fntdata"/><Relationship Id="rId17" Type="http://schemas.openxmlformats.org/officeDocument/2006/relationships/font" Target="fonts/LexendSemiBold-bold.fntdata"/><Relationship Id="rId16" Type="http://schemas.openxmlformats.org/officeDocument/2006/relationships/font" Target="fonts/LexendSemiBold-regular.fntdata"/><Relationship Id="rId19" Type="http://schemas.openxmlformats.org/officeDocument/2006/relationships/font" Target="fonts/Anaheim-regular.fntdata"/><Relationship Id="rId18" Type="http://schemas.openxmlformats.org/officeDocument/2006/relationships/font" Target="fonts/Lobster-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9765ebf80a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9765ebf80a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9765ebf80a_0_1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9765ebf80a_0_1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9765ebf80a_0_1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9765ebf80a_0_1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a38f0544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a38f0544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9808e5a1f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9808e5a1f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9808e5a1f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9808e5a1f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4551238" y="1527716"/>
            <a:ext cx="3864600" cy="20163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3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4551238" y="3629291"/>
            <a:ext cx="3661800" cy="426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1"/>
          <p:cNvSpPr txBox="1"/>
          <p:nvPr>
            <p:ph hasCustomPrompt="1" type="title"/>
          </p:nvPr>
        </p:nvSpPr>
        <p:spPr>
          <a:xfrm>
            <a:off x="713225" y="1704975"/>
            <a:ext cx="4063800" cy="1106700"/>
          </a:xfrm>
          <a:prstGeom prst="rect">
            <a:avLst/>
          </a:prstGeom>
          <a:solidFill>
            <a:schemeClr val="dk2"/>
          </a:solidFill>
        </p:spPr>
        <p:txBody>
          <a:bodyPr anchorCtr="0" anchor="ctr" bIns="91425" lIns="91425" spcFirstLastPara="1" rIns="91425" wrap="square" tIns="91425">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8" name="Google Shape;48;p11"/>
          <p:cNvSpPr txBox="1"/>
          <p:nvPr>
            <p:ph idx="1" type="subTitle"/>
          </p:nvPr>
        </p:nvSpPr>
        <p:spPr>
          <a:xfrm>
            <a:off x="713225" y="2811900"/>
            <a:ext cx="4063800" cy="497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49" name="Shape 4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 name="Google Shape;53;p13"/>
          <p:cNvSpPr txBox="1"/>
          <p:nvPr>
            <p:ph idx="1" type="subTitle"/>
          </p:nvPr>
        </p:nvSpPr>
        <p:spPr>
          <a:xfrm>
            <a:off x="766325" y="2202433"/>
            <a:ext cx="2211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 name="Google Shape;54;p13"/>
          <p:cNvSpPr txBox="1"/>
          <p:nvPr>
            <p:ph idx="2" type="subTitle"/>
          </p:nvPr>
        </p:nvSpPr>
        <p:spPr>
          <a:xfrm>
            <a:off x="3465596" y="2202433"/>
            <a:ext cx="22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 name="Google Shape;55;p13"/>
          <p:cNvSpPr txBox="1"/>
          <p:nvPr>
            <p:ph idx="3" type="subTitle"/>
          </p:nvPr>
        </p:nvSpPr>
        <p:spPr>
          <a:xfrm>
            <a:off x="766325" y="3935624"/>
            <a:ext cx="2211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 name="Google Shape;56;p13"/>
          <p:cNvSpPr txBox="1"/>
          <p:nvPr>
            <p:ph idx="4" type="subTitle"/>
          </p:nvPr>
        </p:nvSpPr>
        <p:spPr>
          <a:xfrm>
            <a:off x="3465596" y="3935614"/>
            <a:ext cx="22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 name="Google Shape;57;p13"/>
          <p:cNvSpPr txBox="1"/>
          <p:nvPr>
            <p:ph idx="5" type="subTitle"/>
          </p:nvPr>
        </p:nvSpPr>
        <p:spPr>
          <a:xfrm>
            <a:off x="6164874" y="2202433"/>
            <a:ext cx="22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 name="Google Shape;58;p13"/>
          <p:cNvSpPr txBox="1"/>
          <p:nvPr>
            <p:ph idx="6" type="subTitle"/>
          </p:nvPr>
        </p:nvSpPr>
        <p:spPr>
          <a:xfrm>
            <a:off x="6164874" y="3935614"/>
            <a:ext cx="22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 name="Google Shape;59;p13"/>
          <p:cNvSpPr txBox="1"/>
          <p:nvPr>
            <p:ph hasCustomPrompt="1" idx="7" type="title"/>
          </p:nvPr>
        </p:nvSpPr>
        <p:spPr>
          <a:xfrm>
            <a:off x="766325" y="1241869"/>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p:nvPr>
            <p:ph hasCustomPrompt="1" idx="8" type="title"/>
          </p:nvPr>
        </p:nvSpPr>
        <p:spPr>
          <a:xfrm>
            <a:off x="766325" y="2974470"/>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p:nvPr>
            <p:ph hasCustomPrompt="1" idx="9" type="title"/>
          </p:nvPr>
        </p:nvSpPr>
        <p:spPr>
          <a:xfrm>
            <a:off x="3465597" y="1241869"/>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p:nvPr>
            <p:ph hasCustomPrompt="1" idx="13" type="title"/>
          </p:nvPr>
        </p:nvSpPr>
        <p:spPr>
          <a:xfrm>
            <a:off x="3465596" y="2974470"/>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p:nvPr>
            <p:ph hasCustomPrompt="1" idx="14" type="title"/>
          </p:nvPr>
        </p:nvSpPr>
        <p:spPr>
          <a:xfrm>
            <a:off x="6164875" y="1241869"/>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p:nvPr>
            <p:ph hasCustomPrompt="1" idx="15" type="title"/>
          </p:nvPr>
        </p:nvSpPr>
        <p:spPr>
          <a:xfrm>
            <a:off x="6164875" y="2974470"/>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p:nvPr>
            <p:ph idx="16" type="subTitle"/>
          </p:nvPr>
        </p:nvSpPr>
        <p:spPr>
          <a:xfrm>
            <a:off x="766325" y="1870550"/>
            <a:ext cx="22110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6" name="Google Shape;66;p13"/>
          <p:cNvSpPr txBox="1"/>
          <p:nvPr>
            <p:ph idx="17" type="subTitle"/>
          </p:nvPr>
        </p:nvSpPr>
        <p:spPr>
          <a:xfrm>
            <a:off x="3465596" y="1870551"/>
            <a:ext cx="2212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7" name="Google Shape;67;p13"/>
          <p:cNvSpPr txBox="1"/>
          <p:nvPr>
            <p:ph idx="18" type="subTitle"/>
          </p:nvPr>
        </p:nvSpPr>
        <p:spPr>
          <a:xfrm>
            <a:off x="6164874" y="1870551"/>
            <a:ext cx="2212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8" name="Google Shape;68;p13"/>
          <p:cNvSpPr txBox="1"/>
          <p:nvPr>
            <p:ph idx="19" type="subTitle"/>
          </p:nvPr>
        </p:nvSpPr>
        <p:spPr>
          <a:xfrm>
            <a:off x="766325" y="3603223"/>
            <a:ext cx="22110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9" name="Google Shape;69;p13"/>
          <p:cNvSpPr txBox="1"/>
          <p:nvPr>
            <p:ph idx="20" type="subTitle"/>
          </p:nvPr>
        </p:nvSpPr>
        <p:spPr>
          <a:xfrm>
            <a:off x="3465596" y="3603214"/>
            <a:ext cx="2212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70" name="Google Shape;70;p13"/>
          <p:cNvSpPr txBox="1"/>
          <p:nvPr>
            <p:ph idx="21" type="subTitle"/>
          </p:nvPr>
        </p:nvSpPr>
        <p:spPr>
          <a:xfrm>
            <a:off x="6164874" y="3603214"/>
            <a:ext cx="2212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1" name="Shape 71"/>
        <p:cNvGrpSpPr/>
        <p:nvPr/>
      </p:nvGrpSpPr>
      <p:grpSpPr>
        <a:xfrm>
          <a:off x="0" y="0"/>
          <a:ext cx="0" cy="0"/>
          <a:chOff x="0" y="0"/>
          <a:chExt cx="0" cy="0"/>
        </a:xfrm>
      </p:grpSpPr>
      <p:sp>
        <p:nvSpPr>
          <p:cNvPr id="72" name="Google Shape;72;p14"/>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txBox="1"/>
          <p:nvPr>
            <p:ph type="title"/>
          </p:nvPr>
        </p:nvSpPr>
        <p:spPr>
          <a:xfrm>
            <a:off x="4371994" y="3262450"/>
            <a:ext cx="4058700" cy="661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400">
                <a:latin typeface="Catamaran SemiBold"/>
                <a:ea typeface="Catamaran SemiBold"/>
                <a:cs typeface="Catamaran SemiBold"/>
                <a:sym typeface="Catamaran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4" name="Google Shape;74;p14"/>
          <p:cNvSpPr txBox="1"/>
          <p:nvPr>
            <p:ph idx="1" type="subTitle"/>
          </p:nvPr>
        </p:nvSpPr>
        <p:spPr>
          <a:xfrm>
            <a:off x="4371975" y="1364775"/>
            <a:ext cx="4058700" cy="18633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4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75" name="Shape 75"/>
        <p:cNvGrpSpPr/>
        <p:nvPr/>
      </p:nvGrpSpPr>
      <p:grpSpPr>
        <a:xfrm>
          <a:off x="0" y="0"/>
          <a:ext cx="0" cy="0"/>
          <a:chOff x="0" y="0"/>
          <a:chExt cx="0" cy="0"/>
        </a:xfrm>
      </p:grpSpPr>
      <p:sp>
        <p:nvSpPr>
          <p:cNvPr id="76" name="Google Shape;76;p15"/>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ph type="title"/>
          </p:nvPr>
        </p:nvSpPr>
        <p:spPr>
          <a:xfrm>
            <a:off x="4737750" y="1271200"/>
            <a:ext cx="3315600" cy="16821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8" name="Google Shape;78;p15"/>
          <p:cNvSpPr txBox="1"/>
          <p:nvPr>
            <p:ph idx="1" type="subTitle"/>
          </p:nvPr>
        </p:nvSpPr>
        <p:spPr>
          <a:xfrm>
            <a:off x="4737774" y="2953100"/>
            <a:ext cx="3315600" cy="919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 name="Google Shape;79;p15"/>
          <p:cNvSpPr/>
          <p:nvPr>
            <p:ph idx="2" type="pic"/>
          </p:nvPr>
        </p:nvSpPr>
        <p:spPr>
          <a:xfrm>
            <a:off x="1158725" y="796388"/>
            <a:ext cx="2910000" cy="3474600"/>
          </a:xfrm>
          <a:prstGeom prst="plaque">
            <a:avLst>
              <a:gd fmla="val 4697" name="adj"/>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80" name="Shape 80"/>
        <p:cNvGrpSpPr/>
        <p:nvPr/>
      </p:nvGrpSpPr>
      <p:grpSpPr>
        <a:xfrm>
          <a:off x="0" y="0"/>
          <a:ext cx="0" cy="0"/>
          <a:chOff x="0" y="0"/>
          <a:chExt cx="0" cy="0"/>
        </a:xfrm>
      </p:grpSpPr>
      <p:sp>
        <p:nvSpPr>
          <p:cNvPr id="81" name="Google Shape;81;p16"/>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ph type="title"/>
          </p:nvPr>
        </p:nvSpPr>
        <p:spPr>
          <a:xfrm>
            <a:off x="1202775" y="1393237"/>
            <a:ext cx="2647800" cy="11979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3" name="Google Shape;83;p16"/>
          <p:cNvSpPr txBox="1"/>
          <p:nvPr>
            <p:ph idx="1" type="subTitle"/>
          </p:nvPr>
        </p:nvSpPr>
        <p:spPr>
          <a:xfrm>
            <a:off x="1202775" y="2551725"/>
            <a:ext cx="2647800" cy="115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84" name="Shape 84"/>
        <p:cNvGrpSpPr/>
        <p:nvPr/>
      </p:nvGrpSpPr>
      <p:grpSpPr>
        <a:xfrm>
          <a:off x="0" y="0"/>
          <a:ext cx="0" cy="0"/>
          <a:chOff x="0" y="0"/>
          <a:chExt cx="0" cy="0"/>
        </a:xfrm>
      </p:grpSpPr>
      <p:sp>
        <p:nvSpPr>
          <p:cNvPr id="85" name="Google Shape;85;p17"/>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ph type="title"/>
          </p:nvPr>
        </p:nvSpPr>
        <p:spPr>
          <a:xfrm>
            <a:off x="4490150" y="1852200"/>
            <a:ext cx="3287100" cy="591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7" name="Google Shape;87;p17"/>
          <p:cNvSpPr txBox="1"/>
          <p:nvPr>
            <p:ph idx="1" type="subTitle"/>
          </p:nvPr>
        </p:nvSpPr>
        <p:spPr>
          <a:xfrm>
            <a:off x="4490300" y="2379600"/>
            <a:ext cx="3287100" cy="911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88" name="Shape 88"/>
        <p:cNvGrpSpPr/>
        <p:nvPr/>
      </p:nvGrpSpPr>
      <p:grpSpPr>
        <a:xfrm>
          <a:off x="0" y="0"/>
          <a:ext cx="0" cy="0"/>
          <a:chOff x="0" y="0"/>
          <a:chExt cx="0" cy="0"/>
        </a:xfrm>
      </p:grpSpPr>
      <p:sp>
        <p:nvSpPr>
          <p:cNvPr id="89" name="Google Shape;89;p18"/>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txBox="1"/>
          <p:nvPr>
            <p:ph type="title"/>
          </p:nvPr>
        </p:nvSpPr>
        <p:spPr>
          <a:xfrm>
            <a:off x="1456538" y="1838988"/>
            <a:ext cx="3275100" cy="5799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1" name="Google Shape;91;p18"/>
          <p:cNvSpPr txBox="1"/>
          <p:nvPr>
            <p:ph idx="1" type="subTitle"/>
          </p:nvPr>
        </p:nvSpPr>
        <p:spPr>
          <a:xfrm>
            <a:off x="1456538" y="2418913"/>
            <a:ext cx="3275100" cy="885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2_1">
    <p:spTree>
      <p:nvGrpSpPr>
        <p:cNvPr id="92" name="Shape 92"/>
        <p:cNvGrpSpPr/>
        <p:nvPr/>
      </p:nvGrpSpPr>
      <p:grpSpPr>
        <a:xfrm>
          <a:off x="0" y="0"/>
          <a:ext cx="0" cy="0"/>
          <a:chOff x="0" y="0"/>
          <a:chExt cx="0" cy="0"/>
        </a:xfrm>
      </p:grpSpPr>
      <p:sp>
        <p:nvSpPr>
          <p:cNvPr id="93" name="Google Shape;93;p19"/>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9"/>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5" name="Google Shape;95;p19"/>
          <p:cNvSpPr txBox="1"/>
          <p:nvPr>
            <p:ph idx="1" type="subTitle"/>
          </p:nvPr>
        </p:nvSpPr>
        <p:spPr>
          <a:xfrm>
            <a:off x="713225" y="1167125"/>
            <a:ext cx="7733700" cy="1328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4"/>
              </a:buClr>
              <a:buSzPts val="1400"/>
              <a:buFont typeface="Nunito Light"/>
              <a:buChar char="●"/>
              <a:defRPr/>
            </a:lvl1pPr>
            <a:lvl2pPr lvl="1">
              <a:spcBef>
                <a:spcPts val="0"/>
              </a:spcBef>
              <a:spcAft>
                <a:spcPts val="0"/>
              </a:spcAft>
              <a:buSzPts val="1400"/>
              <a:buFont typeface="Nunito Light"/>
              <a:buChar char="○"/>
              <a:defRPr/>
            </a:lvl2pPr>
            <a:lvl3pPr lvl="2">
              <a:spcBef>
                <a:spcPts val="0"/>
              </a:spcBef>
              <a:spcAft>
                <a:spcPts val="0"/>
              </a:spcAft>
              <a:buSzPts val="1400"/>
              <a:buFont typeface="Nunito Light"/>
              <a:buChar char="■"/>
              <a:defRPr/>
            </a:lvl3pPr>
            <a:lvl4pPr lvl="3">
              <a:spcBef>
                <a:spcPts val="0"/>
              </a:spcBef>
              <a:spcAft>
                <a:spcPts val="0"/>
              </a:spcAft>
              <a:buSzPts val="1400"/>
              <a:buFont typeface="Nunito Light"/>
              <a:buChar char="●"/>
              <a:defRPr/>
            </a:lvl4pPr>
            <a:lvl5pPr lvl="4">
              <a:spcBef>
                <a:spcPts val="0"/>
              </a:spcBef>
              <a:spcAft>
                <a:spcPts val="0"/>
              </a:spcAft>
              <a:buSzPts val="1400"/>
              <a:buFont typeface="Nunito Light"/>
              <a:buChar char="○"/>
              <a:defRPr/>
            </a:lvl5pPr>
            <a:lvl6pPr lvl="5">
              <a:spcBef>
                <a:spcPts val="0"/>
              </a:spcBef>
              <a:spcAft>
                <a:spcPts val="0"/>
              </a:spcAft>
              <a:buSzPts val="1400"/>
              <a:buFont typeface="Nunito Light"/>
              <a:buChar char="■"/>
              <a:defRPr/>
            </a:lvl6pPr>
            <a:lvl7pPr lvl="6">
              <a:spcBef>
                <a:spcPts val="0"/>
              </a:spcBef>
              <a:spcAft>
                <a:spcPts val="0"/>
              </a:spcAft>
              <a:buSzPts val="1400"/>
              <a:buFont typeface="Nunito Light"/>
              <a:buChar char="●"/>
              <a:defRPr/>
            </a:lvl7pPr>
            <a:lvl8pPr lvl="7">
              <a:spcBef>
                <a:spcPts val="0"/>
              </a:spcBef>
              <a:spcAft>
                <a:spcPts val="0"/>
              </a:spcAft>
              <a:buSzPts val="1400"/>
              <a:buFont typeface="Nunito Light"/>
              <a:buChar char="○"/>
              <a:defRPr/>
            </a:lvl8pPr>
            <a:lvl9pPr lvl="8">
              <a:spcBef>
                <a:spcPts val="0"/>
              </a:spcBef>
              <a:spcAft>
                <a:spcPts val="0"/>
              </a:spcAft>
              <a:buSzPts val="1400"/>
              <a:buFont typeface="Nunito Light"/>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2_1_1">
    <p:spTree>
      <p:nvGrpSpPr>
        <p:cNvPr id="96" name="Shape 96"/>
        <p:cNvGrpSpPr/>
        <p:nvPr/>
      </p:nvGrpSpPr>
      <p:grpSpPr>
        <a:xfrm>
          <a:off x="0" y="0"/>
          <a:ext cx="0" cy="0"/>
          <a:chOff x="0" y="0"/>
          <a:chExt cx="0" cy="0"/>
        </a:xfrm>
      </p:grpSpPr>
      <p:sp>
        <p:nvSpPr>
          <p:cNvPr id="97" name="Google Shape;97;p20"/>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0"/>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9" name="Google Shape;99;p20"/>
          <p:cNvSpPr txBox="1"/>
          <p:nvPr>
            <p:ph idx="1" type="subTitle"/>
          </p:nvPr>
        </p:nvSpPr>
        <p:spPr>
          <a:xfrm>
            <a:off x="1000500" y="1580200"/>
            <a:ext cx="3496800" cy="2623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400"/>
              <a:buFont typeface="Nunito Light"/>
              <a:buChar char="●"/>
              <a:defRPr/>
            </a:lvl1pPr>
            <a:lvl2pPr lvl="1" rtl="0">
              <a:spcBef>
                <a:spcPts val="0"/>
              </a:spcBef>
              <a:spcAft>
                <a:spcPts val="0"/>
              </a:spcAft>
              <a:buSzPts val="1400"/>
              <a:buFont typeface="Nunito Light"/>
              <a:buChar char="○"/>
              <a:defRPr/>
            </a:lvl2pPr>
            <a:lvl3pPr lvl="2" rtl="0">
              <a:spcBef>
                <a:spcPts val="0"/>
              </a:spcBef>
              <a:spcAft>
                <a:spcPts val="0"/>
              </a:spcAft>
              <a:buSzPts val="1400"/>
              <a:buFont typeface="Nunito Light"/>
              <a:buChar char="■"/>
              <a:defRPr/>
            </a:lvl3pPr>
            <a:lvl4pPr lvl="3" rtl="0">
              <a:spcBef>
                <a:spcPts val="0"/>
              </a:spcBef>
              <a:spcAft>
                <a:spcPts val="0"/>
              </a:spcAft>
              <a:buSzPts val="1400"/>
              <a:buFont typeface="Nunito Light"/>
              <a:buChar char="●"/>
              <a:defRPr/>
            </a:lvl4pPr>
            <a:lvl5pPr lvl="4" rtl="0">
              <a:spcBef>
                <a:spcPts val="0"/>
              </a:spcBef>
              <a:spcAft>
                <a:spcPts val="0"/>
              </a:spcAft>
              <a:buSzPts val="1400"/>
              <a:buFont typeface="Nunito Light"/>
              <a:buChar char="○"/>
              <a:defRPr/>
            </a:lvl5pPr>
            <a:lvl6pPr lvl="5" rtl="0">
              <a:spcBef>
                <a:spcPts val="0"/>
              </a:spcBef>
              <a:spcAft>
                <a:spcPts val="0"/>
              </a:spcAft>
              <a:buSzPts val="1400"/>
              <a:buFont typeface="Nunito Light"/>
              <a:buChar char="■"/>
              <a:defRPr/>
            </a:lvl6pPr>
            <a:lvl7pPr lvl="6" rtl="0">
              <a:spcBef>
                <a:spcPts val="0"/>
              </a:spcBef>
              <a:spcAft>
                <a:spcPts val="0"/>
              </a:spcAft>
              <a:buSzPts val="1400"/>
              <a:buFont typeface="Nunito Light"/>
              <a:buChar char="●"/>
              <a:defRPr/>
            </a:lvl7pPr>
            <a:lvl8pPr lvl="7" rtl="0">
              <a:spcBef>
                <a:spcPts val="0"/>
              </a:spcBef>
              <a:spcAft>
                <a:spcPts val="0"/>
              </a:spcAft>
              <a:buSzPts val="1400"/>
              <a:buFont typeface="Nunito Light"/>
              <a:buChar char="○"/>
              <a:defRPr/>
            </a:lvl8pPr>
            <a:lvl9pPr lvl="8" rtl="0">
              <a:spcBef>
                <a:spcPts val="0"/>
              </a:spcBef>
              <a:spcAft>
                <a:spcPts val="0"/>
              </a:spcAft>
              <a:buSzPts val="1400"/>
              <a:buFont typeface="Nunito Light"/>
              <a:buChar char="■"/>
              <a:defRPr/>
            </a:lvl9pPr>
          </a:lstStyle>
          <a:p/>
        </p:txBody>
      </p:sp>
      <p:sp>
        <p:nvSpPr>
          <p:cNvPr id="100" name="Google Shape;100;p20"/>
          <p:cNvSpPr txBox="1"/>
          <p:nvPr>
            <p:ph idx="2" type="subTitle"/>
          </p:nvPr>
        </p:nvSpPr>
        <p:spPr>
          <a:xfrm>
            <a:off x="4646727" y="1580200"/>
            <a:ext cx="3496800" cy="2623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400"/>
              <a:buFont typeface="Nunito Light"/>
              <a:buChar char="●"/>
              <a:defRPr/>
            </a:lvl1pPr>
            <a:lvl2pPr lvl="1" rtl="0">
              <a:spcBef>
                <a:spcPts val="0"/>
              </a:spcBef>
              <a:spcAft>
                <a:spcPts val="0"/>
              </a:spcAft>
              <a:buSzPts val="1400"/>
              <a:buFont typeface="Nunito Light"/>
              <a:buChar char="○"/>
              <a:defRPr/>
            </a:lvl2pPr>
            <a:lvl3pPr lvl="2" rtl="0">
              <a:spcBef>
                <a:spcPts val="0"/>
              </a:spcBef>
              <a:spcAft>
                <a:spcPts val="0"/>
              </a:spcAft>
              <a:buSzPts val="1400"/>
              <a:buFont typeface="Nunito Light"/>
              <a:buChar char="■"/>
              <a:defRPr/>
            </a:lvl3pPr>
            <a:lvl4pPr lvl="3" rtl="0">
              <a:spcBef>
                <a:spcPts val="0"/>
              </a:spcBef>
              <a:spcAft>
                <a:spcPts val="0"/>
              </a:spcAft>
              <a:buSzPts val="1400"/>
              <a:buFont typeface="Nunito Light"/>
              <a:buChar char="●"/>
              <a:defRPr/>
            </a:lvl4pPr>
            <a:lvl5pPr lvl="4" rtl="0">
              <a:spcBef>
                <a:spcPts val="0"/>
              </a:spcBef>
              <a:spcAft>
                <a:spcPts val="0"/>
              </a:spcAft>
              <a:buSzPts val="1400"/>
              <a:buFont typeface="Nunito Light"/>
              <a:buChar char="○"/>
              <a:defRPr/>
            </a:lvl5pPr>
            <a:lvl6pPr lvl="5" rtl="0">
              <a:spcBef>
                <a:spcPts val="0"/>
              </a:spcBef>
              <a:spcAft>
                <a:spcPts val="0"/>
              </a:spcAft>
              <a:buSzPts val="1400"/>
              <a:buFont typeface="Nunito Light"/>
              <a:buChar char="■"/>
              <a:defRPr/>
            </a:lvl6pPr>
            <a:lvl7pPr lvl="6" rtl="0">
              <a:spcBef>
                <a:spcPts val="0"/>
              </a:spcBef>
              <a:spcAft>
                <a:spcPts val="0"/>
              </a:spcAft>
              <a:buSzPts val="1400"/>
              <a:buFont typeface="Nunito Light"/>
              <a:buChar char="●"/>
              <a:defRPr/>
            </a:lvl7pPr>
            <a:lvl8pPr lvl="7" rtl="0">
              <a:spcBef>
                <a:spcPts val="0"/>
              </a:spcBef>
              <a:spcAft>
                <a:spcPts val="0"/>
              </a:spcAft>
              <a:buSzPts val="1400"/>
              <a:buFont typeface="Nunito Light"/>
              <a:buChar char="○"/>
              <a:defRPr/>
            </a:lvl8pPr>
            <a:lvl9pPr lvl="8" rtl="0">
              <a:spcBef>
                <a:spcPts val="0"/>
              </a:spcBef>
              <a:spcAft>
                <a:spcPts val="0"/>
              </a:spcAft>
              <a:buSzPts val="1400"/>
              <a:buFont typeface="Nunito Light"/>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p:nvPr/>
        </p:nvSpPr>
        <p:spPr>
          <a:xfrm>
            <a:off x="236525" y="186125"/>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4396925" y="2465725"/>
            <a:ext cx="3838500" cy="771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4396925" y="1533450"/>
            <a:ext cx="966900" cy="861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5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txBox="1"/>
          <p:nvPr>
            <p:ph idx="1" type="subTitle"/>
          </p:nvPr>
        </p:nvSpPr>
        <p:spPr>
          <a:xfrm>
            <a:off x="4396925" y="3235050"/>
            <a:ext cx="38385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1" name="Shape 101"/>
        <p:cNvGrpSpPr/>
        <p:nvPr/>
      </p:nvGrpSpPr>
      <p:grpSpPr>
        <a:xfrm>
          <a:off x="0" y="0"/>
          <a:ext cx="0" cy="0"/>
          <a:chOff x="0" y="0"/>
          <a:chExt cx="0" cy="0"/>
        </a:xfrm>
      </p:grpSpPr>
      <p:sp>
        <p:nvSpPr>
          <p:cNvPr id="102" name="Google Shape;102;p21"/>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4" name="Google Shape;104;p21"/>
          <p:cNvSpPr txBox="1"/>
          <p:nvPr>
            <p:ph idx="1" type="subTitle"/>
          </p:nvPr>
        </p:nvSpPr>
        <p:spPr>
          <a:xfrm>
            <a:off x="5061063" y="2957850"/>
            <a:ext cx="2542200" cy="1148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 name="Google Shape;105;p21"/>
          <p:cNvSpPr txBox="1"/>
          <p:nvPr>
            <p:ph idx="2" type="subTitle"/>
          </p:nvPr>
        </p:nvSpPr>
        <p:spPr>
          <a:xfrm>
            <a:off x="1540713" y="2957850"/>
            <a:ext cx="2542200" cy="1148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 name="Google Shape;106;p21"/>
          <p:cNvSpPr txBox="1"/>
          <p:nvPr>
            <p:ph idx="3" type="subTitle"/>
          </p:nvPr>
        </p:nvSpPr>
        <p:spPr>
          <a:xfrm>
            <a:off x="1540723" y="2475150"/>
            <a:ext cx="25422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07" name="Google Shape;107;p21"/>
          <p:cNvSpPr txBox="1"/>
          <p:nvPr>
            <p:ph idx="4" type="subTitle"/>
          </p:nvPr>
        </p:nvSpPr>
        <p:spPr>
          <a:xfrm>
            <a:off x="5061077" y="2475150"/>
            <a:ext cx="25422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08" name="Shape 108"/>
        <p:cNvGrpSpPr/>
        <p:nvPr/>
      </p:nvGrpSpPr>
      <p:grpSpPr>
        <a:xfrm>
          <a:off x="0" y="0"/>
          <a:ext cx="0" cy="0"/>
          <a:chOff x="0" y="0"/>
          <a:chExt cx="0" cy="0"/>
        </a:xfrm>
      </p:grpSpPr>
      <p:sp>
        <p:nvSpPr>
          <p:cNvPr id="109" name="Google Shape;109;p22"/>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1" name="Google Shape;111;p22"/>
          <p:cNvSpPr txBox="1"/>
          <p:nvPr>
            <p:ph idx="1" type="subTitle"/>
          </p:nvPr>
        </p:nvSpPr>
        <p:spPr>
          <a:xfrm>
            <a:off x="4827955" y="1856575"/>
            <a:ext cx="3203100" cy="197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 name="Google Shape;112;p22"/>
          <p:cNvSpPr txBox="1"/>
          <p:nvPr>
            <p:ph idx="2" type="subTitle"/>
          </p:nvPr>
        </p:nvSpPr>
        <p:spPr>
          <a:xfrm>
            <a:off x="1112975" y="1856575"/>
            <a:ext cx="3203100" cy="197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13" name="Shape 113"/>
        <p:cNvGrpSpPr/>
        <p:nvPr/>
      </p:nvGrpSpPr>
      <p:grpSpPr>
        <a:xfrm>
          <a:off x="0" y="0"/>
          <a:ext cx="0" cy="0"/>
          <a:chOff x="0" y="0"/>
          <a:chExt cx="0" cy="0"/>
        </a:xfrm>
      </p:grpSpPr>
      <p:sp>
        <p:nvSpPr>
          <p:cNvPr id="114" name="Google Shape;114;p23"/>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6" name="Google Shape;116;p23"/>
          <p:cNvSpPr txBox="1"/>
          <p:nvPr>
            <p:ph idx="1" type="subTitle"/>
          </p:nvPr>
        </p:nvSpPr>
        <p:spPr>
          <a:xfrm>
            <a:off x="937625" y="3024474"/>
            <a:ext cx="21753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23"/>
          <p:cNvSpPr txBox="1"/>
          <p:nvPr>
            <p:ph idx="2" type="subTitle"/>
          </p:nvPr>
        </p:nvSpPr>
        <p:spPr>
          <a:xfrm>
            <a:off x="3484347" y="3024474"/>
            <a:ext cx="21753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 name="Google Shape;118;p23"/>
          <p:cNvSpPr txBox="1"/>
          <p:nvPr>
            <p:ph idx="3" type="subTitle"/>
          </p:nvPr>
        </p:nvSpPr>
        <p:spPr>
          <a:xfrm>
            <a:off x="6031075" y="3024474"/>
            <a:ext cx="21753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 name="Google Shape;119;p23"/>
          <p:cNvSpPr txBox="1"/>
          <p:nvPr>
            <p:ph idx="4" type="subTitle"/>
          </p:nvPr>
        </p:nvSpPr>
        <p:spPr>
          <a:xfrm>
            <a:off x="937625" y="2669272"/>
            <a:ext cx="2175300" cy="478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20" name="Google Shape;120;p23"/>
          <p:cNvSpPr txBox="1"/>
          <p:nvPr>
            <p:ph idx="5" type="subTitle"/>
          </p:nvPr>
        </p:nvSpPr>
        <p:spPr>
          <a:xfrm>
            <a:off x="3484350" y="2669272"/>
            <a:ext cx="2175300" cy="478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21" name="Google Shape;121;p23"/>
          <p:cNvSpPr txBox="1"/>
          <p:nvPr>
            <p:ph idx="6" type="subTitle"/>
          </p:nvPr>
        </p:nvSpPr>
        <p:spPr>
          <a:xfrm>
            <a:off x="6031075" y="2669272"/>
            <a:ext cx="2175300" cy="478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22" name="Shape 122"/>
        <p:cNvGrpSpPr/>
        <p:nvPr/>
      </p:nvGrpSpPr>
      <p:grpSpPr>
        <a:xfrm>
          <a:off x="0" y="0"/>
          <a:ext cx="0" cy="0"/>
          <a:chOff x="0" y="0"/>
          <a:chExt cx="0" cy="0"/>
        </a:xfrm>
      </p:grpSpPr>
      <p:sp>
        <p:nvSpPr>
          <p:cNvPr id="123" name="Google Shape;123;p24"/>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5" name="Google Shape;125;p24"/>
          <p:cNvSpPr txBox="1"/>
          <p:nvPr>
            <p:ph idx="1" type="subTitle"/>
          </p:nvPr>
        </p:nvSpPr>
        <p:spPr>
          <a:xfrm>
            <a:off x="2276748" y="1938925"/>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 name="Google Shape;126;p24"/>
          <p:cNvSpPr txBox="1"/>
          <p:nvPr>
            <p:ph idx="2" type="subTitle"/>
          </p:nvPr>
        </p:nvSpPr>
        <p:spPr>
          <a:xfrm>
            <a:off x="5602927" y="1938925"/>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7" name="Google Shape;127;p24"/>
          <p:cNvSpPr txBox="1"/>
          <p:nvPr>
            <p:ph idx="3" type="subTitle"/>
          </p:nvPr>
        </p:nvSpPr>
        <p:spPr>
          <a:xfrm>
            <a:off x="2276748" y="3581800"/>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24"/>
          <p:cNvSpPr txBox="1"/>
          <p:nvPr>
            <p:ph idx="4" type="subTitle"/>
          </p:nvPr>
        </p:nvSpPr>
        <p:spPr>
          <a:xfrm>
            <a:off x="5602927" y="3581800"/>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 name="Google Shape;129;p24"/>
          <p:cNvSpPr txBox="1"/>
          <p:nvPr>
            <p:ph idx="5" type="subTitle"/>
          </p:nvPr>
        </p:nvSpPr>
        <p:spPr>
          <a:xfrm>
            <a:off x="2276748" y="158572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30" name="Google Shape;130;p24"/>
          <p:cNvSpPr txBox="1"/>
          <p:nvPr>
            <p:ph idx="6" type="subTitle"/>
          </p:nvPr>
        </p:nvSpPr>
        <p:spPr>
          <a:xfrm>
            <a:off x="2276748" y="322870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31" name="Google Shape;131;p24"/>
          <p:cNvSpPr txBox="1"/>
          <p:nvPr>
            <p:ph idx="7" type="subTitle"/>
          </p:nvPr>
        </p:nvSpPr>
        <p:spPr>
          <a:xfrm>
            <a:off x="5602923" y="158572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32" name="Google Shape;132;p24"/>
          <p:cNvSpPr txBox="1"/>
          <p:nvPr>
            <p:ph idx="8" type="subTitle"/>
          </p:nvPr>
        </p:nvSpPr>
        <p:spPr>
          <a:xfrm>
            <a:off x="5602923" y="322870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33" name="Shape 133"/>
        <p:cNvGrpSpPr/>
        <p:nvPr/>
      </p:nvGrpSpPr>
      <p:grpSpPr>
        <a:xfrm>
          <a:off x="0" y="0"/>
          <a:ext cx="0" cy="0"/>
          <a:chOff x="0" y="0"/>
          <a:chExt cx="0" cy="0"/>
        </a:xfrm>
      </p:grpSpPr>
      <p:sp>
        <p:nvSpPr>
          <p:cNvPr id="134" name="Google Shape;134;p25"/>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6" name="Google Shape;136;p25"/>
          <p:cNvSpPr txBox="1"/>
          <p:nvPr>
            <p:ph idx="1" type="subTitle"/>
          </p:nvPr>
        </p:nvSpPr>
        <p:spPr>
          <a:xfrm>
            <a:off x="1433125" y="1920600"/>
            <a:ext cx="1435500" cy="877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7" name="Google Shape;137;p25"/>
          <p:cNvSpPr txBox="1"/>
          <p:nvPr>
            <p:ph idx="2" type="subTitle"/>
          </p:nvPr>
        </p:nvSpPr>
        <p:spPr>
          <a:xfrm>
            <a:off x="4212154" y="1920601"/>
            <a:ext cx="1437600" cy="877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8" name="Google Shape;138;p25"/>
          <p:cNvSpPr txBox="1"/>
          <p:nvPr>
            <p:ph idx="3" type="subTitle"/>
          </p:nvPr>
        </p:nvSpPr>
        <p:spPr>
          <a:xfrm>
            <a:off x="1433125" y="3418250"/>
            <a:ext cx="1435500" cy="88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 name="Google Shape;139;p25"/>
          <p:cNvSpPr txBox="1"/>
          <p:nvPr>
            <p:ph idx="4" type="subTitle"/>
          </p:nvPr>
        </p:nvSpPr>
        <p:spPr>
          <a:xfrm>
            <a:off x="4212153" y="3418250"/>
            <a:ext cx="1437600" cy="88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 name="Google Shape;140;p25"/>
          <p:cNvSpPr txBox="1"/>
          <p:nvPr>
            <p:ph idx="5" type="subTitle"/>
          </p:nvPr>
        </p:nvSpPr>
        <p:spPr>
          <a:xfrm>
            <a:off x="6995275" y="1920601"/>
            <a:ext cx="1435500" cy="877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25"/>
          <p:cNvSpPr txBox="1"/>
          <p:nvPr>
            <p:ph idx="6" type="subTitle"/>
          </p:nvPr>
        </p:nvSpPr>
        <p:spPr>
          <a:xfrm>
            <a:off x="6995275" y="3418250"/>
            <a:ext cx="1435500" cy="88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25"/>
          <p:cNvSpPr txBox="1"/>
          <p:nvPr>
            <p:ph idx="7" type="subTitle"/>
          </p:nvPr>
        </p:nvSpPr>
        <p:spPr>
          <a:xfrm>
            <a:off x="1433125" y="1580399"/>
            <a:ext cx="1435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43" name="Google Shape;143;p25"/>
          <p:cNvSpPr txBox="1"/>
          <p:nvPr>
            <p:ph idx="8" type="subTitle"/>
          </p:nvPr>
        </p:nvSpPr>
        <p:spPr>
          <a:xfrm>
            <a:off x="4214978" y="1580400"/>
            <a:ext cx="14319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44" name="Google Shape;144;p25"/>
          <p:cNvSpPr txBox="1"/>
          <p:nvPr>
            <p:ph idx="9" type="subTitle"/>
          </p:nvPr>
        </p:nvSpPr>
        <p:spPr>
          <a:xfrm>
            <a:off x="6998094" y="1580400"/>
            <a:ext cx="1435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45" name="Google Shape;145;p25"/>
          <p:cNvSpPr txBox="1"/>
          <p:nvPr>
            <p:ph idx="13" type="subTitle"/>
          </p:nvPr>
        </p:nvSpPr>
        <p:spPr>
          <a:xfrm>
            <a:off x="1433125" y="3086800"/>
            <a:ext cx="1435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46" name="Google Shape;146;p25"/>
          <p:cNvSpPr txBox="1"/>
          <p:nvPr>
            <p:ph idx="14" type="subTitle"/>
          </p:nvPr>
        </p:nvSpPr>
        <p:spPr>
          <a:xfrm>
            <a:off x="4214978" y="3086800"/>
            <a:ext cx="14319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47" name="Google Shape;147;p25"/>
          <p:cNvSpPr txBox="1"/>
          <p:nvPr>
            <p:ph idx="15" type="subTitle"/>
          </p:nvPr>
        </p:nvSpPr>
        <p:spPr>
          <a:xfrm>
            <a:off x="6998094" y="3086800"/>
            <a:ext cx="1435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48" name="Shape 148"/>
        <p:cNvGrpSpPr/>
        <p:nvPr/>
      </p:nvGrpSpPr>
      <p:grpSpPr>
        <a:xfrm>
          <a:off x="0" y="0"/>
          <a:ext cx="0" cy="0"/>
          <a:chOff x="0" y="0"/>
          <a:chExt cx="0" cy="0"/>
        </a:xfrm>
      </p:grpSpPr>
      <p:sp>
        <p:nvSpPr>
          <p:cNvPr id="149" name="Google Shape;149;p26"/>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6"/>
          <p:cNvSpPr txBox="1"/>
          <p:nvPr>
            <p:ph hasCustomPrompt="1" type="title"/>
          </p:nvPr>
        </p:nvSpPr>
        <p:spPr>
          <a:xfrm>
            <a:off x="4881175" y="669225"/>
            <a:ext cx="3489300" cy="768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1" name="Google Shape;151;p26"/>
          <p:cNvSpPr txBox="1"/>
          <p:nvPr>
            <p:ph idx="1" type="subTitle"/>
          </p:nvPr>
        </p:nvSpPr>
        <p:spPr>
          <a:xfrm>
            <a:off x="4881175" y="1358149"/>
            <a:ext cx="3489300" cy="411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152" name="Google Shape;152;p26"/>
          <p:cNvSpPr txBox="1"/>
          <p:nvPr>
            <p:ph hasCustomPrompt="1" idx="2" type="title"/>
          </p:nvPr>
        </p:nvSpPr>
        <p:spPr>
          <a:xfrm>
            <a:off x="4881175" y="2021488"/>
            <a:ext cx="3489300" cy="768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3" name="Google Shape;153;p26"/>
          <p:cNvSpPr txBox="1"/>
          <p:nvPr>
            <p:ph idx="3" type="subTitle"/>
          </p:nvPr>
        </p:nvSpPr>
        <p:spPr>
          <a:xfrm>
            <a:off x="4881175" y="2710412"/>
            <a:ext cx="3489300" cy="411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154" name="Google Shape;154;p26"/>
          <p:cNvSpPr txBox="1"/>
          <p:nvPr>
            <p:ph hasCustomPrompt="1" idx="4" type="title"/>
          </p:nvPr>
        </p:nvSpPr>
        <p:spPr>
          <a:xfrm>
            <a:off x="4881175" y="3373751"/>
            <a:ext cx="3489300" cy="768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5" name="Google Shape;155;p26"/>
          <p:cNvSpPr txBox="1"/>
          <p:nvPr>
            <p:ph idx="5" type="subTitle"/>
          </p:nvPr>
        </p:nvSpPr>
        <p:spPr>
          <a:xfrm>
            <a:off x="4881175" y="4062675"/>
            <a:ext cx="3489300" cy="411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56" name="Shape 156"/>
        <p:cNvGrpSpPr/>
        <p:nvPr/>
      </p:nvGrpSpPr>
      <p:grpSpPr>
        <a:xfrm>
          <a:off x="0" y="0"/>
          <a:ext cx="0" cy="0"/>
          <a:chOff x="0" y="0"/>
          <a:chExt cx="0" cy="0"/>
        </a:xfrm>
      </p:grpSpPr>
      <p:sp>
        <p:nvSpPr>
          <p:cNvPr id="157" name="Google Shape;157;p27"/>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7"/>
          <p:cNvSpPr txBox="1"/>
          <p:nvPr>
            <p:ph type="title"/>
          </p:nvPr>
        </p:nvSpPr>
        <p:spPr>
          <a:xfrm>
            <a:off x="1086063" y="620175"/>
            <a:ext cx="3232500" cy="8868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9" name="Google Shape;159;p27"/>
          <p:cNvSpPr txBox="1"/>
          <p:nvPr>
            <p:ph idx="1" type="subTitle"/>
          </p:nvPr>
        </p:nvSpPr>
        <p:spPr>
          <a:xfrm>
            <a:off x="1086063" y="1347712"/>
            <a:ext cx="32325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0" name="Google Shape;160;p27"/>
          <p:cNvSpPr txBox="1"/>
          <p:nvPr/>
        </p:nvSpPr>
        <p:spPr>
          <a:xfrm>
            <a:off x="1086063" y="3365900"/>
            <a:ext cx="3230100" cy="79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GB" sz="1100">
                <a:solidFill>
                  <a:schemeClr val="dk1"/>
                </a:solidFill>
                <a:latin typeface="Source Sans 3"/>
                <a:ea typeface="Source Sans 3"/>
                <a:cs typeface="Source Sans 3"/>
                <a:sym typeface="Source Sans 3"/>
              </a:rPr>
              <a:t>CREDITS:</a:t>
            </a:r>
            <a:r>
              <a:rPr lang="en-GB" sz="1100">
                <a:solidFill>
                  <a:schemeClr val="dk1"/>
                </a:solidFill>
                <a:latin typeface="Source Sans 3"/>
                <a:ea typeface="Source Sans 3"/>
                <a:cs typeface="Source Sans 3"/>
                <a:sym typeface="Source Sans 3"/>
              </a:rPr>
              <a:t> This presentation template was created by </a:t>
            </a:r>
            <a:r>
              <a:rPr b="1" lang="en-GB" sz="1100" u="sng">
                <a:solidFill>
                  <a:schemeClr val="dk1"/>
                </a:solidFill>
                <a:latin typeface="Source Sans 3"/>
                <a:ea typeface="Source Sans 3"/>
                <a:cs typeface="Source Sans 3"/>
                <a:sym typeface="Source Sans 3"/>
                <a:hlinkClick r:id="rId2">
                  <a:extLst>
                    <a:ext uri="{A12FA001-AC4F-418D-AE19-62706E023703}">
                      <ahyp:hlinkClr val="tx"/>
                    </a:ext>
                  </a:extLst>
                </a:hlinkClick>
              </a:rPr>
              <a:t>Slidesgo</a:t>
            </a:r>
            <a:r>
              <a:rPr lang="en-GB" sz="1100">
                <a:solidFill>
                  <a:schemeClr val="dk1"/>
                </a:solidFill>
                <a:latin typeface="Source Sans 3"/>
                <a:ea typeface="Source Sans 3"/>
                <a:cs typeface="Source Sans 3"/>
                <a:sym typeface="Source Sans 3"/>
              </a:rPr>
              <a:t>, and includes icons by </a:t>
            </a:r>
            <a:r>
              <a:rPr b="1" lang="en-GB" sz="1100" u="sng">
                <a:solidFill>
                  <a:schemeClr val="dk1"/>
                </a:solidFill>
                <a:latin typeface="Source Sans 3"/>
                <a:ea typeface="Source Sans 3"/>
                <a:cs typeface="Source Sans 3"/>
                <a:sym typeface="Source Sans 3"/>
                <a:hlinkClick r:id="rId3">
                  <a:extLst>
                    <a:ext uri="{A12FA001-AC4F-418D-AE19-62706E023703}">
                      <ahyp:hlinkClr val="tx"/>
                    </a:ext>
                  </a:extLst>
                </a:hlinkClick>
              </a:rPr>
              <a:t>Flaticon</a:t>
            </a:r>
            <a:r>
              <a:rPr lang="en-GB" sz="1100">
                <a:solidFill>
                  <a:schemeClr val="dk1"/>
                </a:solidFill>
                <a:latin typeface="Source Sans 3"/>
                <a:ea typeface="Source Sans 3"/>
                <a:cs typeface="Source Sans 3"/>
                <a:sym typeface="Source Sans 3"/>
              </a:rPr>
              <a:t>, and infographics &amp; images by </a:t>
            </a:r>
            <a:r>
              <a:rPr b="1" lang="en-GB" sz="1100" u="sng">
                <a:solidFill>
                  <a:schemeClr val="dk1"/>
                </a:solidFill>
                <a:latin typeface="Source Sans 3"/>
                <a:ea typeface="Source Sans 3"/>
                <a:cs typeface="Source Sans 3"/>
                <a:sym typeface="Source Sans 3"/>
                <a:hlinkClick r:id="rId4">
                  <a:extLst>
                    <a:ext uri="{A12FA001-AC4F-418D-AE19-62706E023703}">
                      <ahyp:hlinkClr val="tx"/>
                    </a:ext>
                  </a:extLst>
                </a:hlinkClick>
              </a:rPr>
              <a:t>Freepik</a:t>
            </a:r>
            <a:r>
              <a:rPr b="1" lang="en-GB" sz="1100" u="sng">
                <a:solidFill>
                  <a:schemeClr val="dk1"/>
                </a:solidFill>
                <a:latin typeface="Source Sans 3"/>
                <a:ea typeface="Source Sans 3"/>
                <a:cs typeface="Source Sans 3"/>
                <a:sym typeface="Source Sans 3"/>
              </a:rPr>
              <a:t> </a:t>
            </a:r>
            <a:endParaRPr b="1" sz="1100" u="sng">
              <a:solidFill>
                <a:schemeClr val="dk1"/>
              </a:solidFill>
              <a:latin typeface="Source Sans 3"/>
              <a:ea typeface="Source Sans 3"/>
              <a:cs typeface="Source Sans 3"/>
              <a:sym typeface="Source Sans 3"/>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61" name="Shape 161"/>
        <p:cNvGrpSpPr/>
        <p:nvPr/>
      </p:nvGrpSpPr>
      <p:grpSpPr>
        <a:xfrm>
          <a:off x="0" y="0"/>
          <a:ext cx="0" cy="0"/>
          <a:chOff x="0" y="0"/>
          <a:chExt cx="0" cy="0"/>
        </a:xfrm>
      </p:grpSpPr>
      <p:sp>
        <p:nvSpPr>
          <p:cNvPr id="162" name="Google Shape;162;p28"/>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63" name="Shape 163"/>
        <p:cNvGrpSpPr/>
        <p:nvPr/>
      </p:nvGrpSpPr>
      <p:grpSpPr>
        <a:xfrm>
          <a:off x="0" y="0"/>
          <a:ext cx="0" cy="0"/>
          <a:chOff x="0" y="0"/>
          <a:chExt cx="0" cy="0"/>
        </a:xfrm>
      </p:grpSpPr>
      <p:sp>
        <p:nvSpPr>
          <p:cNvPr id="164" name="Google Shape;164;p29"/>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8" name="Shape 168"/>
        <p:cNvGrpSpPr/>
        <p:nvPr/>
      </p:nvGrpSpPr>
      <p:grpSpPr>
        <a:xfrm>
          <a:off x="0" y="0"/>
          <a:ext cx="0" cy="0"/>
          <a:chOff x="0" y="0"/>
          <a:chExt cx="0" cy="0"/>
        </a:xfrm>
      </p:grpSpPr>
      <p:sp>
        <p:nvSpPr>
          <p:cNvPr id="169" name="Google Shape;169;p31"/>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1"/>
          <p:cNvSpPr txBox="1"/>
          <p:nvPr>
            <p:ph type="ctrTitle"/>
          </p:nvPr>
        </p:nvSpPr>
        <p:spPr>
          <a:xfrm>
            <a:off x="4551238" y="1527716"/>
            <a:ext cx="3864600" cy="20163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91919"/>
              </a:buClr>
              <a:buSzPts val="5200"/>
              <a:buNone/>
              <a:defRPr sz="33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71" name="Google Shape;171;p31"/>
          <p:cNvSpPr txBox="1"/>
          <p:nvPr>
            <p:ph idx="1" type="subTitle"/>
          </p:nvPr>
        </p:nvSpPr>
        <p:spPr>
          <a:xfrm>
            <a:off x="4551238" y="3629291"/>
            <a:ext cx="3661800" cy="426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 name="Google Shape;20;p4"/>
          <p:cNvSpPr txBox="1"/>
          <p:nvPr>
            <p:ph idx="1" type="body"/>
          </p:nvPr>
        </p:nvSpPr>
        <p:spPr>
          <a:xfrm>
            <a:off x="720000" y="1187568"/>
            <a:ext cx="7704000" cy="418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2" name="Shape 172"/>
        <p:cNvGrpSpPr/>
        <p:nvPr/>
      </p:nvGrpSpPr>
      <p:grpSpPr>
        <a:xfrm>
          <a:off x="0" y="0"/>
          <a:ext cx="0" cy="0"/>
          <a:chOff x="0" y="0"/>
          <a:chExt cx="0" cy="0"/>
        </a:xfrm>
      </p:grpSpPr>
      <p:sp>
        <p:nvSpPr>
          <p:cNvPr id="173" name="Google Shape;173;p32"/>
          <p:cNvSpPr/>
          <p:nvPr/>
        </p:nvSpPr>
        <p:spPr>
          <a:xfrm>
            <a:off x="236525" y="186125"/>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2"/>
          <p:cNvSpPr txBox="1"/>
          <p:nvPr>
            <p:ph type="title"/>
          </p:nvPr>
        </p:nvSpPr>
        <p:spPr>
          <a:xfrm>
            <a:off x="4396925" y="2465725"/>
            <a:ext cx="3838500" cy="7710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5" name="Google Shape;175;p32"/>
          <p:cNvSpPr txBox="1"/>
          <p:nvPr>
            <p:ph hasCustomPrompt="1" idx="2" type="title"/>
          </p:nvPr>
        </p:nvSpPr>
        <p:spPr>
          <a:xfrm>
            <a:off x="4396925" y="1533450"/>
            <a:ext cx="966900" cy="861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5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76" name="Google Shape;176;p32"/>
          <p:cNvSpPr txBox="1"/>
          <p:nvPr>
            <p:ph idx="1" type="subTitle"/>
          </p:nvPr>
        </p:nvSpPr>
        <p:spPr>
          <a:xfrm>
            <a:off x="4396925" y="3235050"/>
            <a:ext cx="38385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7" name="Shape 177"/>
        <p:cNvGrpSpPr/>
        <p:nvPr/>
      </p:nvGrpSpPr>
      <p:grpSpPr>
        <a:xfrm>
          <a:off x="0" y="0"/>
          <a:ext cx="0" cy="0"/>
          <a:chOff x="0" y="0"/>
          <a:chExt cx="0" cy="0"/>
        </a:xfrm>
      </p:grpSpPr>
      <p:sp>
        <p:nvSpPr>
          <p:cNvPr id="178" name="Google Shape;178;p33"/>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0" name="Google Shape;180;p33"/>
          <p:cNvSpPr txBox="1"/>
          <p:nvPr>
            <p:ph idx="1" type="body"/>
          </p:nvPr>
        </p:nvSpPr>
        <p:spPr>
          <a:xfrm>
            <a:off x="720000" y="1187568"/>
            <a:ext cx="7704000" cy="418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1" name="Shape 181"/>
        <p:cNvGrpSpPr/>
        <p:nvPr/>
      </p:nvGrpSpPr>
      <p:grpSpPr>
        <a:xfrm>
          <a:off x="0" y="0"/>
          <a:ext cx="0" cy="0"/>
          <a:chOff x="0" y="0"/>
          <a:chExt cx="0" cy="0"/>
        </a:xfrm>
      </p:grpSpPr>
      <p:sp>
        <p:nvSpPr>
          <p:cNvPr id="182" name="Google Shape;182;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3" name="Google Shape;183;p34"/>
          <p:cNvSpPr txBox="1"/>
          <p:nvPr>
            <p:ph idx="1" type="subTitle"/>
          </p:nvPr>
        </p:nvSpPr>
        <p:spPr>
          <a:xfrm>
            <a:off x="5197033" y="3648524"/>
            <a:ext cx="2222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4" name="Google Shape;184;p34"/>
          <p:cNvSpPr txBox="1"/>
          <p:nvPr>
            <p:ph idx="2" type="subTitle"/>
          </p:nvPr>
        </p:nvSpPr>
        <p:spPr>
          <a:xfrm>
            <a:off x="1726399" y="3648525"/>
            <a:ext cx="221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5" name="Google Shape;185;p34"/>
          <p:cNvSpPr txBox="1"/>
          <p:nvPr>
            <p:ph idx="3" type="subTitle"/>
          </p:nvPr>
        </p:nvSpPr>
        <p:spPr>
          <a:xfrm>
            <a:off x="5197025" y="3304425"/>
            <a:ext cx="2222100" cy="49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86" name="Google Shape;186;p34"/>
          <p:cNvSpPr txBox="1"/>
          <p:nvPr>
            <p:ph idx="4" type="subTitle"/>
          </p:nvPr>
        </p:nvSpPr>
        <p:spPr>
          <a:xfrm>
            <a:off x="1726200" y="3304425"/>
            <a:ext cx="2219400" cy="49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87" name="Google Shape;187;p34"/>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8" name="Shape 188"/>
        <p:cNvGrpSpPr/>
        <p:nvPr/>
      </p:nvGrpSpPr>
      <p:grpSpPr>
        <a:xfrm>
          <a:off x="0" y="0"/>
          <a:ext cx="0" cy="0"/>
          <a:chOff x="0" y="0"/>
          <a:chExt cx="0" cy="0"/>
        </a:xfrm>
      </p:grpSpPr>
      <p:sp>
        <p:nvSpPr>
          <p:cNvPr id="189" name="Google Shape;189;p35"/>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1" name="Shape 191"/>
        <p:cNvGrpSpPr/>
        <p:nvPr/>
      </p:nvGrpSpPr>
      <p:grpSpPr>
        <a:xfrm>
          <a:off x="0" y="0"/>
          <a:ext cx="0" cy="0"/>
          <a:chOff x="0" y="0"/>
          <a:chExt cx="0" cy="0"/>
        </a:xfrm>
      </p:grpSpPr>
      <p:sp>
        <p:nvSpPr>
          <p:cNvPr id="192" name="Google Shape;192;p36"/>
          <p:cNvSpPr txBox="1"/>
          <p:nvPr>
            <p:ph type="title"/>
          </p:nvPr>
        </p:nvSpPr>
        <p:spPr>
          <a:xfrm>
            <a:off x="720000" y="727475"/>
            <a:ext cx="3500400" cy="1236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3" name="Google Shape;193;p36"/>
          <p:cNvSpPr txBox="1"/>
          <p:nvPr>
            <p:ph idx="1" type="subTitle"/>
          </p:nvPr>
        </p:nvSpPr>
        <p:spPr>
          <a:xfrm>
            <a:off x="720000" y="2117725"/>
            <a:ext cx="3500400" cy="2298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194" name="Google Shape;194;p36"/>
          <p:cNvSpPr/>
          <p:nvPr/>
        </p:nvSpPr>
        <p:spPr>
          <a:xfrm>
            <a:off x="236525" y="186125"/>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5" name="Shape 195"/>
        <p:cNvGrpSpPr/>
        <p:nvPr/>
      </p:nvGrpSpPr>
      <p:grpSpPr>
        <a:xfrm>
          <a:off x="0" y="0"/>
          <a:ext cx="0" cy="0"/>
          <a:chOff x="0" y="0"/>
          <a:chExt cx="0" cy="0"/>
        </a:xfrm>
      </p:grpSpPr>
      <p:sp>
        <p:nvSpPr>
          <p:cNvPr id="196" name="Google Shape;196;p37"/>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7"/>
          <p:cNvSpPr txBox="1"/>
          <p:nvPr>
            <p:ph type="title"/>
          </p:nvPr>
        </p:nvSpPr>
        <p:spPr>
          <a:xfrm>
            <a:off x="713225" y="1623600"/>
            <a:ext cx="3550500" cy="18963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8" name="Shape 198"/>
        <p:cNvGrpSpPr/>
        <p:nvPr/>
      </p:nvGrpSpPr>
      <p:grpSpPr>
        <a:xfrm>
          <a:off x="0" y="0"/>
          <a:ext cx="0" cy="0"/>
          <a:chOff x="0" y="0"/>
          <a:chExt cx="0" cy="0"/>
        </a:xfrm>
      </p:grpSpPr>
      <p:sp>
        <p:nvSpPr>
          <p:cNvPr id="199" name="Google Shape;199;p38"/>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8"/>
          <p:cNvSpPr txBox="1"/>
          <p:nvPr>
            <p:ph type="title"/>
          </p:nvPr>
        </p:nvSpPr>
        <p:spPr>
          <a:xfrm>
            <a:off x="1145488" y="1708150"/>
            <a:ext cx="3069900" cy="9723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01" name="Google Shape;201;p38"/>
          <p:cNvSpPr txBox="1"/>
          <p:nvPr>
            <p:ph idx="1" type="subTitle"/>
          </p:nvPr>
        </p:nvSpPr>
        <p:spPr>
          <a:xfrm>
            <a:off x="1145488" y="2640974"/>
            <a:ext cx="3069900" cy="1023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2" name="Shape 202"/>
        <p:cNvGrpSpPr/>
        <p:nvPr/>
      </p:nvGrpSpPr>
      <p:grpSpPr>
        <a:xfrm>
          <a:off x="0" y="0"/>
          <a:ext cx="0" cy="0"/>
          <a:chOff x="0" y="0"/>
          <a:chExt cx="0" cy="0"/>
        </a:xfrm>
      </p:grpSpPr>
      <p:sp>
        <p:nvSpPr>
          <p:cNvPr id="203" name="Google Shape;203;p39"/>
          <p:cNvSpPr/>
          <p:nvPr>
            <p:ph idx="2" type="pic"/>
          </p:nvPr>
        </p:nvSpPr>
        <p:spPr>
          <a:xfrm>
            <a:off x="-25" y="-13725"/>
            <a:ext cx="9144000" cy="5157300"/>
          </a:xfrm>
          <a:prstGeom prst="rect">
            <a:avLst/>
          </a:prstGeom>
          <a:noFill/>
          <a:ln>
            <a:noFill/>
          </a:ln>
        </p:spPr>
      </p:sp>
      <p:sp>
        <p:nvSpPr>
          <p:cNvPr id="204" name="Google Shape;204;p39"/>
          <p:cNvSpPr txBox="1"/>
          <p:nvPr>
            <p:ph type="title"/>
          </p:nvPr>
        </p:nvSpPr>
        <p:spPr>
          <a:xfrm>
            <a:off x="5277375" y="2268775"/>
            <a:ext cx="3146700" cy="10677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5" name="Shape 205"/>
        <p:cNvGrpSpPr/>
        <p:nvPr/>
      </p:nvGrpSpPr>
      <p:grpSpPr>
        <a:xfrm>
          <a:off x="0" y="0"/>
          <a:ext cx="0" cy="0"/>
          <a:chOff x="0" y="0"/>
          <a:chExt cx="0" cy="0"/>
        </a:xfrm>
      </p:grpSpPr>
      <p:sp>
        <p:nvSpPr>
          <p:cNvPr id="206" name="Google Shape;206;p40"/>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0"/>
          <p:cNvSpPr txBox="1"/>
          <p:nvPr>
            <p:ph hasCustomPrompt="1" type="title"/>
          </p:nvPr>
        </p:nvSpPr>
        <p:spPr>
          <a:xfrm>
            <a:off x="713225" y="1704975"/>
            <a:ext cx="4063800" cy="11067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96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208" name="Google Shape;208;p40"/>
          <p:cNvSpPr txBox="1"/>
          <p:nvPr>
            <p:ph idx="1" type="subTitle"/>
          </p:nvPr>
        </p:nvSpPr>
        <p:spPr>
          <a:xfrm>
            <a:off x="713225" y="2811900"/>
            <a:ext cx="4063800" cy="497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209" name="Shape 20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 name="Google Shape;23;p5"/>
          <p:cNvSpPr txBox="1"/>
          <p:nvPr>
            <p:ph idx="1" type="subTitle"/>
          </p:nvPr>
        </p:nvSpPr>
        <p:spPr>
          <a:xfrm>
            <a:off x="5197033" y="3648524"/>
            <a:ext cx="2222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 name="Google Shape;24;p5"/>
          <p:cNvSpPr txBox="1"/>
          <p:nvPr>
            <p:ph idx="2" type="subTitle"/>
          </p:nvPr>
        </p:nvSpPr>
        <p:spPr>
          <a:xfrm>
            <a:off x="1726399" y="3648525"/>
            <a:ext cx="221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5" name="Google Shape;25;p5"/>
          <p:cNvSpPr txBox="1"/>
          <p:nvPr>
            <p:ph idx="3" type="subTitle"/>
          </p:nvPr>
        </p:nvSpPr>
        <p:spPr>
          <a:xfrm>
            <a:off x="5197025" y="3304425"/>
            <a:ext cx="2222100" cy="49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6" name="Google Shape;26;p5"/>
          <p:cNvSpPr txBox="1"/>
          <p:nvPr>
            <p:ph idx="4" type="subTitle"/>
          </p:nvPr>
        </p:nvSpPr>
        <p:spPr>
          <a:xfrm>
            <a:off x="1726200" y="3304425"/>
            <a:ext cx="2219400" cy="49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 name="Google Shape;27;p5"/>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solidFill>
          <a:schemeClr val="lt1"/>
        </a:solidFill>
      </p:bgPr>
    </p:bg>
    <p:spTree>
      <p:nvGrpSpPr>
        <p:cNvPr id="210" name="Shape 210"/>
        <p:cNvGrpSpPr/>
        <p:nvPr/>
      </p:nvGrpSpPr>
      <p:grpSpPr>
        <a:xfrm>
          <a:off x="0" y="0"/>
          <a:ext cx="0" cy="0"/>
          <a:chOff x="0" y="0"/>
          <a:chExt cx="0" cy="0"/>
        </a:xfrm>
      </p:grpSpPr>
      <p:sp>
        <p:nvSpPr>
          <p:cNvPr id="211" name="Google Shape;211;p42"/>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3" name="Google Shape;213;p42"/>
          <p:cNvSpPr txBox="1"/>
          <p:nvPr>
            <p:ph idx="1" type="subTitle"/>
          </p:nvPr>
        </p:nvSpPr>
        <p:spPr>
          <a:xfrm>
            <a:off x="766325" y="2202433"/>
            <a:ext cx="2211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4" name="Google Shape;214;p42"/>
          <p:cNvSpPr txBox="1"/>
          <p:nvPr>
            <p:ph idx="2" type="subTitle"/>
          </p:nvPr>
        </p:nvSpPr>
        <p:spPr>
          <a:xfrm>
            <a:off x="3465596" y="2202433"/>
            <a:ext cx="22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42"/>
          <p:cNvSpPr txBox="1"/>
          <p:nvPr>
            <p:ph idx="3" type="subTitle"/>
          </p:nvPr>
        </p:nvSpPr>
        <p:spPr>
          <a:xfrm>
            <a:off x="766325" y="3935624"/>
            <a:ext cx="2211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 name="Google Shape;216;p42"/>
          <p:cNvSpPr txBox="1"/>
          <p:nvPr>
            <p:ph idx="4" type="subTitle"/>
          </p:nvPr>
        </p:nvSpPr>
        <p:spPr>
          <a:xfrm>
            <a:off x="3465596" y="3935614"/>
            <a:ext cx="22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42"/>
          <p:cNvSpPr txBox="1"/>
          <p:nvPr>
            <p:ph idx="5" type="subTitle"/>
          </p:nvPr>
        </p:nvSpPr>
        <p:spPr>
          <a:xfrm>
            <a:off x="6164874" y="2202433"/>
            <a:ext cx="22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 name="Google Shape;218;p42"/>
          <p:cNvSpPr txBox="1"/>
          <p:nvPr>
            <p:ph idx="6" type="subTitle"/>
          </p:nvPr>
        </p:nvSpPr>
        <p:spPr>
          <a:xfrm>
            <a:off x="6164874" y="3935614"/>
            <a:ext cx="2212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42"/>
          <p:cNvSpPr txBox="1"/>
          <p:nvPr>
            <p:ph hasCustomPrompt="1" idx="7" type="title"/>
          </p:nvPr>
        </p:nvSpPr>
        <p:spPr>
          <a:xfrm>
            <a:off x="766325" y="1241869"/>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0" name="Google Shape;220;p42"/>
          <p:cNvSpPr txBox="1"/>
          <p:nvPr>
            <p:ph hasCustomPrompt="1" idx="8" type="title"/>
          </p:nvPr>
        </p:nvSpPr>
        <p:spPr>
          <a:xfrm>
            <a:off x="766325" y="2974470"/>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1" name="Google Shape;221;p42"/>
          <p:cNvSpPr txBox="1"/>
          <p:nvPr>
            <p:ph hasCustomPrompt="1" idx="9" type="title"/>
          </p:nvPr>
        </p:nvSpPr>
        <p:spPr>
          <a:xfrm>
            <a:off x="3465597" y="1241869"/>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2" name="Google Shape;222;p42"/>
          <p:cNvSpPr txBox="1"/>
          <p:nvPr>
            <p:ph hasCustomPrompt="1" idx="13" type="title"/>
          </p:nvPr>
        </p:nvSpPr>
        <p:spPr>
          <a:xfrm>
            <a:off x="3465596" y="2974470"/>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3" name="Google Shape;223;p42"/>
          <p:cNvSpPr txBox="1"/>
          <p:nvPr>
            <p:ph hasCustomPrompt="1" idx="14" type="title"/>
          </p:nvPr>
        </p:nvSpPr>
        <p:spPr>
          <a:xfrm>
            <a:off x="6164875" y="1241869"/>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4" name="Google Shape;224;p42"/>
          <p:cNvSpPr txBox="1"/>
          <p:nvPr>
            <p:ph hasCustomPrompt="1" idx="15" type="title"/>
          </p:nvPr>
        </p:nvSpPr>
        <p:spPr>
          <a:xfrm>
            <a:off x="6164875" y="2974470"/>
            <a:ext cx="734700" cy="558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atin typeface="Catamaran Light"/>
                <a:ea typeface="Catamaran Light"/>
                <a:cs typeface="Catamaran Light"/>
                <a:sym typeface="Catamaran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5" name="Google Shape;225;p42"/>
          <p:cNvSpPr txBox="1"/>
          <p:nvPr>
            <p:ph idx="16" type="subTitle"/>
          </p:nvPr>
        </p:nvSpPr>
        <p:spPr>
          <a:xfrm>
            <a:off x="766325" y="1870550"/>
            <a:ext cx="22110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26" name="Google Shape;226;p42"/>
          <p:cNvSpPr txBox="1"/>
          <p:nvPr>
            <p:ph idx="17" type="subTitle"/>
          </p:nvPr>
        </p:nvSpPr>
        <p:spPr>
          <a:xfrm>
            <a:off x="3465596" y="1870551"/>
            <a:ext cx="2212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27" name="Google Shape;227;p42"/>
          <p:cNvSpPr txBox="1"/>
          <p:nvPr>
            <p:ph idx="18" type="subTitle"/>
          </p:nvPr>
        </p:nvSpPr>
        <p:spPr>
          <a:xfrm>
            <a:off x="6164874" y="1870551"/>
            <a:ext cx="2212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28" name="Google Shape;228;p42"/>
          <p:cNvSpPr txBox="1"/>
          <p:nvPr>
            <p:ph idx="19" type="subTitle"/>
          </p:nvPr>
        </p:nvSpPr>
        <p:spPr>
          <a:xfrm>
            <a:off x="766325" y="3603223"/>
            <a:ext cx="22110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29" name="Google Shape;229;p42"/>
          <p:cNvSpPr txBox="1"/>
          <p:nvPr>
            <p:ph idx="20" type="subTitle"/>
          </p:nvPr>
        </p:nvSpPr>
        <p:spPr>
          <a:xfrm>
            <a:off x="3465596" y="3603214"/>
            <a:ext cx="2212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30" name="Google Shape;230;p42"/>
          <p:cNvSpPr txBox="1"/>
          <p:nvPr>
            <p:ph idx="21" type="subTitle"/>
          </p:nvPr>
        </p:nvSpPr>
        <p:spPr>
          <a:xfrm>
            <a:off x="6164874" y="3603214"/>
            <a:ext cx="22128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31" name="Shape 231"/>
        <p:cNvGrpSpPr/>
        <p:nvPr/>
      </p:nvGrpSpPr>
      <p:grpSpPr>
        <a:xfrm>
          <a:off x="0" y="0"/>
          <a:ext cx="0" cy="0"/>
          <a:chOff x="0" y="0"/>
          <a:chExt cx="0" cy="0"/>
        </a:xfrm>
      </p:grpSpPr>
      <p:sp>
        <p:nvSpPr>
          <p:cNvPr id="232" name="Google Shape;232;p43"/>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3"/>
          <p:cNvSpPr txBox="1"/>
          <p:nvPr>
            <p:ph type="title"/>
          </p:nvPr>
        </p:nvSpPr>
        <p:spPr>
          <a:xfrm>
            <a:off x="4371994" y="3262450"/>
            <a:ext cx="4058700" cy="661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400">
                <a:latin typeface="Catamaran SemiBold"/>
                <a:ea typeface="Catamaran SemiBold"/>
                <a:cs typeface="Catamaran SemiBold"/>
                <a:sym typeface="Catamaran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34" name="Google Shape;234;p43"/>
          <p:cNvSpPr txBox="1"/>
          <p:nvPr>
            <p:ph idx="1" type="subTitle"/>
          </p:nvPr>
        </p:nvSpPr>
        <p:spPr>
          <a:xfrm>
            <a:off x="4371975" y="1364775"/>
            <a:ext cx="4058700" cy="18633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4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35" name="Shape 235"/>
        <p:cNvGrpSpPr/>
        <p:nvPr/>
      </p:nvGrpSpPr>
      <p:grpSpPr>
        <a:xfrm>
          <a:off x="0" y="0"/>
          <a:ext cx="0" cy="0"/>
          <a:chOff x="0" y="0"/>
          <a:chExt cx="0" cy="0"/>
        </a:xfrm>
      </p:grpSpPr>
      <p:sp>
        <p:nvSpPr>
          <p:cNvPr id="236" name="Google Shape;236;p44"/>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4"/>
          <p:cNvSpPr txBox="1"/>
          <p:nvPr>
            <p:ph type="title"/>
          </p:nvPr>
        </p:nvSpPr>
        <p:spPr>
          <a:xfrm>
            <a:off x="4737750" y="1271200"/>
            <a:ext cx="3315600" cy="16821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8" name="Google Shape;238;p44"/>
          <p:cNvSpPr txBox="1"/>
          <p:nvPr>
            <p:ph idx="1" type="subTitle"/>
          </p:nvPr>
        </p:nvSpPr>
        <p:spPr>
          <a:xfrm>
            <a:off x="4737774" y="2953100"/>
            <a:ext cx="3315600" cy="919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9" name="Google Shape;239;p44"/>
          <p:cNvSpPr/>
          <p:nvPr>
            <p:ph idx="2" type="pic"/>
          </p:nvPr>
        </p:nvSpPr>
        <p:spPr>
          <a:xfrm>
            <a:off x="1158725" y="796388"/>
            <a:ext cx="2910000" cy="3474600"/>
          </a:xfrm>
          <a:prstGeom prst="plaque">
            <a:avLst>
              <a:gd fmla="val 4697" name="adj"/>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240" name="Shape 240"/>
        <p:cNvGrpSpPr/>
        <p:nvPr/>
      </p:nvGrpSpPr>
      <p:grpSpPr>
        <a:xfrm>
          <a:off x="0" y="0"/>
          <a:ext cx="0" cy="0"/>
          <a:chOff x="0" y="0"/>
          <a:chExt cx="0" cy="0"/>
        </a:xfrm>
      </p:grpSpPr>
      <p:sp>
        <p:nvSpPr>
          <p:cNvPr id="241" name="Google Shape;241;p45"/>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5"/>
          <p:cNvSpPr txBox="1"/>
          <p:nvPr>
            <p:ph type="title"/>
          </p:nvPr>
        </p:nvSpPr>
        <p:spPr>
          <a:xfrm>
            <a:off x="1202775" y="1393237"/>
            <a:ext cx="2647800" cy="11979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3" name="Google Shape;243;p45"/>
          <p:cNvSpPr txBox="1"/>
          <p:nvPr>
            <p:ph idx="1" type="subTitle"/>
          </p:nvPr>
        </p:nvSpPr>
        <p:spPr>
          <a:xfrm>
            <a:off x="1202775" y="2551725"/>
            <a:ext cx="2647800" cy="115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244" name="Shape 244"/>
        <p:cNvGrpSpPr/>
        <p:nvPr/>
      </p:nvGrpSpPr>
      <p:grpSpPr>
        <a:xfrm>
          <a:off x="0" y="0"/>
          <a:ext cx="0" cy="0"/>
          <a:chOff x="0" y="0"/>
          <a:chExt cx="0" cy="0"/>
        </a:xfrm>
      </p:grpSpPr>
      <p:sp>
        <p:nvSpPr>
          <p:cNvPr id="245" name="Google Shape;245;p46"/>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6"/>
          <p:cNvSpPr txBox="1"/>
          <p:nvPr>
            <p:ph type="title"/>
          </p:nvPr>
        </p:nvSpPr>
        <p:spPr>
          <a:xfrm>
            <a:off x="4490150" y="1852200"/>
            <a:ext cx="3287100" cy="591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7" name="Google Shape;247;p46"/>
          <p:cNvSpPr txBox="1"/>
          <p:nvPr>
            <p:ph idx="1" type="subTitle"/>
          </p:nvPr>
        </p:nvSpPr>
        <p:spPr>
          <a:xfrm>
            <a:off x="4490300" y="2379600"/>
            <a:ext cx="3287100" cy="911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248" name="Shape 248"/>
        <p:cNvGrpSpPr/>
        <p:nvPr/>
      </p:nvGrpSpPr>
      <p:grpSpPr>
        <a:xfrm>
          <a:off x="0" y="0"/>
          <a:ext cx="0" cy="0"/>
          <a:chOff x="0" y="0"/>
          <a:chExt cx="0" cy="0"/>
        </a:xfrm>
      </p:grpSpPr>
      <p:sp>
        <p:nvSpPr>
          <p:cNvPr id="249" name="Google Shape;249;p47"/>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7"/>
          <p:cNvSpPr txBox="1"/>
          <p:nvPr>
            <p:ph type="title"/>
          </p:nvPr>
        </p:nvSpPr>
        <p:spPr>
          <a:xfrm>
            <a:off x="1456538" y="1838988"/>
            <a:ext cx="3275100" cy="5799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1" name="Google Shape;251;p47"/>
          <p:cNvSpPr txBox="1"/>
          <p:nvPr>
            <p:ph idx="1" type="subTitle"/>
          </p:nvPr>
        </p:nvSpPr>
        <p:spPr>
          <a:xfrm>
            <a:off x="1456538" y="2418913"/>
            <a:ext cx="3275100" cy="885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2_1">
    <p:spTree>
      <p:nvGrpSpPr>
        <p:cNvPr id="252" name="Shape 252"/>
        <p:cNvGrpSpPr/>
        <p:nvPr/>
      </p:nvGrpSpPr>
      <p:grpSpPr>
        <a:xfrm>
          <a:off x="0" y="0"/>
          <a:ext cx="0" cy="0"/>
          <a:chOff x="0" y="0"/>
          <a:chExt cx="0" cy="0"/>
        </a:xfrm>
      </p:grpSpPr>
      <p:sp>
        <p:nvSpPr>
          <p:cNvPr id="253" name="Google Shape;253;p48"/>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8"/>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5" name="Google Shape;255;p48"/>
          <p:cNvSpPr txBox="1"/>
          <p:nvPr>
            <p:ph idx="1" type="subTitle"/>
          </p:nvPr>
        </p:nvSpPr>
        <p:spPr>
          <a:xfrm>
            <a:off x="713225" y="1167125"/>
            <a:ext cx="7733700" cy="1328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400"/>
              <a:buFont typeface="Nunito Light"/>
              <a:buChar char="●"/>
              <a:defRPr/>
            </a:lvl1pPr>
            <a:lvl2pPr lvl="1" rtl="0">
              <a:spcBef>
                <a:spcPts val="0"/>
              </a:spcBef>
              <a:spcAft>
                <a:spcPts val="0"/>
              </a:spcAft>
              <a:buSzPts val="1400"/>
              <a:buFont typeface="Nunito Light"/>
              <a:buChar char="○"/>
              <a:defRPr/>
            </a:lvl2pPr>
            <a:lvl3pPr lvl="2" rtl="0">
              <a:spcBef>
                <a:spcPts val="0"/>
              </a:spcBef>
              <a:spcAft>
                <a:spcPts val="0"/>
              </a:spcAft>
              <a:buSzPts val="1400"/>
              <a:buFont typeface="Nunito Light"/>
              <a:buChar char="■"/>
              <a:defRPr/>
            </a:lvl3pPr>
            <a:lvl4pPr lvl="3" rtl="0">
              <a:spcBef>
                <a:spcPts val="0"/>
              </a:spcBef>
              <a:spcAft>
                <a:spcPts val="0"/>
              </a:spcAft>
              <a:buSzPts val="1400"/>
              <a:buFont typeface="Nunito Light"/>
              <a:buChar char="●"/>
              <a:defRPr/>
            </a:lvl4pPr>
            <a:lvl5pPr lvl="4" rtl="0">
              <a:spcBef>
                <a:spcPts val="0"/>
              </a:spcBef>
              <a:spcAft>
                <a:spcPts val="0"/>
              </a:spcAft>
              <a:buSzPts val="1400"/>
              <a:buFont typeface="Nunito Light"/>
              <a:buChar char="○"/>
              <a:defRPr/>
            </a:lvl5pPr>
            <a:lvl6pPr lvl="5" rtl="0">
              <a:spcBef>
                <a:spcPts val="0"/>
              </a:spcBef>
              <a:spcAft>
                <a:spcPts val="0"/>
              </a:spcAft>
              <a:buSzPts val="1400"/>
              <a:buFont typeface="Nunito Light"/>
              <a:buChar char="■"/>
              <a:defRPr/>
            </a:lvl6pPr>
            <a:lvl7pPr lvl="6" rtl="0">
              <a:spcBef>
                <a:spcPts val="0"/>
              </a:spcBef>
              <a:spcAft>
                <a:spcPts val="0"/>
              </a:spcAft>
              <a:buSzPts val="1400"/>
              <a:buFont typeface="Nunito Light"/>
              <a:buChar char="●"/>
              <a:defRPr/>
            </a:lvl7pPr>
            <a:lvl8pPr lvl="7" rtl="0">
              <a:spcBef>
                <a:spcPts val="0"/>
              </a:spcBef>
              <a:spcAft>
                <a:spcPts val="0"/>
              </a:spcAft>
              <a:buSzPts val="1400"/>
              <a:buFont typeface="Nunito Light"/>
              <a:buChar char="○"/>
              <a:defRPr/>
            </a:lvl8pPr>
            <a:lvl9pPr lvl="8" rtl="0">
              <a:spcBef>
                <a:spcPts val="0"/>
              </a:spcBef>
              <a:spcAft>
                <a:spcPts val="0"/>
              </a:spcAft>
              <a:buSzPts val="1400"/>
              <a:buFont typeface="Nunito Light"/>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2_1_1">
    <p:spTree>
      <p:nvGrpSpPr>
        <p:cNvPr id="256" name="Shape 256"/>
        <p:cNvGrpSpPr/>
        <p:nvPr/>
      </p:nvGrpSpPr>
      <p:grpSpPr>
        <a:xfrm>
          <a:off x="0" y="0"/>
          <a:ext cx="0" cy="0"/>
          <a:chOff x="0" y="0"/>
          <a:chExt cx="0" cy="0"/>
        </a:xfrm>
      </p:grpSpPr>
      <p:sp>
        <p:nvSpPr>
          <p:cNvPr id="257" name="Google Shape;257;p49"/>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9"/>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9" name="Google Shape;259;p49"/>
          <p:cNvSpPr txBox="1"/>
          <p:nvPr>
            <p:ph idx="1" type="subTitle"/>
          </p:nvPr>
        </p:nvSpPr>
        <p:spPr>
          <a:xfrm>
            <a:off x="1000500" y="1580200"/>
            <a:ext cx="3496800" cy="2623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400"/>
              <a:buFont typeface="Nunito Light"/>
              <a:buChar char="●"/>
              <a:defRPr/>
            </a:lvl1pPr>
            <a:lvl2pPr lvl="1" rtl="0">
              <a:spcBef>
                <a:spcPts val="0"/>
              </a:spcBef>
              <a:spcAft>
                <a:spcPts val="0"/>
              </a:spcAft>
              <a:buSzPts val="1400"/>
              <a:buFont typeface="Nunito Light"/>
              <a:buChar char="○"/>
              <a:defRPr/>
            </a:lvl2pPr>
            <a:lvl3pPr lvl="2" rtl="0">
              <a:spcBef>
                <a:spcPts val="0"/>
              </a:spcBef>
              <a:spcAft>
                <a:spcPts val="0"/>
              </a:spcAft>
              <a:buSzPts val="1400"/>
              <a:buFont typeface="Nunito Light"/>
              <a:buChar char="■"/>
              <a:defRPr/>
            </a:lvl3pPr>
            <a:lvl4pPr lvl="3" rtl="0">
              <a:spcBef>
                <a:spcPts val="0"/>
              </a:spcBef>
              <a:spcAft>
                <a:spcPts val="0"/>
              </a:spcAft>
              <a:buSzPts val="1400"/>
              <a:buFont typeface="Nunito Light"/>
              <a:buChar char="●"/>
              <a:defRPr/>
            </a:lvl4pPr>
            <a:lvl5pPr lvl="4" rtl="0">
              <a:spcBef>
                <a:spcPts val="0"/>
              </a:spcBef>
              <a:spcAft>
                <a:spcPts val="0"/>
              </a:spcAft>
              <a:buSzPts val="1400"/>
              <a:buFont typeface="Nunito Light"/>
              <a:buChar char="○"/>
              <a:defRPr/>
            </a:lvl5pPr>
            <a:lvl6pPr lvl="5" rtl="0">
              <a:spcBef>
                <a:spcPts val="0"/>
              </a:spcBef>
              <a:spcAft>
                <a:spcPts val="0"/>
              </a:spcAft>
              <a:buSzPts val="1400"/>
              <a:buFont typeface="Nunito Light"/>
              <a:buChar char="■"/>
              <a:defRPr/>
            </a:lvl6pPr>
            <a:lvl7pPr lvl="6" rtl="0">
              <a:spcBef>
                <a:spcPts val="0"/>
              </a:spcBef>
              <a:spcAft>
                <a:spcPts val="0"/>
              </a:spcAft>
              <a:buSzPts val="1400"/>
              <a:buFont typeface="Nunito Light"/>
              <a:buChar char="●"/>
              <a:defRPr/>
            </a:lvl7pPr>
            <a:lvl8pPr lvl="7" rtl="0">
              <a:spcBef>
                <a:spcPts val="0"/>
              </a:spcBef>
              <a:spcAft>
                <a:spcPts val="0"/>
              </a:spcAft>
              <a:buSzPts val="1400"/>
              <a:buFont typeface="Nunito Light"/>
              <a:buChar char="○"/>
              <a:defRPr/>
            </a:lvl8pPr>
            <a:lvl9pPr lvl="8" rtl="0">
              <a:spcBef>
                <a:spcPts val="0"/>
              </a:spcBef>
              <a:spcAft>
                <a:spcPts val="0"/>
              </a:spcAft>
              <a:buSzPts val="1400"/>
              <a:buFont typeface="Nunito Light"/>
              <a:buChar char="■"/>
              <a:defRPr/>
            </a:lvl9pPr>
          </a:lstStyle>
          <a:p/>
        </p:txBody>
      </p:sp>
      <p:sp>
        <p:nvSpPr>
          <p:cNvPr id="260" name="Google Shape;260;p49"/>
          <p:cNvSpPr txBox="1"/>
          <p:nvPr>
            <p:ph idx="2" type="subTitle"/>
          </p:nvPr>
        </p:nvSpPr>
        <p:spPr>
          <a:xfrm>
            <a:off x="4646727" y="1580200"/>
            <a:ext cx="3496800" cy="2623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400"/>
              <a:buFont typeface="Nunito Light"/>
              <a:buChar char="●"/>
              <a:defRPr/>
            </a:lvl1pPr>
            <a:lvl2pPr lvl="1" rtl="0">
              <a:spcBef>
                <a:spcPts val="0"/>
              </a:spcBef>
              <a:spcAft>
                <a:spcPts val="0"/>
              </a:spcAft>
              <a:buSzPts val="1400"/>
              <a:buFont typeface="Nunito Light"/>
              <a:buChar char="○"/>
              <a:defRPr/>
            </a:lvl2pPr>
            <a:lvl3pPr lvl="2" rtl="0">
              <a:spcBef>
                <a:spcPts val="0"/>
              </a:spcBef>
              <a:spcAft>
                <a:spcPts val="0"/>
              </a:spcAft>
              <a:buSzPts val="1400"/>
              <a:buFont typeface="Nunito Light"/>
              <a:buChar char="■"/>
              <a:defRPr/>
            </a:lvl3pPr>
            <a:lvl4pPr lvl="3" rtl="0">
              <a:spcBef>
                <a:spcPts val="0"/>
              </a:spcBef>
              <a:spcAft>
                <a:spcPts val="0"/>
              </a:spcAft>
              <a:buSzPts val="1400"/>
              <a:buFont typeface="Nunito Light"/>
              <a:buChar char="●"/>
              <a:defRPr/>
            </a:lvl4pPr>
            <a:lvl5pPr lvl="4" rtl="0">
              <a:spcBef>
                <a:spcPts val="0"/>
              </a:spcBef>
              <a:spcAft>
                <a:spcPts val="0"/>
              </a:spcAft>
              <a:buSzPts val="1400"/>
              <a:buFont typeface="Nunito Light"/>
              <a:buChar char="○"/>
              <a:defRPr/>
            </a:lvl5pPr>
            <a:lvl6pPr lvl="5" rtl="0">
              <a:spcBef>
                <a:spcPts val="0"/>
              </a:spcBef>
              <a:spcAft>
                <a:spcPts val="0"/>
              </a:spcAft>
              <a:buSzPts val="1400"/>
              <a:buFont typeface="Nunito Light"/>
              <a:buChar char="■"/>
              <a:defRPr/>
            </a:lvl6pPr>
            <a:lvl7pPr lvl="6" rtl="0">
              <a:spcBef>
                <a:spcPts val="0"/>
              </a:spcBef>
              <a:spcAft>
                <a:spcPts val="0"/>
              </a:spcAft>
              <a:buSzPts val="1400"/>
              <a:buFont typeface="Nunito Light"/>
              <a:buChar char="●"/>
              <a:defRPr/>
            </a:lvl7pPr>
            <a:lvl8pPr lvl="7" rtl="0">
              <a:spcBef>
                <a:spcPts val="0"/>
              </a:spcBef>
              <a:spcAft>
                <a:spcPts val="0"/>
              </a:spcAft>
              <a:buSzPts val="1400"/>
              <a:buFont typeface="Nunito Light"/>
              <a:buChar char="○"/>
              <a:defRPr/>
            </a:lvl8pPr>
            <a:lvl9pPr lvl="8" rtl="0">
              <a:spcBef>
                <a:spcPts val="0"/>
              </a:spcBef>
              <a:spcAft>
                <a:spcPts val="0"/>
              </a:spcAft>
              <a:buSzPts val="1400"/>
              <a:buFont typeface="Nunito Light"/>
              <a:buChar char="■"/>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61" name="Shape 261"/>
        <p:cNvGrpSpPr/>
        <p:nvPr/>
      </p:nvGrpSpPr>
      <p:grpSpPr>
        <a:xfrm>
          <a:off x="0" y="0"/>
          <a:ext cx="0" cy="0"/>
          <a:chOff x="0" y="0"/>
          <a:chExt cx="0" cy="0"/>
        </a:xfrm>
      </p:grpSpPr>
      <p:sp>
        <p:nvSpPr>
          <p:cNvPr id="262" name="Google Shape;262;p50"/>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4" name="Google Shape;264;p50"/>
          <p:cNvSpPr txBox="1"/>
          <p:nvPr>
            <p:ph idx="1" type="subTitle"/>
          </p:nvPr>
        </p:nvSpPr>
        <p:spPr>
          <a:xfrm>
            <a:off x="5061063" y="2957850"/>
            <a:ext cx="2542200" cy="1148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 name="Google Shape;265;p50"/>
          <p:cNvSpPr txBox="1"/>
          <p:nvPr>
            <p:ph idx="2" type="subTitle"/>
          </p:nvPr>
        </p:nvSpPr>
        <p:spPr>
          <a:xfrm>
            <a:off x="1540713" y="2957850"/>
            <a:ext cx="2542200" cy="1148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6" name="Google Shape;266;p50"/>
          <p:cNvSpPr txBox="1"/>
          <p:nvPr>
            <p:ph idx="3" type="subTitle"/>
          </p:nvPr>
        </p:nvSpPr>
        <p:spPr>
          <a:xfrm>
            <a:off x="1540723" y="2475150"/>
            <a:ext cx="25422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67" name="Google Shape;267;p50"/>
          <p:cNvSpPr txBox="1"/>
          <p:nvPr>
            <p:ph idx="4" type="subTitle"/>
          </p:nvPr>
        </p:nvSpPr>
        <p:spPr>
          <a:xfrm>
            <a:off x="5061077" y="2475150"/>
            <a:ext cx="25422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68" name="Shape 268"/>
        <p:cNvGrpSpPr/>
        <p:nvPr/>
      </p:nvGrpSpPr>
      <p:grpSpPr>
        <a:xfrm>
          <a:off x="0" y="0"/>
          <a:ext cx="0" cy="0"/>
          <a:chOff x="0" y="0"/>
          <a:chExt cx="0" cy="0"/>
        </a:xfrm>
      </p:grpSpPr>
      <p:sp>
        <p:nvSpPr>
          <p:cNvPr id="269" name="Google Shape;269;p51"/>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1" name="Google Shape;271;p51"/>
          <p:cNvSpPr txBox="1"/>
          <p:nvPr>
            <p:ph idx="1" type="subTitle"/>
          </p:nvPr>
        </p:nvSpPr>
        <p:spPr>
          <a:xfrm>
            <a:off x="4827955" y="1856575"/>
            <a:ext cx="3203100" cy="197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2" name="Google Shape;272;p51"/>
          <p:cNvSpPr txBox="1"/>
          <p:nvPr>
            <p:ph idx="2" type="subTitle"/>
          </p:nvPr>
        </p:nvSpPr>
        <p:spPr>
          <a:xfrm>
            <a:off x="1112975" y="1856575"/>
            <a:ext cx="3203100" cy="197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73" name="Shape 273"/>
        <p:cNvGrpSpPr/>
        <p:nvPr/>
      </p:nvGrpSpPr>
      <p:grpSpPr>
        <a:xfrm>
          <a:off x="0" y="0"/>
          <a:ext cx="0" cy="0"/>
          <a:chOff x="0" y="0"/>
          <a:chExt cx="0" cy="0"/>
        </a:xfrm>
      </p:grpSpPr>
      <p:sp>
        <p:nvSpPr>
          <p:cNvPr id="274" name="Google Shape;274;p52"/>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6" name="Google Shape;276;p52"/>
          <p:cNvSpPr txBox="1"/>
          <p:nvPr>
            <p:ph idx="1" type="subTitle"/>
          </p:nvPr>
        </p:nvSpPr>
        <p:spPr>
          <a:xfrm>
            <a:off x="937625" y="3024474"/>
            <a:ext cx="21753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 name="Google Shape;277;p52"/>
          <p:cNvSpPr txBox="1"/>
          <p:nvPr>
            <p:ph idx="2" type="subTitle"/>
          </p:nvPr>
        </p:nvSpPr>
        <p:spPr>
          <a:xfrm>
            <a:off x="3484347" y="3024474"/>
            <a:ext cx="21753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8" name="Google Shape;278;p52"/>
          <p:cNvSpPr txBox="1"/>
          <p:nvPr>
            <p:ph idx="3" type="subTitle"/>
          </p:nvPr>
        </p:nvSpPr>
        <p:spPr>
          <a:xfrm>
            <a:off x="6031075" y="3024474"/>
            <a:ext cx="21753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9" name="Google Shape;279;p52"/>
          <p:cNvSpPr txBox="1"/>
          <p:nvPr>
            <p:ph idx="4" type="subTitle"/>
          </p:nvPr>
        </p:nvSpPr>
        <p:spPr>
          <a:xfrm>
            <a:off x="937625" y="2669272"/>
            <a:ext cx="2175300" cy="478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80" name="Google Shape;280;p52"/>
          <p:cNvSpPr txBox="1"/>
          <p:nvPr>
            <p:ph idx="5" type="subTitle"/>
          </p:nvPr>
        </p:nvSpPr>
        <p:spPr>
          <a:xfrm>
            <a:off x="3484350" y="2669272"/>
            <a:ext cx="2175300" cy="478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81" name="Google Shape;281;p52"/>
          <p:cNvSpPr txBox="1"/>
          <p:nvPr>
            <p:ph idx="6" type="subTitle"/>
          </p:nvPr>
        </p:nvSpPr>
        <p:spPr>
          <a:xfrm>
            <a:off x="6031075" y="2669272"/>
            <a:ext cx="2175300" cy="478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82" name="Shape 282"/>
        <p:cNvGrpSpPr/>
        <p:nvPr/>
      </p:nvGrpSpPr>
      <p:grpSpPr>
        <a:xfrm>
          <a:off x="0" y="0"/>
          <a:ext cx="0" cy="0"/>
          <a:chOff x="0" y="0"/>
          <a:chExt cx="0" cy="0"/>
        </a:xfrm>
      </p:grpSpPr>
      <p:sp>
        <p:nvSpPr>
          <p:cNvPr id="283" name="Google Shape;283;p53"/>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5" name="Google Shape;285;p53"/>
          <p:cNvSpPr txBox="1"/>
          <p:nvPr>
            <p:ph idx="1" type="subTitle"/>
          </p:nvPr>
        </p:nvSpPr>
        <p:spPr>
          <a:xfrm>
            <a:off x="2276748" y="1938925"/>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6" name="Google Shape;286;p53"/>
          <p:cNvSpPr txBox="1"/>
          <p:nvPr>
            <p:ph idx="2" type="subTitle"/>
          </p:nvPr>
        </p:nvSpPr>
        <p:spPr>
          <a:xfrm>
            <a:off x="5602927" y="1938925"/>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53"/>
          <p:cNvSpPr txBox="1"/>
          <p:nvPr>
            <p:ph idx="3" type="subTitle"/>
          </p:nvPr>
        </p:nvSpPr>
        <p:spPr>
          <a:xfrm>
            <a:off x="2276748" y="3581800"/>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8" name="Google Shape;288;p53"/>
          <p:cNvSpPr txBox="1"/>
          <p:nvPr>
            <p:ph idx="4" type="subTitle"/>
          </p:nvPr>
        </p:nvSpPr>
        <p:spPr>
          <a:xfrm>
            <a:off x="5602927" y="3581800"/>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53"/>
          <p:cNvSpPr txBox="1"/>
          <p:nvPr>
            <p:ph idx="5" type="subTitle"/>
          </p:nvPr>
        </p:nvSpPr>
        <p:spPr>
          <a:xfrm>
            <a:off x="2276748" y="158572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0" name="Google Shape;290;p53"/>
          <p:cNvSpPr txBox="1"/>
          <p:nvPr>
            <p:ph idx="6" type="subTitle"/>
          </p:nvPr>
        </p:nvSpPr>
        <p:spPr>
          <a:xfrm>
            <a:off x="2276748" y="322870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1" name="Google Shape;291;p53"/>
          <p:cNvSpPr txBox="1"/>
          <p:nvPr>
            <p:ph idx="7" type="subTitle"/>
          </p:nvPr>
        </p:nvSpPr>
        <p:spPr>
          <a:xfrm>
            <a:off x="5602923" y="158572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2" name="Google Shape;292;p53"/>
          <p:cNvSpPr txBox="1"/>
          <p:nvPr>
            <p:ph idx="8" type="subTitle"/>
          </p:nvPr>
        </p:nvSpPr>
        <p:spPr>
          <a:xfrm>
            <a:off x="5602923" y="322870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93" name="Shape 293"/>
        <p:cNvGrpSpPr/>
        <p:nvPr/>
      </p:nvGrpSpPr>
      <p:grpSpPr>
        <a:xfrm>
          <a:off x="0" y="0"/>
          <a:ext cx="0" cy="0"/>
          <a:chOff x="0" y="0"/>
          <a:chExt cx="0" cy="0"/>
        </a:xfrm>
      </p:grpSpPr>
      <p:sp>
        <p:nvSpPr>
          <p:cNvPr id="294" name="Google Shape;294;p54"/>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6" name="Google Shape;296;p54"/>
          <p:cNvSpPr txBox="1"/>
          <p:nvPr>
            <p:ph idx="1" type="subTitle"/>
          </p:nvPr>
        </p:nvSpPr>
        <p:spPr>
          <a:xfrm>
            <a:off x="1433125" y="1920600"/>
            <a:ext cx="1435500" cy="877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54"/>
          <p:cNvSpPr txBox="1"/>
          <p:nvPr>
            <p:ph idx="2" type="subTitle"/>
          </p:nvPr>
        </p:nvSpPr>
        <p:spPr>
          <a:xfrm>
            <a:off x="4212154" y="1920601"/>
            <a:ext cx="1437600" cy="877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8" name="Google Shape;298;p54"/>
          <p:cNvSpPr txBox="1"/>
          <p:nvPr>
            <p:ph idx="3" type="subTitle"/>
          </p:nvPr>
        </p:nvSpPr>
        <p:spPr>
          <a:xfrm>
            <a:off x="1433125" y="3418250"/>
            <a:ext cx="1435500" cy="88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 name="Google Shape;299;p54"/>
          <p:cNvSpPr txBox="1"/>
          <p:nvPr>
            <p:ph idx="4" type="subTitle"/>
          </p:nvPr>
        </p:nvSpPr>
        <p:spPr>
          <a:xfrm>
            <a:off x="4212153" y="3418250"/>
            <a:ext cx="1437600" cy="88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0" name="Google Shape;300;p54"/>
          <p:cNvSpPr txBox="1"/>
          <p:nvPr>
            <p:ph idx="5" type="subTitle"/>
          </p:nvPr>
        </p:nvSpPr>
        <p:spPr>
          <a:xfrm>
            <a:off x="6995275" y="1920601"/>
            <a:ext cx="1435500" cy="877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1" name="Google Shape;301;p54"/>
          <p:cNvSpPr txBox="1"/>
          <p:nvPr>
            <p:ph idx="6" type="subTitle"/>
          </p:nvPr>
        </p:nvSpPr>
        <p:spPr>
          <a:xfrm>
            <a:off x="6995275" y="3418250"/>
            <a:ext cx="1435500" cy="88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2" name="Google Shape;302;p54"/>
          <p:cNvSpPr txBox="1"/>
          <p:nvPr>
            <p:ph idx="7" type="subTitle"/>
          </p:nvPr>
        </p:nvSpPr>
        <p:spPr>
          <a:xfrm>
            <a:off x="1433125" y="1580399"/>
            <a:ext cx="1435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3" name="Google Shape;303;p54"/>
          <p:cNvSpPr txBox="1"/>
          <p:nvPr>
            <p:ph idx="8" type="subTitle"/>
          </p:nvPr>
        </p:nvSpPr>
        <p:spPr>
          <a:xfrm>
            <a:off x="4214978" y="1580400"/>
            <a:ext cx="14319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4" name="Google Shape;304;p54"/>
          <p:cNvSpPr txBox="1"/>
          <p:nvPr>
            <p:ph idx="9" type="subTitle"/>
          </p:nvPr>
        </p:nvSpPr>
        <p:spPr>
          <a:xfrm>
            <a:off x="6998094" y="1580400"/>
            <a:ext cx="1435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5" name="Google Shape;305;p54"/>
          <p:cNvSpPr txBox="1"/>
          <p:nvPr>
            <p:ph idx="13" type="subTitle"/>
          </p:nvPr>
        </p:nvSpPr>
        <p:spPr>
          <a:xfrm>
            <a:off x="1433125" y="3086800"/>
            <a:ext cx="1435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6" name="Google Shape;306;p54"/>
          <p:cNvSpPr txBox="1"/>
          <p:nvPr>
            <p:ph idx="14" type="subTitle"/>
          </p:nvPr>
        </p:nvSpPr>
        <p:spPr>
          <a:xfrm>
            <a:off x="4214978" y="3086800"/>
            <a:ext cx="14319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7" name="Google Shape;307;p54"/>
          <p:cNvSpPr txBox="1"/>
          <p:nvPr>
            <p:ph idx="15" type="subTitle"/>
          </p:nvPr>
        </p:nvSpPr>
        <p:spPr>
          <a:xfrm>
            <a:off x="6998094" y="3086800"/>
            <a:ext cx="14355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sz="2400">
                <a:solidFill>
                  <a:schemeClr val="dk1"/>
                </a:solidFill>
                <a:latin typeface="Catamaran SemiBold"/>
                <a:ea typeface="Catamaran SemiBold"/>
                <a:cs typeface="Catamaran SemiBold"/>
                <a:sym typeface="Catamaran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08" name="Shape 308"/>
        <p:cNvGrpSpPr/>
        <p:nvPr/>
      </p:nvGrpSpPr>
      <p:grpSpPr>
        <a:xfrm>
          <a:off x="0" y="0"/>
          <a:ext cx="0" cy="0"/>
          <a:chOff x="0" y="0"/>
          <a:chExt cx="0" cy="0"/>
        </a:xfrm>
      </p:grpSpPr>
      <p:sp>
        <p:nvSpPr>
          <p:cNvPr id="309" name="Google Shape;309;p55"/>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5"/>
          <p:cNvSpPr txBox="1"/>
          <p:nvPr>
            <p:ph hasCustomPrompt="1" type="title"/>
          </p:nvPr>
        </p:nvSpPr>
        <p:spPr>
          <a:xfrm>
            <a:off x="4881175" y="669225"/>
            <a:ext cx="3489300" cy="768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11" name="Google Shape;311;p55"/>
          <p:cNvSpPr txBox="1"/>
          <p:nvPr>
            <p:ph idx="1" type="subTitle"/>
          </p:nvPr>
        </p:nvSpPr>
        <p:spPr>
          <a:xfrm>
            <a:off x="4881175" y="1358149"/>
            <a:ext cx="3489300" cy="411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312" name="Google Shape;312;p55"/>
          <p:cNvSpPr txBox="1"/>
          <p:nvPr>
            <p:ph hasCustomPrompt="1" idx="2" type="title"/>
          </p:nvPr>
        </p:nvSpPr>
        <p:spPr>
          <a:xfrm>
            <a:off x="4881175" y="2021488"/>
            <a:ext cx="3489300" cy="768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13" name="Google Shape;313;p55"/>
          <p:cNvSpPr txBox="1"/>
          <p:nvPr>
            <p:ph idx="3" type="subTitle"/>
          </p:nvPr>
        </p:nvSpPr>
        <p:spPr>
          <a:xfrm>
            <a:off x="4881175" y="2710412"/>
            <a:ext cx="3489300" cy="411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314" name="Google Shape;314;p55"/>
          <p:cNvSpPr txBox="1"/>
          <p:nvPr>
            <p:ph hasCustomPrompt="1" idx="4" type="title"/>
          </p:nvPr>
        </p:nvSpPr>
        <p:spPr>
          <a:xfrm>
            <a:off x="4881175" y="3373751"/>
            <a:ext cx="3489300" cy="7689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15" name="Google Shape;315;p55"/>
          <p:cNvSpPr txBox="1"/>
          <p:nvPr>
            <p:ph idx="5" type="subTitle"/>
          </p:nvPr>
        </p:nvSpPr>
        <p:spPr>
          <a:xfrm>
            <a:off x="4881175" y="4062675"/>
            <a:ext cx="3489300" cy="411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16" name="Shape 316"/>
        <p:cNvGrpSpPr/>
        <p:nvPr/>
      </p:nvGrpSpPr>
      <p:grpSpPr>
        <a:xfrm>
          <a:off x="0" y="0"/>
          <a:ext cx="0" cy="0"/>
          <a:chOff x="0" y="0"/>
          <a:chExt cx="0" cy="0"/>
        </a:xfrm>
      </p:grpSpPr>
      <p:sp>
        <p:nvSpPr>
          <p:cNvPr id="317" name="Google Shape;317;p56"/>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6"/>
          <p:cNvSpPr txBox="1"/>
          <p:nvPr>
            <p:ph type="title"/>
          </p:nvPr>
        </p:nvSpPr>
        <p:spPr>
          <a:xfrm>
            <a:off x="1086063" y="620175"/>
            <a:ext cx="3232500" cy="8868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9" name="Google Shape;319;p56"/>
          <p:cNvSpPr txBox="1"/>
          <p:nvPr>
            <p:ph idx="1" type="subTitle"/>
          </p:nvPr>
        </p:nvSpPr>
        <p:spPr>
          <a:xfrm>
            <a:off x="1086063" y="1347712"/>
            <a:ext cx="32325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0" name="Google Shape;320;p56"/>
          <p:cNvSpPr txBox="1"/>
          <p:nvPr/>
        </p:nvSpPr>
        <p:spPr>
          <a:xfrm>
            <a:off x="1086063" y="3365900"/>
            <a:ext cx="3230100" cy="79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GB" sz="1100">
                <a:solidFill>
                  <a:schemeClr val="dk1"/>
                </a:solidFill>
                <a:latin typeface="Source Sans 3"/>
                <a:ea typeface="Source Sans 3"/>
                <a:cs typeface="Source Sans 3"/>
                <a:sym typeface="Source Sans 3"/>
              </a:rPr>
              <a:t>CREDITS:</a:t>
            </a:r>
            <a:r>
              <a:rPr lang="en-GB" sz="1100">
                <a:solidFill>
                  <a:schemeClr val="dk1"/>
                </a:solidFill>
                <a:latin typeface="Source Sans 3"/>
                <a:ea typeface="Source Sans 3"/>
                <a:cs typeface="Source Sans 3"/>
                <a:sym typeface="Source Sans 3"/>
              </a:rPr>
              <a:t> This presentation template was created by </a:t>
            </a:r>
            <a:r>
              <a:rPr b="1" lang="en-GB" sz="1100" u="sng">
                <a:solidFill>
                  <a:schemeClr val="dk1"/>
                </a:solidFill>
                <a:latin typeface="Source Sans 3"/>
                <a:ea typeface="Source Sans 3"/>
                <a:cs typeface="Source Sans 3"/>
                <a:sym typeface="Source Sans 3"/>
                <a:hlinkClick r:id="rId2">
                  <a:extLst>
                    <a:ext uri="{A12FA001-AC4F-418D-AE19-62706E023703}">
                      <ahyp:hlinkClr val="tx"/>
                    </a:ext>
                  </a:extLst>
                </a:hlinkClick>
              </a:rPr>
              <a:t>Slidesgo</a:t>
            </a:r>
            <a:r>
              <a:rPr lang="en-GB" sz="1100">
                <a:solidFill>
                  <a:schemeClr val="dk1"/>
                </a:solidFill>
                <a:latin typeface="Source Sans 3"/>
                <a:ea typeface="Source Sans 3"/>
                <a:cs typeface="Source Sans 3"/>
                <a:sym typeface="Source Sans 3"/>
              </a:rPr>
              <a:t>, and includes icons by </a:t>
            </a:r>
            <a:r>
              <a:rPr b="1" lang="en-GB" sz="1100" u="sng">
                <a:solidFill>
                  <a:schemeClr val="dk1"/>
                </a:solidFill>
                <a:latin typeface="Source Sans 3"/>
                <a:ea typeface="Source Sans 3"/>
                <a:cs typeface="Source Sans 3"/>
                <a:sym typeface="Source Sans 3"/>
                <a:hlinkClick r:id="rId3">
                  <a:extLst>
                    <a:ext uri="{A12FA001-AC4F-418D-AE19-62706E023703}">
                      <ahyp:hlinkClr val="tx"/>
                    </a:ext>
                  </a:extLst>
                </a:hlinkClick>
              </a:rPr>
              <a:t>Flaticon</a:t>
            </a:r>
            <a:r>
              <a:rPr lang="en-GB" sz="1100">
                <a:solidFill>
                  <a:schemeClr val="dk1"/>
                </a:solidFill>
                <a:latin typeface="Source Sans 3"/>
                <a:ea typeface="Source Sans 3"/>
                <a:cs typeface="Source Sans 3"/>
                <a:sym typeface="Source Sans 3"/>
              </a:rPr>
              <a:t>, and infographics &amp; images by </a:t>
            </a:r>
            <a:r>
              <a:rPr b="1" lang="en-GB" sz="1100" u="sng">
                <a:solidFill>
                  <a:schemeClr val="dk1"/>
                </a:solidFill>
                <a:latin typeface="Source Sans 3"/>
                <a:ea typeface="Source Sans 3"/>
                <a:cs typeface="Source Sans 3"/>
                <a:sym typeface="Source Sans 3"/>
                <a:hlinkClick r:id="rId4">
                  <a:extLst>
                    <a:ext uri="{A12FA001-AC4F-418D-AE19-62706E023703}">
                      <ahyp:hlinkClr val="tx"/>
                    </a:ext>
                  </a:extLst>
                </a:hlinkClick>
              </a:rPr>
              <a:t>Freepik</a:t>
            </a:r>
            <a:r>
              <a:rPr b="1" lang="en-GB" sz="1100" u="sng">
                <a:solidFill>
                  <a:schemeClr val="dk1"/>
                </a:solidFill>
                <a:latin typeface="Source Sans 3"/>
                <a:ea typeface="Source Sans 3"/>
                <a:cs typeface="Source Sans 3"/>
                <a:sym typeface="Source Sans 3"/>
              </a:rPr>
              <a:t> </a:t>
            </a:r>
            <a:endParaRPr b="1" sz="1100" u="sng">
              <a:solidFill>
                <a:schemeClr val="dk1"/>
              </a:solidFill>
              <a:latin typeface="Source Sans 3"/>
              <a:ea typeface="Source Sans 3"/>
              <a:cs typeface="Source Sans 3"/>
              <a:sym typeface="Source Sans 3"/>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21" name="Shape 321"/>
        <p:cNvGrpSpPr/>
        <p:nvPr/>
      </p:nvGrpSpPr>
      <p:grpSpPr>
        <a:xfrm>
          <a:off x="0" y="0"/>
          <a:ext cx="0" cy="0"/>
          <a:chOff x="0" y="0"/>
          <a:chExt cx="0" cy="0"/>
        </a:xfrm>
      </p:grpSpPr>
      <p:sp>
        <p:nvSpPr>
          <p:cNvPr id="322" name="Google Shape;322;p57"/>
          <p:cNvSpPr/>
          <p:nvPr/>
        </p:nvSpPr>
        <p:spPr>
          <a:xfrm>
            <a:off x="162000" y="155000"/>
            <a:ext cx="8820000" cy="4833600"/>
          </a:xfrm>
          <a:prstGeom prst="plaque">
            <a:avLst>
              <a:gd fmla="val 222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23" name="Shape 323"/>
        <p:cNvGrpSpPr/>
        <p:nvPr/>
      </p:nvGrpSpPr>
      <p:grpSpPr>
        <a:xfrm>
          <a:off x="0" y="0"/>
          <a:ext cx="0" cy="0"/>
          <a:chOff x="0" y="0"/>
          <a:chExt cx="0" cy="0"/>
        </a:xfrm>
      </p:grpSpPr>
      <p:sp>
        <p:nvSpPr>
          <p:cNvPr id="324" name="Google Shape;324;p58"/>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720000" y="727475"/>
            <a:ext cx="3500400" cy="1236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 name="Google Shape;33;p7"/>
          <p:cNvSpPr txBox="1"/>
          <p:nvPr>
            <p:ph idx="1" type="subTitle"/>
          </p:nvPr>
        </p:nvSpPr>
        <p:spPr>
          <a:xfrm>
            <a:off x="720000" y="2117725"/>
            <a:ext cx="3500400" cy="2298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34" name="Google Shape;34;p7"/>
          <p:cNvSpPr/>
          <p:nvPr/>
        </p:nvSpPr>
        <p:spPr>
          <a:xfrm>
            <a:off x="236525" y="186125"/>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8"/>
          <p:cNvSpPr txBox="1"/>
          <p:nvPr>
            <p:ph type="title"/>
          </p:nvPr>
        </p:nvSpPr>
        <p:spPr>
          <a:xfrm>
            <a:off x="713225" y="1623600"/>
            <a:ext cx="3550500" cy="18963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236400" y="186000"/>
            <a:ext cx="8671200" cy="4771500"/>
          </a:xfrm>
          <a:prstGeom prst="plaque">
            <a:avLst>
              <a:gd fmla="val 531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1145488" y="1708150"/>
            <a:ext cx="3069900" cy="9723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1" name="Google Shape;41;p9"/>
          <p:cNvSpPr txBox="1"/>
          <p:nvPr>
            <p:ph idx="1" type="subTitle"/>
          </p:nvPr>
        </p:nvSpPr>
        <p:spPr>
          <a:xfrm>
            <a:off x="1145488" y="2640974"/>
            <a:ext cx="3069900" cy="1023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p:nvPr>
            <p:ph idx="2" type="pic"/>
          </p:nvPr>
        </p:nvSpPr>
        <p:spPr>
          <a:xfrm>
            <a:off x="-25" y="-13725"/>
            <a:ext cx="9144000" cy="5157300"/>
          </a:xfrm>
          <a:prstGeom prst="rect">
            <a:avLst/>
          </a:prstGeom>
          <a:noFill/>
          <a:ln>
            <a:noFill/>
          </a:ln>
        </p:spPr>
      </p:sp>
      <p:sp>
        <p:nvSpPr>
          <p:cNvPr id="44" name="Google Shape;44;p10"/>
          <p:cNvSpPr txBox="1"/>
          <p:nvPr>
            <p:ph type="title"/>
          </p:nvPr>
        </p:nvSpPr>
        <p:spPr>
          <a:xfrm>
            <a:off x="5277375" y="2268775"/>
            <a:ext cx="3146700" cy="10677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8.xml"/><Relationship Id="rId22" Type="http://schemas.openxmlformats.org/officeDocument/2006/relationships/slideLayout" Target="../slideLayouts/slideLayout50.xml"/><Relationship Id="rId21" Type="http://schemas.openxmlformats.org/officeDocument/2006/relationships/slideLayout" Target="../slideLayouts/slideLayout49.xml"/><Relationship Id="rId24" Type="http://schemas.openxmlformats.org/officeDocument/2006/relationships/slideLayout" Target="../slideLayouts/slideLayout52.xml"/><Relationship Id="rId23" Type="http://schemas.openxmlformats.org/officeDocument/2006/relationships/slideLayout" Target="../slideLayouts/slideLayout51.xml"/><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9" Type="http://schemas.openxmlformats.org/officeDocument/2006/relationships/slideLayout" Target="../slideLayouts/slideLayout37.xml"/><Relationship Id="rId26" Type="http://schemas.openxmlformats.org/officeDocument/2006/relationships/slideLayout" Target="../slideLayouts/slideLayout54.xml"/><Relationship Id="rId25" Type="http://schemas.openxmlformats.org/officeDocument/2006/relationships/slideLayout" Target="../slideLayouts/slideLayout53.xml"/><Relationship Id="rId28" Type="http://schemas.openxmlformats.org/officeDocument/2006/relationships/slideLayout" Target="../slideLayouts/slideLayout56.xml"/><Relationship Id="rId27" Type="http://schemas.openxmlformats.org/officeDocument/2006/relationships/slideLayout" Target="../slideLayouts/slideLayout55.xml"/><Relationship Id="rId5" Type="http://schemas.openxmlformats.org/officeDocument/2006/relationships/slideLayout" Target="../slideLayouts/slideLayout33.xml"/><Relationship Id="rId6" Type="http://schemas.openxmlformats.org/officeDocument/2006/relationships/slideLayout" Target="../slideLayouts/slideLayout34.xml"/><Relationship Id="rId29" Type="http://schemas.openxmlformats.org/officeDocument/2006/relationships/theme" Target="../theme/theme3.xml"/><Relationship Id="rId7" Type="http://schemas.openxmlformats.org/officeDocument/2006/relationships/slideLayout" Target="../slideLayouts/slideLayout35.xml"/><Relationship Id="rId8" Type="http://schemas.openxmlformats.org/officeDocument/2006/relationships/slideLayout" Target="../slideLayouts/slideLayout36.xml"/><Relationship Id="rId11" Type="http://schemas.openxmlformats.org/officeDocument/2006/relationships/slideLayout" Target="../slideLayouts/slideLayout39.xml"/><Relationship Id="rId10" Type="http://schemas.openxmlformats.org/officeDocument/2006/relationships/slideLayout" Target="../slideLayouts/slideLayout38.xml"/><Relationship Id="rId13" Type="http://schemas.openxmlformats.org/officeDocument/2006/relationships/slideLayout" Target="../slideLayouts/slideLayout41.xml"/><Relationship Id="rId12" Type="http://schemas.openxmlformats.org/officeDocument/2006/relationships/slideLayout" Target="../slideLayouts/slideLayout40.xml"/><Relationship Id="rId15" Type="http://schemas.openxmlformats.org/officeDocument/2006/relationships/slideLayout" Target="../slideLayouts/slideLayout43.xml"/><Relationship Id="rId14" Type="http://schemas.openxmlformats.org/officeDocument/2006/relationships/slideLayout" Target="../slideLayouts/slideLayout42.xml"/><Relationship Id="rId17" Type="http://schemas.openxmlformats.org/officeDocument/2006/relationships/slideLayout" Target="../slideLayouts/slideLayout45.xml"/><Relationship Id="rId16" Type="http://schemas.openxmlformats.org/officeDocument/2006/relationships/slideLayout" Target="../slideLayouts/slideLayout44.xml"/><Relationship Id="rId19" Type="http://schemas.openxmlformats.org/officeDocument/2006/relationships/slideLayout" Target="../slideLayouts/slideLayout47.xml"/><Relationship Id="rId1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Catamaran"/>
              <a:buNone/>
              <a:defRPr sz="3500">
                <a:solidFill>
                  <a:schemeClr val="dk1"/>
                </a:solidFill>
                <a:latin typeface="Catamaran"/>
                <a:ea typeface="Catamaran"/>
                <a:cs typeface="Catamaran"/>
                <a:sym typeface="Catamaran"/>
              </a:defRPr>
            </a:lvl1pPr>
            <a:lvl2pPr lvl="1"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2pPr>
            <a:lvl3pPr lvl="2"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3pPr>
            <a:lvl4pPr lvl="3"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4pPr>
            <a:lvl5pPr lvl="4"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5pPr>
            <a:lvl6pPr lvl="5"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6pPr>
            <a:lvl7pPr lvl="6"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7pPr>
            <a:lvl8pPr lvl="7"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8pPr>
            <a:lvl9pPr lvl="8"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1pPr>
            <a:lvl2pPr indent="-317500" lvl="1" marL="9144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2pPr>
            <a:lvl3pPr indent="-317500" lvl="2" marL="13716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3pPr>
            <a:lvl4pPr indent="-317500" lvl="3" marL="18288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4pPr>
            <a:lvl5pPr indent="-317500" lvl="4" marL="22860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5pPr>
            <a:lvl6pPr indent="-317500" lvl="5" marL="27432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6pPr>
            <a:lvl7pPr indent="-317500" lvl="6" marL="32004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7pPr>
            <a:lvl8pPr indent="-317500" lvl="7" marL="36576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8pPr>
            <a:lvl9pPr indent="-317500" lvl="8" marL="41148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65" name="Shape 165"/>
        <p:cNvGrpSpPr/>
        <p:nvPr/>
      </p:nvGrpSpPr>
      <p:grpSpPr>
        <a:xfrm>
          <a:off x="0" y="0"/>
          <a:ext cx="0" cy="0"/>
          <a:chOff x="0" y="0"/>
          <a:chExt cx="0" cy="0"/>
        </a:xfrm>
      </p:grpSpPr>
      <p:sp>
        <p:nvSpPr>
          <p:cNvPr id="166" name="Google Shape;166;p30"/>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Catamaran"/>
              <a:buNone/>
              <a:defRPr sz="3500">
                <a:solidFill>
                  <a:schemeClr val="dk1"/>
                </a:solidFill>
                <a:latin typeface="Catamaran"/>
                <a:ea typeface="Catamaran"/>
                <a:cs typeface="Catamaran"/>
                <a:sym typeface="Catamaran"/>
              </a:defRPr>
            </a:lvl1pPr>
            <a:lvl2pPr lvl="1"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2pPr>
            <a:lvl3pPr lvl="2"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3pPr>
            <a:lvl4pPr lvl="3"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4pPr>
            <a:lvl5pPr lvl="4"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5pPr>
            <a:lvl6pPr lvl="5"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6pPr>
            <a:lvl7pPr lvl="6"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7pPr>
            <a:lvl8pPr lvl="7"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8pPr>
            <a:lvl9pPr lvl="8" rtl="0">
              <a:spcBef>
                <a:spcPts val="0"/>
              </a:spcBef>
              <a:spcAft>
                <a:spcPts val="0"/>
              </a:spcAft>
              <a:buClr>
                <a:schemeClr val="dk1"/>
              </a:buClr>
              <a:buSzPts val="3500"/>
              <a:buFont typeface="Catamaran"/>
              <a:buNone/>
              <a:defRPr b="1" sz="3500">
                <a:solidFill>
                  <a:schemeClr val="dk1"/>
                </a:solidFill>
                <a:latin typeface="Catamaran"/>
                <a:ea typeface="Catamaran"/>
                <a:cs typeface="Catamaran"/>
                <a:sym typeface="Catamaran"/>
              </a:defRPr>
            </a:lvl9pPr>
          </a:lstStyle>
          <a:p/>
        </p:txBody>
      </p:sp>
      <p:sp>
        <p:nvSpPr>
          <p:cNvPr id="167" name="Google Shape;167;p30"/>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1pPr>
            <a:lvl2pPr indent="-317500" lvl="1" marL="9144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2pPr>
            <a:lvl3pPr indent="-317500" lvl="2" marL="13716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3pPr>
            <a:lvl4pPr indent="-317500" lvl="3" marL="18288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4pPr>
            <a:lvl5pPr indent="-317500" lvl="4" marL="22860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5pPr>
            <a:lvl6pPr indent="-317500" lvl="5" marL="27432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6pPr>
            <a:lvl7pPr indent="-317500" lvl="6" marL="32004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7pPr>
            <a:lvl8pPr indent="-317500" lvl="7" marL="36576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8pPr>
            <a:lvl9pPr indent="-317500" lvl="8" marL="4114800" rtl="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9pPr>
          </a:lstStyle>
          <a:p/>
        </p:txBody>
      </p:sp>
    </p:spTree>
  </p:cSld>
  <p:clrMap accent1="accent1" accent2="accent2" accent3="accent3" accent4="accent4" accent5="accent5" accent6="accent6" bg1="lt1" bg2="dk2" tx1="dk1" tx2="lt2" folHlink="folHlink" hlink="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arxiv.org/abs/2303.11156" TargetMode="External"/><Relationship Id="rId4" Type="http://schemas.openxmlformats.org/officeDocument/2006/relationships/hyperlink" Target="https://arxiv.org/abs/2303.11156" TargetMode="External"/><Relationship Id="rId5" Type="http://schemas.openxmlformats.org/officeDocument/2006/relationships/hyperlink" Target="https://arxiv.org/abs/2304.2568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9"/>
          <p:cNvSpPr txBox="1"/>
          <p:nvPr/>
        </p:nvSpPr>
        <p:spPr>
          <a:xfrm>
            <a:off x="1587825" y="3906950"/>
            <a:ext cx="7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3"/>
              <a:ea typeface="Source Sans 3"/>
              <a:cs typeface="Source Sans 3"/>
              <a:sym typeface="Source Sans 3"/>
            </a:endParaRPr>
          </a:p>
        </p:txBody>
      </p:sp>
      <p:sp>
        <p:nvSpPr>
          <p:cNvPr id="330" name="Google Shape;330;p59"/>
          <p:cNvSpPr/>
          <p:nvPr/>
        </p:nvSpPr>
        <p:spPr>
          <a:xfrm>
            <a:off x="724450" y="3585950"/>
            <a:ext cx="7520400" cy="104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500">
                <a:latin typeface="Trebuchet MS"/>
                <a:ea typeface="Trebuchet MS"/>
                <a:cs typeface="Trebuchet MS"/>
                <a:sym typeface="Trebuchet MS"/>
              </a:rPr>
              <a:t>    Course: Applied Data Science</a:t>
            </a:r>
            <a:endParaRPr b="1" sz="1500">
              <a:latin typeface="Trebuchet MS"/>
              <a:ea typeface="Trebuchet MS"/>
              <a:cs typeface="Trebuchet MS"/>
              <a:sym typeface="Trebuchet MS"/>
            </a:endParaRPr>
          </a:p>
          <a:p>
            <a:pPr indent="0" lvl="0" marL="0" rtl="0" algn="l">
              <a:spcBef>
                <a:spcPts val="0"/>
              </a:spcBef>
              <a:spcAft>
                <a:spcPts val="0"/>
              </a:spcAft>
              <a:buNone/>
            </a:pPr>
            <a:r>
              <a:rPr b="1" lang="en-GB" sz="1500">
                <a:latin typeface="Trebuchet MS"/>
                <a:ea typeface="Trebuchet MS"/>
                <a:cs typeface="Trebuchet MS"/>
                <a:sym typeface="Trebuchet MS"/>
              </a:rPr>
              <a:t>    Course Code: CSE438</a:t>
            </a:r>
            <a:endParaRPr b="1" sz="1500">
              <a:latin typeface="Trebuchet MS"/>
              <a:ea typeface="Trebuchet MS"/>
              <a:cs typeface="Trebuchet MS"/>
              <a:sym typeface="Trebuchet MS"/>
            </a:endParaRPr>
          </a:p>
          <a:p>
            <a:pPr indent="0" lvl="0" marL="0" rtl="0" algn="l">
              <a:spcBef>
                <a:spcPts val="0"/>
              </a:spcBef>
              <a:spcAft>
                <a:spcPts val="0"/>
              </a:spcAft>
              <a:buNone/>
            </a:pPr>
            <a:r>
              <a:rPr b="1" lang="en-GB" sz="1500">
                <a:latin typeface="Trebuchet MS"/>
                <a:ea typeface="Trebuchet MS"/>
                <a:cs typeface="Trebuchet MS"/>
                <a:sym typeface="Trebuchet MS"/>
              </a:rPr>
              <a:t>    Team No: 13                                </a:t>
            </a:r>
            <a:endParaRPr b="1" sz="1500">
              <a:latin typeface="Trebuchet MS"/>
              <a:ea typeface="Trebuchet MS"/>
              <a:cs typeface="Trebuchet MS"/>
              <a:sym typeface="Trebuchet MS"/>
            </a:endParaRPr>
          </a:p>
        </p:txBody>
      </p:sp>
      <p:sp>
        <p:nvSpPr>
          <p:cNvPr id="331" name="Google Shape;331;p59"/>
          <p:cNvSpPr/>
          <p:nvPr/>
        </p:nvSpPr>
        <p:spPr>
          <a:xfrm>
            <a:off x="4343300" y="4015200"/>
            <a:ext cx="731400" cy="109800"/>
          </a:xfrm>
          <a:prstGeom prst="rightArrow">
            <a:avLst>
              <a:gd fmla="val 50000" name="adj1"/>
              <a:gd fmla="val 50000" name="adj2"/>
            </a:avLst>
          </a:prstGeom>
          <a:solidFill>
            <a:schemeClr val="dk1"/>
          </a:solid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3"/>
              <a:ea typeface="Source Sans 3"/>
              <a:cs typeface="Source Sans 3"/>
              <a:sym typeface="Source Sans 3"/>
            </a:endParaRPr>
          </a:p>
        </p:txBody>
      </p:sp>
      <p:sp>
        <p:nvSpPr>
          <p:cNvPr id="332" name="Google Shape;332;p59"/>
          <p:cNvSpPr/>
          <p:nvPr/>
        </p:nvSpPr>
        <p:spPr>
          <a:xfrm>
            <a:off x="1555350" y="671900"/>
            <a:ext cx="6033300" cy="18282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5300">
                <a:latin typeface="Comic Sans MS"/>
                <a:ea typeface="Comic Sans MS"/>
                <a:cs typeface="Comic Sans MS"/>
                <a:sym typeface="Comic Sans MS"/>
              </a:rPr>
              <a:t>PAPER PRESENTATION</a:t>
            </a:r>
            <a:endParaRPr sz="5300">
              <a:latin typeface="Comic Sans MS"/>
              <a:ea typeface="Comic Sans MS"/>
              <a:cs typeface="Comic Sans MS"/>
              <a:sym typeface="Comic Sans MS"/>
            </a:endParaRPr>
          </a:p>
        </p:txBody>
      </p:sp>
      <p:sp>
        <p:nvSpPr>
          <p:cNvPr id="333" name="Google Shape;333;p59"/>
          <p:cNvSpPr/>
          <p:nvPr/>
        </p:nvSpPr>
        <p:spPr>
          <a:xfrm>
            <a:off x="724450" y="2521923"/>
            <a:ext cx="7520400" cy="10422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100">
                <a:latin typeface="Comic Sans MS"/>
                <a:ea typeface="Comic Sans MS"/>
                <a:cs typeface="Comic Sans MS"/>
                <a:sym typeface="Comic Sans MS"/>
              </a:rPr>
              <a:t>A Comparative Study on Machine Generated Text</a:t>
            </a:r>
            <a:endParaRPr sz="2100">
              <a:latin typeface="Comic Sans MS"/>
              <a:ea typeface="Comic Sans MS"/>
              <a:cs typeface="Comic Sans MS"/>
              <a:sym typeface="Comic Sans MS"/>
            </a:endParaRPr>
          </a:p>
          <a:p>
            <a:pPr indent="0" lvl="0" marL="0" rtl="0" algn="ctr">
              <a:spcBef>
                <a:spcPts val="0"/>
              </a:spcBef>
              <a:spcAft>
                <a:spcPts val="0"/>
              </a:spcAft>
              <a:buNone/>
            </a:pPr>
            <a:r>
              <a:rPr lang="en-GB" sz="2100">
                <a:latin typeface="Comic Sans MS"/>
                <a:ea typeface="Comic Sans MS"/>
                <a:cs typeface="Comic Sans MS"/>
                <a:sym typeface="Comic Sans MS"/>
              </a:rPr>
              <a:t>Detection Using LLM Models</a:t>
            </a:r>
            <a:endParaRPr sz="2100">
              <a:latin typeface="Comic Sans MS"/>
              <a:ea typeface="Comic Sans MS"/>
              <a:cs typeface="Comic Sans MS"/>
              <a:sym typeface="Comic Sans MS"/>
            </a:endParaRPr>
          </a:p>
        </p:txBody>
      </p:sp>
      <p:sp>
        <p:nvSpPr>
          <p:cNvPr id="334" name="Google Shape;334;p59"/>
          <p:cNvSpPr txBox="1"/>
          <p:nvPr/>
        </p:nvSpPr>
        <p:spPr>
          <a:xfrm>
            <a:off x="8158300" y="125175"/>
            <a:ext cx="16005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400">
                <a:solidFill>
                  <a:schemeClr val="dk1"/>
                </a:solidFill>
                <a:latin typeface="Lobster"/>
                <a:ea typeface="Lobster"/>
                <a:cs typeface="Lobster"/>
                <a:sym typeface="Lobster"/>
              </a:rPr>
              <a:t>1</a:t>
            </a:r>
            <a:endParaRPr sz="3400">
              <a:solidFill>
                <a:schemeClr val="dk1"/>
              </a:solidFill>
              <a:latin typeface="Lobster"/>
              <a:ea typeface="Lobster"/>
              <a:cs typeface="Lobster"/>
              <a:sym typeface="Lobster"/>
            </a:endParaRPr>
          </a:p>
        </p:txBody>
      </p:sp>
      <p:sp>
        <p:nvSpPr>
          <p:cNvPr id="335" name="Google Shape;335;p59"/>
          <p:cNvSpPr txBox="1"/>
          <p:nvPr/>
        </p:nvSpPr>
        <p:spPr>
          <a:xfrm>
            <a:off x="5758500" y="3631500"/>
            <a:ext cx="2907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solidFill>
                  <a:schemeClr val="dk1"/>
                </a:solidFill>
                <a:latin typeface="Trebuchet MS"/>
                <a:ea typeface="Trebuchet MS"/>
                <a:cs typeface="Trebuchet MS"/>
                <a:sym typeface="Trebuchet MS"/>
              </a:rPr>
              <a:t>Washikur Rahman</a:t>
            </a:r>
            <a:endParaRPr b="1" sz="1500">
              <a:solidFill>
                <a:schemeClr val="dk1"/>
              </a:solidFill>
              <a:latin typeface="Trebuchet MS"/>
              <a:ea typeface="Trebuchet MS"/>
              <a:cs typeface="Trebuchet MS"/>
              <a:sym typeface="Trebuchet MS"/>
            </a:endParaRPr>
          </a:p>
          <a:p>
            <a:pPr indent="0" lvl="0" marL="0" rtl="0" algn="l">
              <a:spcBef>
                <a:spcPts val="0"/>
              </a:spcBef>
              <a:spcAft>
                <a:spcPts val="0"/>
              </a:spcAft>
              <a:buNone/>
            </a:pPr>
            <a:r>
              <a:rPr b="1" lang="en-GB" sz="1500">
                <a:solidFill>
                  <a:schemeClr val="dk1"/>
                </a:solidFill>
                <a:latin typeface="Trebuchet MS"/>
                <a:ea typeface="Trebuchet MS"/>
                <a:cs typeface="Trebuchet MS"/>
                <a:sym typeface="Trebuchet MS"/>
              </a:rPr>
              <a:t>Shihab Musa</a:t>
            </a:r>
            <a:endParaRPr b="1" sz="1500">
              <a:solidFill>
                <a:schemeClr val="dk1"/>
              </a:solidFill>
              <a:latin typeface="Trebuchet MS"/>
              <a:ea typeface="Trebuchet MS"/>
              <a:cs typeface="Trebuchet MS"/>
              <a:sym typeface="Trebuchet MS"/>
            </a:endParaRPr>
          </a:p>
          <a:p>
            <a:pPr indent="0" lvl="0" marL="0" rtl="0" algn="l">
              <a:spcBef>
                <a:spcPts val="0"/>
              </a:spcBef>
              <a:spcAft>
                <a:spcPts val="0"/>
              </a:spcAft>
              <a:buNone/>
            </a:pPr>
            <a:r>
              <a:rPr b="1" lang="en-GB" sz="1500">
                <a:solidFill>
                  <a:schemeClr val="dk1"/>
                </a:solidFill>
                <a:latin typeface="Trebuchet MS"/>
                <a:ea typeface="Trebuchet MS"/>
                <a:cs typeface="Trebuchet MS"/>
                <a:sym typeface="Trebuchet MS"/>
              </a:rPr>
              <a:t>Adnan Al Sayeed Sihab</a:t>
            </a:r>
            <a:endParaRPr b="1" sz="1500">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9" name="Shape 339"/>
        <p:cNvGrpSpPr/>
        <p:nvPr/>
      </p:nvGrpSpPr>
      <p:grpSpPr>
        <a:xfrm>
          <a:off x="0" y="0"/>
          <a:ext cx="0" cy="0"/>
          <a:chOff x="0" y="0"/>
          <a:chExt cx="0" cy="0"/>
        </a:xfrm>
      </p:grpSpPr>
      <p:sp>
        <p:nvSpPr>
          <p:cNvPr id="340" name="Google Shape;340;p60"/>
          <p:cNvSpPr txBox="1"/>
          <p:nvPr>
            <p:ph type="title"/>
          </p:nvPr>
        </p:nvSpPr>
        <p:spPr>
          <a:xfrm>
            <a:off x="720000" y="1335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Lexend SemiBold"/>
                <a:ea typeface="Lexend SemiBold"/>
                <a:cs typeface="Lexend SemiBold"/>
                <a:sym typeface="Lexend SemiBold"/>
              </a:rPr>
              <a:t>Table of contents</a:t>
            </a:r>
            <a:endParaRPr>
              <a:latin typeface="Lexend SemiBold"/>
              <a:ea typeface="Lexend SemiBold"/>
              <a:cs typeface="Lexend SemiBold"/>
              <a:sym typeface="Lexend SemiBold"/>
            </a:endParaRPr>
          </a:p>
        </p:txBody>
      </p:sp>
      <p:sp>
        <p:nvSpPr>
          <p:cNvPr id="341" name="Google Shape;341;p60"/>
          <p:cNvSpPr txBox="1"/>
          <p:nvPr>
            <p:ph idx="7" type="title"/>
          </p:nvPr>
        </p:nvSpPr>
        <p:spPr>
          <a:xfrm>
            <a:off x="952400" y="2804244"/>
            <a:ext cx="734700" cy="55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01</a:t>
            </a:r>
            <a:endParaRPr/>
          </a:p>
        </p:txBody>
      </p:sp>
      <p:sp>
        <p:nvSpPr>
          <p:cNvPr id="342" name="Google Shape;342;p60"/>
          <p:cNvSpPr txBox="1"/>
          <p:nvPr>
            <p:ph idx="9" type="title"/>
          </p:nvPr>
        </p:nvSpPr>
        <p:spPr>
          <a:xfrm>
            <a:off x="4273697" y="2804257"/>
            <a:ext cx="734700" cy="55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02</a:t>
            </a:r>
            <a:endParaRPr/>
          </a:p>
        </p:txBody>
      </p:sp>
      <p:sp>
        <p:nvSpPr>
          <p:cNvPr id="343" name="Google Shape;343;p60"/>
          <p:cNvSpPr txBox="1"/>
          <p:nvPr>
            <p:ph idx="14" type="title"/>
          </p:nvPr>
        </p:nvSpPr>
        <p:spPr>
          <a:xfrm>
            <a:off x="7494000" y="2804244"/>
            <a:ext cx="734700" cy="55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03</a:t>
            </a:r>
            <a:endParaRPr/>
          </a:p>
        </p:txBody>
      </p:sp>
      <p:sp>
        <p:nvSpPr>
          <p:cNvPr id="344" name="Google Shape;344;p60"/>
          <p:cNvSpPr txBox="1"/>
          <p:nvPr>
            <p:ph idx="16" type="subTitle"/>
          </p:nvPr>
        </p:nvSpPr>
        <p:spPr>
          <a:xfrm>
            <a:off x="199575" y="3146550"/>
            <a:ext cx="3319200" cy="7011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GB" sz="2000">
                <a:latin typeface="Lexend SemiBold"/>
                <a:ea typeface="Lexend SemiBold"/>
                <a:cs typeface="Lexend SemiBold"/>
                <a:sym typeface="Lexend SemiBold"/>
              </a:rPr>
              <a:t>RELATED WORKS</a:t>
            </a:r>
            <a:endParaRPr sz="1900">
              <a:latin typeface="Lexend SemiBold"/>
              <a:ea typeface="Lexend SemiBold"/>
              <a:cs typeface="Lexend SemiBold"/>
              <a:sym typeface="Lexend SemiBold"/>
            </a:endParaRPr>
          </a:p>
        </p:txBody>
      </p:sp>
      <p:sp>
        <p:nvSpPr>
          <p:cNvPr id="345" name="Google Shape;345;p60"/>
          <p:cNvSpPr txBox="1"/>
          <p:nvPr>
            <p:ph idx="17" type="subTitle"/>
          </p:nvPr>
        </p:nvSpPr>
        <p:spPr>
          <a:xfrm>
            <a:off x="3088850" y="3362850"/>
            <a:ext cx="3104400" cy="4848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GB" sz="2000">
                <a:latin typeface="Lexend SemiBold"/>
                <a:ea typeface="Lexend SemiBold"/>
                <a:cs typeface="Lexend SemiBold"/>
                <a:sym typeface="Lexend SemiBold"/>
              </a:rPr>
              <a:t>COLLECTED </a:t>
            </a:r>
            <a:r>
              <a:rPr lang="en-GB" sz="2000">
                <a:latin typeface="Lexend SemiBold"/>
                <a:ea typeface="Lexend SemiBold"/>
                <a:cs typeface="Lexend SemiBold"/>
                <a:sym typeface="Lexend SemiBold"/>
              </a:rPr>
              <a:t>DATASET</a:t>
            </a:r>
            <a:endParaRPr sz="2000">
              <a:latin typeface="Lexend SemiBold"/>
              <a:ea typeface="Lexend SemiBold"/>
              <a:cs typeface="Lexend SemiBold"/>
              <a:sym typeface="Lexend SemiBold"/>
            </a:endParaRPr>
          </a:p>
        </p:txBody>
      </p:sp>
      <p:sp>
        <p:nvSpPr>
          <p:cNvPr id="346" name="Google Shape;346;p60"/>
          <p:cNvSpPr txBox="1"/>
          <p:nvPr>
            <p:ph idx="18" type="subTitle"/>
          </p:nvPr>
        </p:nvSpPr>
        <p:spPr>
          <a:xfrm>
            <a:off x="6578700" y="3362850"/>
            <a:ext cx="25653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000">
                <a:latin typeface="Lexend SemiBold"/>
                <a:ea typeface="Lexend SemiBold"/>
                <a:cs typeface="Lexend SemiBold"/>
                <a:sym typeface="Lexend SemiBold"/>
              </a:rPr>
              <a:t>METHODOLOGY</a:t>
            </a:r>
            <a:endParaRPr sz="2000">
              <a:latin typeface="Lexend SemiBold"/>
              <a:ea typeface="Lexend SemiBold"/>
              <a:cs typeface="Lexend SemiBold"/>
              <a:sym typeface="Lexend SemiBold"/>
            </a:endParaRPr>
          </a:p>
        </p:txBody>
      </p:sp>
      <p:sp>
        <p:nvSpPr>
          <p:cNvPr id="347" name="Google Shape;347;p60"/>
          <p:cNvSpPr txBox="1"/>
          <p:nvPr/>
        </p:nvSpPr>
        <p:spPr>
          <a:xfrm>
            <a:off x="8325075" y="123625"/>
            <a:ext cx="300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400">
                <a:solidFill>
                  <a:schemeClr val="dk1"/>
                </a:solidFill>
                <a:latin typeface="Lobster"/>
                <a:ea typeface="Lobster"/>
                <a:cs typeface="Lobster"/>
                <a:sym typeface="Lobster"/>
              </a:rPr>
              <a:t>2</a:t>
            </a:r>
            <a:endParaRPr sz="3400">
              <a:solidFill>
                <a:schemeClr val="dk1"/>
              </a:solidFill>
              <a:latin typeface="Lobster"/>
              <a:ea typeface="Lobster"/>
              <a:cs typeface="Lobster"/>
              <a:sym typeface="Lobs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1" name="Shape 351"/>
        <p:cNvGrpSpPr/>
        <p:nvPr/>
      </p:nvGrpSpPr>
      <p:grpSpPr>
        <a:xfrm>
          <a:off x="0" y="0"/>
          <a:ext cx="0" cy="0"/>
          <a:chOff x="0" y="0"/>
          <a:chExt cx="0" cy="0"/>
        </a:xfrm>
      </p:grpSpPr>
      <p:sp>
        <p:nvSpPr>
          <p:cNvPr id="352" name="Google Shape;352;p61"/>
          <p:cNvSpPr/>
          <p:nvPr/>
        </p:nvSpPr>
        <p:spPr>
          <a:xfrm>
            <a:off x="334675" y="1089425"/>
            <a:ext cx="8480700" cy="34530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323850" lvl="0" marL="457200" rtl="0" algn="l">
              <a:lnSpc>
                <a:spcPct val="115000"/>
              </a:lnSpc>
              <a:spcBef>
                <a:spcPts val="0"/>
              </a:spcBef>
              <a:spcAft>
                <a:spcPts val="0"/>
              </a:spcAft>
              <a:buSzPts val="1500"/>
              <a:buFont typeface="Lexend Medium"/>
              <a:buChar char="●"/>
            </a:pPr>
            <a:r>
              <a:rPr lang="en-GB" sz="1500">
                <a:latin typeface="Lexend Medium"/>
                <a:ea typeface="Lexend Medium"/>
                <a:cs typeface="Lexend Medium"/>
                <a:sym typeface="Lexend Medium"/>
              </a:rPr>
              <a:t>Sadasivan et al. (2023) suggests using neural paraphrasers like T5 and PEGASUS to conduct paraphrasing attacks to identify machine text and emphasizes the need for more study in AI text authentication.</a:t>
            </a:r>
            <a:endParaRPr sz="1500">
              <a:latin typeface="Lexend Medium"/>
              <a:ea typeface="Lexend Medium"/>
              <a:cs typeface="Lexend Medium"/>
              <a:sym typeface="Lexend Medium"/>
            </a:endParaRPr>
          </a:p>
          <a:p>
            <a:pPr indent="-323850" lvl="0" marL="457200" rtl="0" algn="l">
              <a:lnSpc>
                <a:spcPct val="115000"/>
              </a:lnSpc>
              <a:spcBef>
                <a:spcPts val="0"/>
              </a:spcBef>
              <a:spcAft>
                <a:spcPts val="0"/>
              </a:spcAft>
              <a:buSzPts val="1500"/>
              <a:buFont typeface="Lexend Medium"/>
              <a:buChar char="●"/>
            </a:pPr>
            <a:r>
              <a:rPr lang="en-GB" sz="1500">
                <a:latin typeface="Lexend Medium"/>
                <a:ea typeface="Lexend Medium"/>
                <a:cs typeface="Lexend Medium"/>
                <a:sym typeface="Lexend Medium"/>
              </a:rPr>
              <a:t>Alamleh et al. (2023) assesses machine learning models to differentiate ChatGPT text from human text, finding RF and SVM perform well, but highlights the need for larger, more varied datasets and improved feature selection.</a:t>
            </a:r>
            <a:endParaRPr sz="1500">
              <a:latin typeface="Lexend Medium"/>
              <a:ea typeface="Lexend Medium"/>
              <a:cs typeface="Lexend Medium"/>
              <a:sym typeface="Lexend Medium"/>
            </a:endParaRPr>
          </a:p>
          <a:p>
            <a:pPr indent="-323850" lvl="0" marL="457200" rtl="0" algn="l">
              <a:lnSpc>
                <a:spcPct val="115000"/>
              </a:lnSpc>
              <a:spcBef>
                <a:spcPts val="0"/>
              </a:spcBef>
              <a:spcAft>
                <a:spcPts val="0"/>
              </a:spcAft>
              <a:buSzPts val="1500"/>
              <a:buFont typeface="Lexend Medium"/>
              <a:buChar char="●"/>
            </a:pPr>
            <a:r>
              <a:rPr lang="en-GB" sz="1500">
                <a:latin typeface="Lexend Medium"/>
                <a:ea typeface="Lexend Medium"/>
                <a:cs typeface="Lexend Medium"/>
                <a:sym typeface="Lexend Medium"/>
              </a:rPr>
              <a:t>Katib et al. (2023) uses TSA-LSTM RNN with feature extraction methods to distinguish ChatGPT from human text, outperforming other techniques.</a:t>
            </a:r>
            <a:endParaRPr sz="1500">
              <a:latin typeface="Lexend Medium"/>
              <a:ea typeface="Lexend Medium"/>
              <a:cs typeface="Lexend Medium"/>
              <a:sym typeface="Lexend Medium"/>
            </a:endParaRPr>
          </a:p>
          <a:p>
            <a:pPr indent="-323850" lvl="0" marL="457200" rtl="0" algn="l">
              <a:lnSpc>
                <a:spcPct val="115000"/>
              </a:lnSpc>
              <a:spcBef>
                <a:spcPts val="0"/>
              </a:spcBef>
              <a:spcAft>
                <a:spcPts val="0"/>
              </a:spcAft>
              <a:buSzPts val="1500"/>
              <a:buFont typeface="Lexend Medium"/>
              <a:buChar char="●"/>
            </a:pPr>
            <a:r>
              <a:rPr lang="en-GB" sz="1500">
                <a:latin typeface="Lexend Medium"/>
                <a:ea typeface="Lexend Medium"/>
                <a:cs typeface="Lexend Medium"/>
                <a:sym typeface="Lexend Medium"/>
              </a:rPr>
              <a:t>Desaire et al. (2023) provides a technique to accurately identify paragraphs written by AI instructing ChatGPT to mimic chemists, but notes limitations and need for more investigation.</a:t>
            </a:r>
            <a:endParaRPr sz="1500">
              <a:latin typeface="Lexend Medium"/>
              <a:ea typeface="Lexend Medium"/>
              <a:cs typeface="Lexend Medium"/>
              <a:sym typeface="Lexend Medium"/>
            </a:endParaRPr>
          </a:p>
          <a:p>
            <a:pPr indent="-323850" lvl="0" marL="457200" rtl="0" algn="l">
              <a:lnSpc>
                <a:spcPct val="115000"/>
              </a:lnSpc>
              <a:spcBef>
                <a:spcPts val="0"/>
              </a:spcBef>
              <a:spcAft>
                <a:spcPts val="0"/>
              </a:spcAft>
              <a:buSzPts val="1500"/>
              <a:buFont typeface="Lexend Medium"/>
              <a:buChar char="●"/>
            </a:pPr>
            <a:r>
              <a:rPr lang="en-GB" sz="1500">
                <a:latin typeface="Lexend Medium"/>
                <a:ea typeface="Lexend Medium"/>
                <a:cs typeface="Lexend Medium"/>
                <a:sym typeface="Lexend Medium"/>
              </a:rPr>
              <a:t>Vygon and Mikhaylovskiy (2023) combines embeddings and kNN for speech data keywords, emphasizing efficient feature extraction and classification importance, but acknowledges dataset limitations.</a:t>
            </a:r>
            <a:endParaRPr sz="1500">
              <a:latin typeface="Lexend Medium"/>
              <a:ea typeface="Lexend Medium"/>
              <a:cs typeface="Lexend Medium"/>
              <a:sym typeface="Lexend Medium"/>
            </a:endParaRPr>
          </a:p>
          <a:p>
            <a:pPr indent="0" lvl="0" marL="0" rtl="0" algn="l">
              <a:lnSpc>
                <a:spcPct val="115000"/>
              </a:lnSpc>
              <a:spcBef>
                <a:spcPts val="0"/>
              </a:spcBef>
              <a:spcAft>
                <a:spcPts val="0"/>
              </a:spcAft>
              <a:buNone/>
            </a:pPr>
            <a:r>
              <a:t/>
            </a:r>
            <a:endParaRPr sz="1500">
              <a:latin typeface="Lexend Medium"/>
              <a:ea typeface="Lexend Medium"/>
              <a:cs typeface="Lexend Medium"/>
              <a:sym typeface="Lexend Medium"/>
            </a:endParaRPr>
          </a:p>
        </p:txBody>
      </p:sp>
      <p:sp>
        <p:nvSpPr>
          <p:cNvPr id="353" name="Google Shape;353;p61"/>
          <p:cNvSpPr txBox="1"/>
          <p:nvPr/>
        </p:nvSpPr>
        <p:spPr>
          <a:xfrm>
            <a:off x="2227950" y="200675"/>
            <a:ext cx="4688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400">
                <a:solidFill>
                  <a:schemeClr val="dk1"/>
                </a:solidFill>
                <a:latin typeface="Lexend SemiBold"/>
                <a:ea typeface="Lexend SemiBold"/>
                <a:cs typeface="Lexend SemiBold"/>
                <a:sym typeface="Lexend SemiBold"/>
              </a:rPr>
              <a:t>Related Work</a:t>
            </a:r>
            <a:endParaRPr sz="2400">
              <a:solidFill>
                <a:schemeClr val="dk1"/>
              </a:solidFill>
              <a:latin typeface="Lexend SemiBold"/>
              <a:ea typeface="Lexend SemiBold"/>
              <a:cs typeface="Lexend SemiBold"/>
              <a:sym typeface="Lexend SemiBold"/>
            </a:endParaRPr>
          </a:p>
        </p:txBody>
      </p:sp>
      <p:sp>
        <p:nvSpPr>
          <p:cNvPr id="354" name="Google Shape;354;p61"/>
          <p:cNvSpPr txBox="1"/>
          <p:nvPr/>
        </p:nvSpPr>
        <p:spPr>
          <a:xfrm>
            <a:off x="8185100" y="123725"/>
            <a:ext cx="300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400">
                <a:solidFill>
                  <a:schemeClr val="dk1"/>
                </a:solidFill>
                <a:latin typeface="Lobster"/>
                <a:ea typeface="Lobster"/>
                <a:cs typeface="Lobster"/>
                <a:sym typeface="Lobster"/>
              </a:rPr>
              <a:t>3</a:t>
            </a:r>
            <a:endParaRPr sz="3400">
              <a:solidFill>
                <a:schemeClr val="dk1"/>
              </a:solidFill>
              <a:latin typeface="Lobster"/>
              <a:ea typeface="Lobster"/>
              <a:cs typeface="Lobster"/>
              <a:sym typeface="Lobs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8" name="Shape 358"/>
        <p:cNvGrpSpPr/>
        <p:nvPr/>
      </p:nvGrpSpPr>
      <p:grpSpPr>
        <a:xfrm>
          <a:off x="0" y="0"/>
          <a:ext cx="0" cy="0"/>
          <a:chOff x="0" y="0"/>
          <a:chExt cx="0" cy="0"/>
        </a:xfrm>
      </p:grpSpPr>
      <p:sp>
        <p:nvSpPr>
          <p:cNvPr id="359" name="Google Shape;359;p62"/>
          <p:cNvSpPr/>
          <p:nvPr/>
        </p:nvSpPr>
        <p:spPr>
          <a:xfrm>
            <a:off x="419975" y="1295525"/>
            <a:ext cx="8249100" cy="31569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SzPts val="1600"/>
              <a:buFont typeface="Lexend Medium"/>
              <a:buChar char="●"/>
            </a:pPr>
            <a:r>
              <a:rPr lang="en-GB" sz="1600">
                <a:latin typeface="Lexend Medium"/>
                <a:ea typeface="Lexend Medium"/>
                <a:cs typeface="Lexend Medium"/>
                <a:sym typeface="Lexend Medium"/>
              </a:rPr>
              <a:t>Comprises 119,756 text samples from diverse sources and genres, split evenly between human-generated (63,351 samples) and machine-generated (56,406 samples) texts.</a:t>
            </a:r>
            <a:endParaRPr sz="1600">
              <a:latin typeface="Lexend Medium"/>
              <a:ea typeface="Lexend Medium"/>
              <a:cs typeface="Lexend Medium"/>
              <a:sym typeface="Lexend Medium"/>
            </a:endParaRPr>
          </a:p>
          <a:p>
            <a:pPr indent="-330200" lvl="0" marL="457200" rtl="0" algn="l">
              <a:lnSpc>
                <a:spcPct val="115000"/>
              </a:lnSpc>
              <a:spcBef>
                <a:spcPts val="0"/>
              </a:spcBef>
              <a:spcAft>
                <a:spcPts val="0"/>
              </a:spcAft>
              <a:buSzPts val="1600"/>
              <a:buFont typeface="Lexend Medium"/>
              <a:buChar char="●"/>
            </a:pPr>
            <a:r>
              <a:rPr lang="en-GB" sz="1600">
                <a:latin typeface="Lexend Medium"/>
                <a:ea typeface="Lexend Medium"/>
                <a:cs typeface="Lexend Medium"/>
                <a:sym typeface="Lexend Medium"/>
              </a:rPr>
              <a:t>Includes an additional 5000 samples for validation, ensuring a balanced distribution crucial for robust and unbiased model development and evaluation.</a:t>
            </a:r>
            <a:endParaRPr sz="1600">
              <a:latin typeface="Lexend Medium"/>
              <a:ea typeface="Lexend Medium"/>
              <a:cs typeface="Lexend Medium"/>
              <a:sym typeface="Lexend Medium"/>
            </a:endParaRPr>
          </a:p>
          <a:p>
            <a:pPr indent="-330200" lvl="0" marL="457200" rtl="0" algn="l">
              <a:lnSpc>
                <a:spcPct val="115000"/>
              </a:lnSpc>
              <a:spcBef>
                <a:spcPts val="0"/>
              </a:spcBef>
              <a:spcAft>
                <a:spcPts val="0"/>
              </a:spcAft>
              <a:buSzPts val="1600"/>
              <a:buFont typeface="Lexend Medium"/>
              <a:buChar char="●"/>
            </a:pPr>
            <a:r>
              <a:rPr lang="en-GB" sz="1600">
                <a:latin typeface="Lexend Medium"/>
                <a:ea typeface="Lexend Medium"/>
                <a:cs typeface="Lexend Medium"/>
                <a:sym typeface="Lexend Medium"/>
              </a:rPr>
              <a:t>Uses a balanced dataset from SemEval containing texts from both machines and humans, preprocessed with tokenization to capture linguistic structures.</a:t>
            </a:r>
            <a:endParaRPr sz="1600">
              <a:latin typeface="Lexend Medium"/>
              <a:ea typeface="Lexend Medium"/>
              <a:cs typeface="Lexend Medium"/>
              <a:sym typeface="Lexend Medium"/>
            </a:endParaRPr>
          </a:p>
          <a:p>
            <a:pPr indent="-330200" lvl="0" marL="457200" rtl="0" algn="l">
              <a:lnSpc>
                <a:spcPct val="115000"/>
              </a:lnSpc>
              <a:spcBef>
                <a:spcPts val="0"/>
              </a:spcBef>
              <a:spcAft>
                <a:spcPts val="0"/>
              </a:spcAft>
              <a:buSzPts val="1600"/>
              <a:buFont typeface="Lexend Medium"/>
              <a:buChar char="●"/>
            </a:pPr>
            <a:r>
              <a:rPr lang="en-GB" sz="1600">
                <a:latin typeface="Lexend Medium"/>
                <a:ea typeface="Lexend Medium"/>
                <a:cs typeface="Lexend Medium"/>
                <a:sym typeface="Lexend Medium"/>
              </a:rPr>
              <a:t>Labels are encoded as 0 for human-generated and 1 for machine-generated, with a stratified 80-20 split of 95,806 training and 22,950 test samples to reduce bias and biases and ensure a credible dataset.</a:t>
            </a:r>
            <a:endParaRPr sz="1600">
              <a:latin typeface="Lexend Medium"/>
              <a:ea typeface="Lexend Medium"/>
              <a:cs typeface="Lexend Medium"/>
              <a:sym typeface="Lexend Medium"/>
            </a:endParaRPr>
          </a:p>
          <a:p>
            <a:pPr indent="0" lvl="0" marL="0" rtl="0" algn="l">
              <a:lnSpc>
                <a:spcPct val="115000"/>
              </a:lnSpc>
              <a:spcBef>
                <a:spcPts val="0"/>
              </a:spcBef>
              <a:spcAft>
                <a:spcPts val="0"/>
              </a:spcAft>
              <a:buNone/>
            </a:pPr>
            <a:r>
              <a:t/>
            </a:r>
            <a:endParaRPr sz="1600">
              <a:latin typeface="Lexend Medium"/>
              <a:ea typeface="Lexend Medium"/>
              <a:cs typeface="Lexend Medium"/>
              <a:sym typeface="Lexend Medium"/>
            </a:endParaRPr>
          </a:p>
        </p:txBody>
      </p:sp>
      <p:sp>
        <p:nvSpPr>
          <p:cNvPr id="360" name="Google Shape;360;p62"/>
          <p:cNvSpPr txBox="1"/>
          <p:nvPr/>
        </p:nvSpPr>
        <p:spPr>
          <a:xfrm>
            <a:off x="2227950" y="410900"/>
            <a:ext cx="4688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400">
                <a:solidFill>
                  <a:schemeClr val="dk1"/>
                </a:solidFill>
                <a:latin typeface="Lexend SemiBold"/>
                <a:ea typeface="Lexend SemiBold"/>
                <a:cs typeface="Lexend SemiBold"/>
                <a:sym typeface="Lexend SemiBold"/>
              </a:rPr>
              <a:t>DATASET</a:t>
            </a:r>
            <a:endParaRPr sz="2400">
              <a:solidFill>
                <a:schemeClr val="dk1"/>
              </a:solidFill>
              <a:latin typeface="Lexend SemiBold"/>
              <a:ea typeface="Lexend SemiBold"/>
              <a:cs typeface="Lexend SemiBold"/>
              <a:sym typeface="Lexend SemiBold"/>
            </a:endParaRPr>
          </a:p>
        </p:txBody>
      </p:sp>
      <p:sp>
        <p:nvSpPr>
          <p:cNvPr id="361" name="Google Shape;361;p62"/>
          <p:cNvSpPr txBox="1"/>
          <p:nvPr/>
        </p:nvSpPr>
        <p:spPr>
          <a:xfrm>
            <a:off x="8185100" y="148375"/>
            <a:ext cx="300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400">
                <a:solidFill>
                  <a:schemeClr val="dk1"/>
                </a:solidFill>
                <a:latin typeface="Lobster"/>
                <a:ea typeface="Lobster"/>
                <a:cs typeface="Lobster"/>
                <a:sym typeface="Lobster"/>
              </a:rPr>
              <a:t>4</a:t>
            </a:r>
            <a:endParaRPr sz="3400">
              <a:solidFill>
                <a:schemeClr val="dk1"/>
              </a:solidFill>
              <a:latin typeface="Lobster"/>
              <a:ea typeface="Lobster"/>
              <a:cs typeface="Lobster"/>
              <a:sym typeface="Lobs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5" name="Shape 365"/>
        <p:cNvGrpSpPr/>
        <p:nvPr/>
      </p:nvGrpSpPr>
      <p:grpSpPr>
        <a:xfrm>
          <a:off x="0" y="0"/>
          <a:ext cx="0" cy="0"/>
          <a:chOff x="0" y="0"/>
          <a:chExt cx="0" cy="0"/>
        </a:xfrm>
      </p:grpSpPr>
      <p:sp>
        <p:nvSpPr>
          <p:cNvPr id="366" name="Google Shape;366;p63"/>
          <p:cNvSpPr/>
          <p:nvPr/>
        </p:nvSpPr>
        <p:spPr>
          <a:xfrm>
            <a:off x="305100" y="1035150"/>
            <a:ext cx="8533800" cy="34530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SzPts val="1600"/>
              <a:buFont typeface="Lexend Medium"/>
              <a:buChar char="●"/>
            </a:pPr>
            <a:r>
              <a:rPr lang="en-GB" sz="1600">
                <a:latin typeface="Lexend Medium"/>
                <a:ea typeface="Lexend Medium"/>
                <a:cs typeface="Lexend Medium"/>
                <a:sym typeface="Lexend Medium"/>
              </a:rPr>
              <a:t>Utilizes pre-trained BERT-base-cased model containing 12 transformer blocks and 12 attention heads trained on BookCorpus and Wikipedia. Adds classification layer with sigmoid to output probability of text being human or machine generated.</a:t>
            </a:r>
            <a:endParaRPr sz="1600">
              <a:latin typeface="Lexend Medium"/>
              <a:ea typeface="Lexend Medium"/>
              <a:cs typeface="Lexend Medium"/>
              <a:sym typeface="Lexend Medium"/>
            </a:endParaRPr>
          </a:p>
          <a:p>
            <a:pPr indent="-330200" lvl="0" marL="457200" rtl="0" algn="l">
              <a:lnSpc>
                <a:spcPct val="115000"/>
              </a:lnSpc>
              <a:spcBef>
                <a:spcPts val="0"/>
              </a:spcBef>
              <a:spcAft>
                <a:spcPts val="0"/>
              </a:spcAft>
              <a:buSzPts val="1600"/>
              <a:buFont typeface="Lexend Medium"/>
              <a:buChar char="●"/>
            </a:pPr>
            <a:r>
              <a:rPr lang="en-GB" sz="1600">
                <a:latin typeface="Lexend Medium"/>
                <a:ea typeface="Lexend Medium"/>
                <a:cs typeface="Lexend Medium"/>
                <a:sym typeface="Lexend Medium"/>
              </a:rPr>
              <a:t>Initializes BERT weights, trains end-to-end on labeled dataset with binary cross-entropy loss, Adam optimizer, batch size of 16, learning rate of 1e-5 for 1 epoch with early stopping. Evaluates on test set with accuracy, precision, recall, F1.</a:t>
            </a:r>
            <a:endParaRPr sz="1600">
              <a:latin typeface="Lexend Medium"/>
              <a:ea typeface="Lexend Medium"/>
              <a:cs typeface="Lexend Medium"/>
              <a:sym typeface="Lexend Medium"/>
            </a:endParaRPr>
          </a:p>
          <a:p>
            <a:pPr indent="-330200" lvl="0" marL="457200" rtl="0" algn="l">
              <a:lnSpc>
                <a:spcPct val="115000"/>
              </a:lnSpc>
              <a:spcBef>
                <a:spcPts val="0"/>
              </a:spcBef>
              <a:spcAft>
                <a:spcPts val="0"/>
              </a:spcAft>
              <a:buSzPts val="1600"/>
              <a:buFont typeface="Lexend Medium"/>
              <a:buChar char="●"/>
            </a:pPr>
            <a:r>
              <a:rPr lang="en-GB" sz="1600">
                <a:latin typeface="Lexend Medium"/>
                <a:ea typeface="Lexend Medium"/>
                <a:cs typeface="Lexend Medium"/>
                <a:sym typeface="Lexend Medium"/>
              </a:rPr>
              <a:t>Also utilizes pre-trained RoBERTa-base model which improves on BERT by using more data and dynamically changing masking. Initializes RoBERTa weights and fine-tunes end-to-end for classification task in same way as BERT. Compares RoBERTa and BERT performance on test set.</a:t>
            </a:r>
            <a:endParaRPr sz="1600">
              <a:latin typeface="Lexend Medium"/>
              <a:ea typeface="Lexend Medium"/>
              <a:cs typeface="Lexend Medium"/>
              <a:sym typeface="Lexend Medium"/>
            </a:endParaRPr>
          </a:p>
          <a:p>
            <a:pPr indent="0" lvl="0" marL="0" rtl="0" algn="l">
              <a:lnSpc>
                <a:spcPct val="115000"/>
              </a:lnSpc>
              <a:spcBef>
                <a:spcPts val="0"/>
              </a:spcBef>
              <a:spcAft>
                <a:spcPts val="0"/>
              </a:spcAft>
              <a:buNone/>
            </a:pPr>
            <a:r>
              <a:t/>
            </a:r>
            <a:endParaRPr sz="1600">
              <a:latin typeface="Lexend Medium"/>
              <a:ea typeface="Lexend Medium"/>
              <a:cs typeface="Lexend Medium"/>
              <a:sym typeface="Lexend Medium"/>
            </a:endParaRPr>
          </a:p>
        </p:txBody>
      </p:sp>
      <p:sp>
        <p:nvSpPr>
          <p:cNvPr id="367" name="Google Shape;367;p63"/>
          <p:cNvSpPr txBox="1"/>
          <p:nvPr/>
        </p:nvSpPr>
        <p:spPr>
          <a:xfrm>
            <a:off x="2227950" y="339450"/>
            <a:ext cx="46881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GB" sz="2400">
                <a:latin typeface="Lexend SemiBold"/>
                <a:ea typeface="Lexend SemiBold"/>
                <a:cs typeface="Lexend SemiBold"/>
                <a:sym typeface="Lexend SemiBold"/>
              </a:rPr>
              <a:t>METHODOLOGY</a:t>
            </a:r>
            <a:endParaRPr sz="2400">
              <a:solidFill>
                <a:schemeClr val="dk1"/>
              </a:solidFill>
              <a:latin typeface="Lexend SemiBold"/>
              <a:ea typeface="Lexend SemiBold"/>
              <a:cs typeface="Lexend SemiBold"/>
              <a:sym typeface="Lexend SemiBold"/>
            </a:endParaRPr>
          </a:p>
        </p:txBody>
      </p:sp>
      <p:sp>
        <p:nvSpPr>
          <p:cNvPr id="368" name="Google Shape;368;p63"/>
          <p:cNvSpPr txBox="1"/>
          <p:nvPr/>
        </p:nvSpPr>
        <p:spPr>
          <a:xfrm>
            <a:off x="8209800" y="185550"/>
            <a:ext cx="300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400">
                <a:solidFill>
                  <a:schemeClr val="dk1"/>
                </a:solidFill>
                <a:latin typeface="Lobster"/>
                <a:ea typeface="Lobster"/>
                <a:cs typeface="Lobster"/>
                <a:sym typeface="Lobster"/>
              </a:rPr>
              <a:t>5</a:t>
            </a:r>
            <a:endParaRPr sz="3400">
              <a:solidFill>
                <a:schemeClr val="dk1"/>
              </a:solidFill>
              <a:latin typeface="Lobster"/>
              <a:ea typeface="Lobster"/>
              <a:cs typeface="Lobster"/>
              <a:sym typeface="Lobs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2" name="Shape 372"/>
        <p:cNvGrpSpPr/>
        <p:nvPr/>
      </p:nvGrpSpPr>
      <p:grpSpPr>
        <a:xfrm>
          <a:off x="0" y="0"/>
          <a:ext cx="0" cy="0"/>
          <a:chOff x="0" y="0"/>
          <a:chExt cx="0" cy="0"/>
        </a:xfrm>
      </p:grpSpPr>
      <p:sp>
        <p:nvSpPr>
          <p:cNvPr id="373" name="Google Shape;373;p64"/>
          <p:cNvSpPr/>
          <p:nvPr/>
        </p:nvSpPr>
        <p:spPr>
          <a:xfrm>
            <a:off x="405300" y="1358900"/>
            <a:ext cx="8333400" cy="30105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323850" lvl="0" marL="457200" rtl="0" algn="l">
              <a:lnSpc>
                <a:spcPct val="115000"/>
              </a:lnSpc>
              <a:spcBef>
                <a:spcPts val="0"/>
              </a:spcBef>
              <a:spcAft>
                <a:spcPts val="0"/>
              </a:spcAft>
              <a:buSzPts val="1500"/>
              <a:buFont typeface="Lexend Medium"/>
              <a:buAutoNum type="arabicPeriod"/>
            </a:pPr>
            <a:r>
              <a:rPr lang="en-GB" sz="1500">
                <a:latin typeface="Lexend Medium"/>
                <a:ea typeface="Lexend Medium"/>
                <a:cs typeface="Lexend Medium"/>
                <a:sym typeface="Lexend Medium"/>
              </a:rPr>
              <a:t>Sadasivan, V.S. et al. (2023). ”Can ai-generated text be reliably detected?” arXiv.org. Available at: </a:t>
            </a:r>
            <a:r>
              <a:rPr lang="en-GB" sz="1500" u="sng">
                <a:solidFill>
                  <a:schemeClr val="hlink"/>
                </a:solidFill>
                <a:latin typeface="Lexend Medium"/>
                <a:ea typeface="Lexend Medium"/>
                <a:cs typeface="Lexend Medium"/>
                <a:sym typeface="Lexend Medium"/>
                <a:hlinkClick r:id="rId3"/>
              </a:rPr>
              <a:t>https://arxiv.org/abs/2303.1115</a:t>
            </a:r>
            <a:r>
              <a:rPr lang="en-GB" sz="1500" u="sng">
                <a:solidFill>
                  <a:schemeClr val="hlink"/>
                </a:solidFill>
                <a:latin typeface="Lexend Medium"/>
                <a:ea typeface="Lexend Medium"/>
                <a:cs typeface="Lexend Medium"/>
                <a:sym typeface="Lexend Medium"/>
                <a:hlinkClick r:id="rId4"/>
              </a:rPr>
              <a:t>6</a:t>
            </a:r>
            <a:endParaRPr sz="1500">
              <a:latin typeface="Lexend Medium"/>
              <a:ea typeface="Lexend Medium"/>
              <a:cs typeface="Lexend Medium"/>
              <a:sym typeface="Lexend Medium"/>
            </a:endParaRPr>
          </a:p>
          <a:p>
            <a:pPr indent="-323850" lvl="0" marL="457200" rtl="0" algn="l">
              <a:lnSpc>
                <a:spcPct val="115000"/>
              </a:lnSpc>
              <a:spcBef>
                <a:spcPts val="0"/>
              </a:spcBef>
              <a:spcAft>
                <a:spcPts val="0"/>
              </a:spcAft>
              <a:buSzPts val="1500"/>
              <a:buFont typeface="Lexend Medium"/>
              <a:buAutoNum type="arabicPeriod"/>
            </a:pPr>
            <a:r>
              <a:rPr lang="en-GB" sz="1500">
                <a:latin typeface="Lexend Medium"/>
                <a:ea typeface="Lexend Medium"/>
                <a:cs typeface="Lexend Medium"/>
                <a:sym typeface="Lexend Medium"/>
              </a:rPr>
              <a:t>JAlamleh, H. et al. (2023). ”Distinguishing Human-Written and ChatGPT-Generated Text Using Machine Learning.” 2023 Systems and Information Engineering Design Symposium (SIEDS).</a:t>
            </a:r>
            <a:endParaRPr sz="1500">
              <a:latin typeface="Lexend Medium"/>
              <a:ea typeface="Lexend Medium"/>
              <a:cs typeface="Lexend Medium"/>
              <a:sym typeface="Lexend Medium"/>
            </a:endParaRPr>
          </a:p>
          <a:p>
            <a:pPr indent="-323850" lvl="0" marL="457200" rtl="0" algn="l">
              <a:lnSpc>
                <a:spcPct val="115000"/>
              </a:lnSpc>
              <a:spcBef>
                <a:spcPts val="0"/>
              </a:spcBef>
              <a:spcAft>
                <a:spcPts val="0"/>
              </a:spcAft>
              <a:buSzPts val="1500"/>
              <a:buFont typeface="Lexend Medium"/>
              <a:buAutoNum type="arabicPeriod"/>
            </a:pPr>
            <a:r>
              <a:rPr lang="en-GB" sz="1500">
                <a:latin typeface="Lexend Medium"/>
                <a:ea typeface="Lexend Medium"/>
                <a:cs typeface="Lexend Medium"/>
                <a:sym typeface="Lexend Medium"/>
              </a:rPr>
              <a:t>Katib, I. et al. (2023). ”Differentiating Chat Generative Pretrained Transformer from Humans: Detecting ChatGPT-Generated Text and Human Text Using Machine Learning.” Mathematics, 11(15), 3400.</a:t>
            </a:r>
            <a:endParaRPr sz="1500">
              <a:latin typeface="Lexend Medium"/>
              <a:ea typeface="Lexend Medium"/>
              <a:cs typeface="Lexend Medium"/>
              <a:sym typeface="Lexend Medium"/>
            </a:endParaRPr>
          </a:p>
          <a:p>
            <a:pPr indent="-323850" lvl="0" marL="457200" rtl="0" algn="l">
              <a:lnSpc>
                <a:spcPct val="115000"/>
              </a:lnSpc>
              <a:spcBef>
                <a:spcPts val="0"/>
              </a:spcBef>
              <a:spcAft>
                <a:spcPts val="0"/>
              </a:spcAft>
              <a:buSzPts val="1500"/>
              <a:buFont typeface="Lexend Medium"/>
              <a:buAutoNum type="arabicPeriod"/>
            </a:pPr>
            <a:r>
              <a:rPr lang="en-GB" sz="1500">
                <a:latin typeface="Lexend Medium"/>
                <a:ea typeface="Lexend Medium"/>
                <a:cs typeface="Lexend Medium"/>
                <a:sym typeface="Lexend Medium"/>
              </a:rPr>
              <a:t>Desaire, H. et al. (2023). ”Accurately Detecting AI Text when ChatGPT is Told to Write like a Chemist.” arXiv.org. Available at: </a:t>
            </a:r>
            <a:r>
              <a:rPr lang="en-GB" sz="1500" u="sng">
                <a:solidFill>
                  <a:schemeClr val="hlink"/>
                </a:solidFill>
                <a:latin typeface="Lexend Medium"/>
                <a:ea typeface="Lexend Medium"/>
                <a:cs typeface="Lexend Medium"/>
                <a:sym typeface="Lexend Medium"/>
                <a:hlinkClick r:id="rId5"/>
              </a:rPr>
              <a:t>https://arxiv.org/abs/2304.25683</a:t>
            </a:r>
            <a:endParaRPr sz="1500">
              <a:latin typeface="Lexend Medium"/>
              <a:ea typeface="Lexend Medium"/>
              <a:cs typeface="Lexend Medium"/>
              <a:sym typeface="Lexend Medium"/>
            </a:endParaRPr>
          </a:p>
          <a:p>
            <a:pPr indent="-323850" lvl="0" marL="457200" rtl="0" algn="l">
              <a:lnSpc>
                <a:spcPct val="115000"/>
              </a:lnSpc>
              <a:spcBef>
                <a:spcPts val="0"/>
              </a:spcBef>
              <a:spcAft>
                <a:spcPts val="0"/>
              </a:spcAft>
              <a:buSzPts val="1500"/>
              <a:buFont typeface="Lexend Medium"/>
              <a:buAutoNum type="arabicPeriod"/>
            </a:pPr>
            <a:r>
              <a:rPr lang="en-GB" sz="1500">
                <a:latin typeface="Lexend Medium"/>
                <a:ea typeface="Lexend Medium"/>
                <a:cs typeface="Lexend Medium"/>
                <a:sym typeface="Lexend Medium"/>
              </a:rPr>
              <a:t>Vygon, A. and Mikhaylovskiy, A. (2023). ”Learning Efficient Representations for Keyword Spotting with Triplet Loss.” arXiv.org. Available at: https://arxiv.org/abs/2305.18942</a:t>
            </a:r>
            <a:endParaRPr sz="1500">
              <a:latin typeface="Lexend Medium"/>
              <a:ea typeface="Lexend Medium"/>
              <a:cs typeface="Lexend Medium"/>
              <a:sym typeface="Lexend Medium"/>
            </a:endParaRPr>
          </a:p>
          <a:p>
            <a:pPr indent="0" lvl="0" marL="0" rtl="0" algn="l">
              <a:lnSpc>
                <a:spcPct val="115000"/>
              </a:lnSpc>
              <a:spcBef>
                <a:spcPts val="0"/>
              </a:spcBef>
              <a:spcAft>
                <a:spcPts val="0"/>
              </a:spcAft>
              <a:buNone/>
            </a:pPr>
            <a:r>
              <a:t/>
            </a:r>
            <a:endParaRPr sz="1500">
              <a:latin typeface="Lexend Medium"/>
              <a:ea typeface="Lexend Medium"/>
              <a:cs typeface="Lexend Medium"/>
              <a:sym typeface="Lexend Medium"/>
            </a:endParaRPr>
          </a:p>
        </p:txBody>
      </p:sp>
      <p:sp>
        <p:nvSpPr>
          <p:cNvPr id="374" name="Google Shape;374;p64"/>
          <p:cNvSpPr txBox="1"/>
          <p:nvPr/>
        </p:nvSpPr>
        <p:spPr>
          <a:xfrm>
            <a:off x="2227950" y="301975"/>
            <a:ext cx="4688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400">
                <a:solidFill>
                  <a:schemeClr val="dk1"/>
                </a:solidFill>
                <a:latin typeface="Lexend SemiBold"/>
                <a:ea typeface="Lexend SemiBold"/>
                <a:cs typeface="Lexend SemiBold"/>
                <a:sym typeface="Lexend SemiBold"/>
              </a:rPr>
              <a:t>Reference</a:t>
            </a:r>
            <a:endParaRPr sz="2400">
              <a:solidFill>
                <a:schemeClr val="dk1"/>
              </a:solidFill>
              <a:latin typeface="Lexend SemiBold"/>
              <a:ea typeface="Lexend SemiBold"/>
              <a:cs typeface="Lexend SemiBold"/>
              <a:sym typeface="Lexend SemiBold"/>
            </a:endParaRPr>
          </a:p>
        </p:txBody>
      </p:sp>
      <p:sp>
        <p:nvSpPr>
          <p:cNvPr id="375" name="Google Shape;375;p64"/>
          <p:cNvSpPr txBox="1"/>
          <p:nvPr/>
        </p:nvSpPr>
        <p:spPr>
          <a:xfrm>
            <a:off x="8098550" y="148075"/>
            <a:ext cx="300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400">
                <a:solidFill>
                  <a:schemeClr val="dk1"/>
                </a:solidFill>
                <a:latin typeface="Lobster"/>
                <a:ea typeface="Lobster"/>
                <a:cs typeface="Lobster"/>
                <a:sym typeface="Lobster"/>
              </a:rPr>
              <a:t>6</a:t>
            </a:r>
            <a:endParaRPr sz="3400">
              <a:solidFill>
                <a:schemeClr val="dk1"/>
              </a:solidFill>
              <a:latin typeface="Lobster"/>
              <a:ea typeface="Lobster"/>
              <a:cs typeface="Lobster"/>
              <a:sym typeface="Lobs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5"/>
          <p:cNvSpPr/>
          <p:nvPr/>
        </p:nvSpPr>
        <p:spPr>
          <a:xfrm>
            <a:off x="1817400" y="1090800"/>
            <a:ext cx="5509200" cy="2961900"/>
          </a:xfrm>
          <a:prstGeom prst="roundRect">
            <a:avLst>
              <a:gd fmla="val 16667" name="adj"/>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GB" sz="7000">
                <a:latin typeface="Oswald"/>
                <a:ea typeface="Oswald"/>
                <a:cs typeface="Oswald"/>
                <a:sym typeface="Oswald"/>
              </a:rPr>
              <a:t>Thank You</a:t>
            </a:r>
            <a:endParaRPr b="1" sz="7000">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name="Literary Analysis and Interpretation - German - Foreign Language - 10th Grade by Slidesgo">
  <a:themeElements>
    <a:clrScheme name="Simple Light">
      <a:dk1>
        <a:srgbClr val="333333"/>
      </a:dk1>
      <a:lt1>
        <a:srgbClr val="FFEAE0"/>
      </a:lt1>
      <a:dk2>
        <a:srgbClr val="FFFFFF"/>
      </a:dk2>
      <a:lt2>
        <a:srgbClr val="D3D3D3"/>
      </a:lt2>
      <a:accent1>
        <a:srgbClr val="8E8E8E"/>
      </a:accent1>
      <a:accent2>
        <a:srgbClr val="FFB700"/>
      </a:accent2>
      <a:accent3>
        <a:srgbClr val="FF9700"/>
      </a:accent3>
      <a:accent4>
        <a:srgbClr val="E53C3C"/>
      </a:accent4>
      <a:accent5>
        <a:srgbClr val="AF1536"/>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iterary Analysis and Interpretation - German - Foreign Language - 10th Grade by Slidesgo">
  <a:themeElements>
    <a:clrScheme name="Simple Light">
      <a:dk1>
        <a:srgbClr val="333333"/>
      </a:dk1>
      <a:lt1>
        <a:srgbClr val="FFEAE0"/>
      </a:lt1>
      <a:dk2>
        <a:srgbClr val="FFFFFF"/>
      </a:dk2>
      <a:lt2>
        <a:srgbClr val="D3D3D3"/>
      </a:lt2>
      <a:accent1>
        <a:srgbClr val="8E8E8E"/>
      </a:accent1>
      <a:accent2>
        <a:srgbClr val="FFB700"/>
      </a:accent2>
      <a:accent3>
        <a:srgbClr val="FF9700"/>
      </a:accent3>
      <a:accent4>
        <a:srgbClr val="E53C3C"/>
      </a:accent4>
      <a:accent5>
        <a:srgbClr val="AF1536"/>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