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7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4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07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58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21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74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31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93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47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0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0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7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1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8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1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3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1716-A56C-43F0-B07D-8E613142E979}" type="datetimeFigureOut">
              <a:rPr lang="tr-TR" smtClean="0"/>
              <a:t>03.01.2017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9373FE-B9E6-4704-8B14-7B78A6CC8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00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4423" y="-77526"/>
            <a:ext cx="3917577" cy="2805953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294964" y="604769"/>
            <a:ext cx="5136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395 Project 1</a:t>
            </a:r>
          </a:p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Ball on Plate</a:t>
            </a:r>
          </a:p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3578" y="2728427"/>
            <a:ext cx="87764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Adnan Uğur İNAÇ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Nurdan ARGUN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Emre BAYRAM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Yunus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Emre AVCI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Furkan ERDÖL</a:t>
            </a: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Emre AYDIN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 SİVRİ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Hasan MEN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DANIŞMAN 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Prof. Dr. Erkan Zergeroğlu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4871" y="5719482"/>
            <a:ext cx="305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b="1" dirty="0"/>
              <a:t>Aralık- 2016</a:t>
            </a:r>
            <a:endParaRPr lang="tr-TR" dirty="0"/>
          </a:p>
          <a:p>
            <a:pPr lvl="1"/>
            <a:r>
              <a:rPr lang="tr-TR" b="1" dirty="0"/>
              <a:t>Gebze- KOCAELİ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35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Ball on 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052" y="2026920"/>
            <a:ext cx="8915400" cy="3871856"/>
          </a:xfrm>
        </p:spPr>
        <p:txBody>
          <a:bodyPr>
            <a:normAutofit fontScale="92500" lnSpcReduction="10000"/>
          </a:bodyPr>
          <a:lstStyle/>
          <a:p>
            <a:endParaRPr lang="tr-TR" dirty="0"/>
          </a:p>
          <a:p>
            <a:r>
              <a:rPr lang="tr-TR" dirty="0"/>
              <a:t>Sistemin Yapısı: </a:t>
            </a:r>
          </a:p>
          <a:p>
            <a:pPr lvl="1">
              <a:lnSpc>
                <a:spcPct val="160000"/>
              </a:lnSpc>
            </a:pPr>
            <a:r>
              <a:rPr lang="tr-TR" dirty="0"/>
              <a:t>M</a:t>
            </a:r>
            <a:r>
              <a:rPr lang="tr-TR" dirty="0" smtClean="0"/>
              <a:t>otorlardan </a:t>
            </a:r>
            <a:r>
              <a:rPr lang="tr-TR" dirty="0"/>
              <a:t>oluşan kasnaklı denge sistemi </a:t>
            </a:r>
          </a:p>
          <a:p>
            <a:pPr lvl="1">
              <a:lnSpc>
                <a:spcPct val="160000"/>
              </a:lnSpc>
            </a:pPr>
            <a:r>
              <a:rPr lang="tr-TR" dirty="0" err="1"/>
              <a:t>Arduino</a:t>
            </a:r>
            <a:r>
              <a:rPr lang="tr-TR" dirty="0"/>
              <a:t>(Sunucu) </a:t>
            </a:r>
          </a:p>
          <a:p>
            <a:pPr lvl="1">
              <a:lnSpc>
                <a:spcPct val="160000"/>
              </a:lnSpc>
            </a:pPr>
            <a:r>
              <a:rPr lang="tr-TR" dirty="0"/>
              <a:t>bilgisayar (İstemci) </a:t>
            </a:r>
          </a:p>
          <a:p>
            <a:pPr>
              <a:lnSpc>
                <a:spcPct val="160000"/>
              </a:lnSpc>
            </a:pPr>
            <a:r>
              <a:rPr lang="tr-TR" sz="1600" dirty="0" smtClean="0"/>
              <a:t>Ek özellik olarak sistemde 11x14 lük led plakasında topun hareketleri panelden alınan konum verilerine göre panel ışıklandırılır.</a:t>
            </a:r>
          </a:p>
          <a:p>
            <a:pPr>
              <a:lnSpc>
                <a:spcPct val="160000"/>
              </a:lnSpc>
            </a:pPr>
            <a:r>
              <a:rPr lang="tr-TR" sz="1600" dirty="0" smtClean="0"/>
              <a:t>Oyun modu seçilirse oyuncudan yem noktaları alınarak top o noktalara doğru hareket ettirilir.</a:t>
            </a:r>
            <a:endParaRPr lang="tr-TR" sz="16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0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765" y="304070"/>
            <a:ext cx="8911687" cy="1280890"/>
          </a:xfrm>
        </p:spPr>
        <p:txBody>
          <a:bodyPr/>
          <a:lstStyle/>
          <a:p>
            <a:r>
              <a:rPr lang="tr-TR" dirty="0"/>
              <a:t>Gereksinimler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765" y="1356360"/>
            <a:ext cx="9660572" cy="512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Donanım Modülü</a:t>
            </a:r>
          </a:p>
          <a:p>
            <a:pPr lvl="1">
              <a:lnSpc>
                <a:spcPct val="150000"/>
              </a:lnSpc>
            </a:pPr>
            <a:r>
              <a:rPr lang="tr-TR" smtClean="0"/>
              <a:t>15’ 4 </a:t>
            </a:r>
            <a:r>
              <a:rPr lang="tr-TR" dirty="0"/>
              <a:t>telli rezistif touchscreen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2 adet Servo MG995 Motor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Arduino MEGA</a:t>
            </a:r>
          </a:p>
          <a:p>
            <a:pPr>
              <a:lnSpc>
                <a:spcPct val="150000"/>
              </a:lnSpc>
            </a:pPr>
            <a:r>
              <a:rPr lang="tr-TR" dirty="0"/>
              <a:t>Yazılım Modülü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Arduino IDE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PID kütüphanesi</a:t>
            </a:r>
          </a:p>
          <a:p>
            <a:pPr>
              <a:lnSpc>
                <a:spcPct val="150000"/>
              </a:lnSpc>
            </a:pPr>
            <a:r>
              <a:rPr lang="tr-TR" dirty="0"/>
              <a:t>3D Modülü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Unreal Engine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Qt (Grafik Ara yüzü)</a:t>
            </a:r>
          </a:p>
        </p:txBody>
      </p:sp>
    </p:spTree>
    <p:extLst>
      <p:ext uri="{BB962C8B-B14F-4D97-AF65-F5344CB8AC3E}">
        <p14:creationId xmlns:p14="http://schemas.microsoft.com/office/powerpoint/2010/main" val="12892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0" y="1497465"/>
            <a:ext cx="6328634" cy="4141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3880" y="447890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SİSTEM MİMARİSİ</a:t>
            </a:r>
          </a:p>
        </p:txBody>
      </p:sp>
    </p:spTree>
    <p:extLst>
      <p:ext uri="{BB962C8B-B14F-4D97-AF65-F5344CB8AC3E}">
        <p14:creationId xmlns:p14="http://schemas.microsoft.com/office/powerpoint/2010/main" val="2458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466" y="776510"/>
            <a:ext cx="8911687" cy="1280890"/>
          </a:xfrm>
        </p:spPr>
        <p:txBody>
          <a:bodyPr/>
          <a:lstStyle/>
          <a:p>
            <a:r>
              <a:rPr lang="tr-TR" dirty="0"/>
              <a:t>YAZILIM MODÜLÜ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62" y="2716306"/>
            <a:ext cx="9447212" cy="2091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Touchscreen üzerinde topun merkezde durması probleminde her adımda elde edilen hatayı handle edebilmek için PID kütüphanesi kullanılmıştır.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Touchscreen </a:t>
            </a:r>
            <a:r>
              <a:rPr lang="tr-TR" dirty="0"/>
              <a:t>ile serial haberleşmenin gerçeklemesi Qt kütüphanesi </a:t>
            </a:r>
            <a:r>
              <a:rPr lang="tr-TR" dirty="0" smtClean="0"/>
              <a:t>kullanılarak yapıldı.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78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DONANIM MODÜLÜ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2197768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Bağlantı kontrolü</a:t>
            </a:r>
          </a:p>
          <a:p>
            <a:pPr>
              <a:lnSpc>
                <a:spcPct val="150000"/>
              </a:lnSpc>
            </a:pPr>
            <a:r>
              <a:rPr lang="tr-TR" dirty="0"/>
              <a:t>Dokunmatik panel – 3D veri akışı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: </a:t>
            </a:r>
            <a:r>
              <a:rPr lang="tr-TR" dirty="0" err="1"/>
              <a:t>Arduino</a:t>
            </a:r>
            <a:r>
              <a:rPr lang="tr-TR" dirty="0"/>
              <a:t> ile C++ bağlantısı</a:t>
            </a:r>
          </a:p>
          <a:p>
            <a:pPr>
              <a:lnSpc>
                <a:spcPct val="150000"/>
              </a:lnSpc>
            </a:pPr>
            <a:r>
              <a:rPr lang="tr-TR" dirty="0"/>
              <a:t>PID</a:t>
            </a:r>
          </a:p>
          <a:p>
            <a:pPr lvl="1">
              <a:lnSpc>
                <a:spcPct val="150000"/>
              </a:lnSpc>
            </a:pPr>
            <a:r>
              <a:rPr lang="tr-TR" dirty="0" err="1"/>
              <a:t>Kd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err="1"/>
              <a:t>Kp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Ki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0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54290" y="991663"/>
            <a:ext cx="8911687" cy="1280890"/>
          </a:xfrm>
        </p:spPr>
        <p:txBody>
          <a:bodyPr/>
          <a:lstStyle/>
          <a:p>
            <a:r>
              <a:rPr lang="tr-TR" dirty="0"/>
              <a:t>3D MODÜLÜ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9565" y="2550458"/>
            <a:ext cx="8915400" cy="2244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3D modellemenin yapılması için Unreal Engine </a:t>
            </a:r>
            <a:r>
              <a:rPr lang="tr-TR" dirty="0" smtClean="0"/>
              <a:t>kullanılmıştır.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smtClean="0"/>
              <a:t>Topun x-y koordinatlarının konum- zaman grafikleri ve motor açı grafiklerinin Arduino üzerinden aldığı verilere göre akışını Qt kütüphanesi kullanılarak yapıldı.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64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36" y="2277015"/>
            <a:ext cx="8911687" cy="1280890"/>
          </a:xfrm>
        </p:spPr>
        <p:txBody>
          <a:bodyPr>
            <a:normAutofit/>
          </a:bodyPr>
          <a:lstStyle/>
          <a:p>
            <a:r>
              <a:rPr lang="tr-TR" sz="5400" dirty="0" smtClean="0"/>
              <a:t>Teşekkürler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9892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</TotalTime>
  <Words>194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PowerPoint Presentation</vt:lpstr>
      <vt:lpstr>Ball on Plate</vt:lpstr>
      <vt:lpstr>Gereksinimler</vt:lpstr>
      <vt:lpstr>PowerPoint Presentation</vt:lpstr>
      <vt:lpstr>YAZILIM MODÜLÜ</vt:lpstr>
      <vt:lpstr>DONANIM MODÜLÜ</vt:lpstr>
      <vt:lpstr>3D MODÜLÜ</vt:lpstr>
      <vt:lpstr>Teşekkürler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Nurdan</dc:creator>
  <cp:lastModifiedBy>Proje Lab</cp:lastModifiedBy>
  <cp:revision>31</cp:revision>
  <dcterms:created xsi:type="dcterms:W3CDTF">2016-12-22T21:32:57Z</dcterms:created>
  <dcterms:modified xsi:type="dcterms:W3CDTF">2017-01-03T16:16:19Z</dcterms:modified>
</cp:coreProperties>
</file>