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Face Recognition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45923"/>
          </a:xfrm>
        </p:spPr>
        <p:txBody>
          <a:bodyPr>
            <a:normAutofit fontScale="25000" lnSpcReduction="20000"/>
          </a:bodyPr>
          <a:lstStyle/>
          <a:p>
            <a:r>
              <a:rPr lang="fr-FR" sz="8285" dirty="0"/>
              <a:t>réaliseé par :</a:t>
            </a:r>
            <a:endParaRPr lang="fr-FR" sz="8285" dirty="0"/>
          </a:p>
          <a:p>
            <a:r>
              <a:rPr lang="fr-FR" sz="8285" dirty="0"/>
              <a:t>Adnane Mehdaoui </a:t>
            </a:r>
            <a:endParaRPr lang="fr-FR" sz="8285" dirty="0"/>
          </a:p>
          <a:p>
            <a:r>
              <a:rPr lang="fr-FR" sz="8285" dirty="0"/>
              <a:t>Rachid Baiou </a:t>
            </a:r>
            <a:endParaRPr lang="fr-FR" sz="8285" dirty="0"/>
          </a:p>
          <a:p>
            <a:r>
              <a:rPr lang="fr-FR" dirty="0"/>
              <a:t>                                                                                                                          </a:t>
            </a:r>
            <a:r>
              <a:rPr lang="fr-FR" sz="10800" dirty="0"/>
              <a:t>                               2022-2023</a:t>
            </a:r>
            <a:endParaRPr lang="fr-FR" sz="4200" dirty="0"/>
          </a:p>
          <a:p>
            <a:r>
              <a:rPr lang="fr-FR" dirty="0"/>
              <a:t>      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1- Introduction </a:t>
            </a:r>
            <a:endParaRPr lang="fr-FR" dirty="0"/>
          </a:p>
          <a:p>
            <a:r>
              <a:rPr lang="fr-FR" dirty="0"/>
              <a:t>2-</a:t>
            </a:r>
            <a:r>
              <a:rPr lang="fr-FR" dirty="0">
                <a:sym typeface="+mn-ea"/>
              </a:rPr>
              <a:t>Importance et intérêt </a:t>
            </a:r>
            <a:endParaRPr lang="fr-FR" dirty="0"/>
          </a:p>
          <a:p>
            <a:r>
              <a:rPr lang="fr-FR" dirty="0"/>
              <a:t>3-objectif</a:t>
            </a:r>
            <a:endParaRPr lang="fr-FR" dirty="0"/>
          </a:p>
          <a:p>
            <a:r>
              <a:rPr lang="fr-FR" dirty="0"/>
              <a:t>4- Démonstration 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Introduction </a:t>
            </a:r>
            <a:endParaRPr lang="fr-FR" dirty="0"/>
          </a:p>
        </p:txBody>
      </p:sp>
      <p:pic>
        <p:nvPicPr>
          <p:cNvPr id="4" name="Espace réservé du contenu 3" descr="Face_recognition_pic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0980" y="2557145"/>
            <a:ext cx="8853805" cy="3318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050E17"/>
                </a:solidFill>
                <a:effectLst/>
                <a:latin typeface="-apple-system"/>
              </a:rPr>
              <a:t>La détection faciale peut être utilisée pour authentifier l'identité d'une personne. Elle peut être utilisée pour déverrouiller les téléphones, les ordinateurs portables, les portes d'entrée et les coffres-forts..</a:t>
            </a:r>
            <a:endParaRPr lang="fr-FR" b="0" i="0" dirty="0">
              <a:solidFill>
                <a:srgbClr val="050E17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050E17"/>
                </a:solidFill>
                <a:effectLst/>
                <a:latin typeface="-apple-system"/>
              </a:rPr>
              <a:t>Sécurité : La détection faciale est souvent utilisée pour identifier les personnes dans les zones de sécurité, comme les aéroports, les gares et les centres commerciaux</a:t>
            </a:r>
            <a:endParaRPr lang="fr-FR" b="0" i="0" dirty="0">
              <a:solidFill>
                <a:srgbClr val="050E17"/>
              </a:solidFill>
              <a:effectLst/>
              <a:latin typeface="-apple-system"/>
            </a:endParaRPr>
          </a:p>
          <a:p>
            <a:pPr marL="0" indent="0" algn="l">
              <a:buFont typeface="+mj-lt"/>
              <a:buNone/>
            </a:pPr>
            <a:r>
              <a:rPr lang="fr-FR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3</a:t>
            </a:r>
            <a:r>
              <a:rPr lang="fr-FR" b="0" i="0" dirty="0">
                <a:solidFill>
                  <a:srgbClr val="050E17"/>
                </a:solidFill>
                <a:effectLst/>
                <a:latin typeface="-apple-system"/>
              </a:rPr>
              <a:t>-la détection faciale peut être utilisée dans le domaine éducatif pour prendre automatiquement la présence des élèves dans les salles de classe.</a:t>
            </a:r>
            <a:endParaRPr lang="fr-FR" b="0" i="0" dirty="0">
              <a:solidFill>
                <a:srgbClr val="050E17"/>
              </a:solidFill>
              <a:effectLst/>
              <a:latin typeface="-apple-system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  <a:endParaRPr lang="fr-FR" dirty="0"/>
          </a:p>
        </p:txBody>
      </p:sp>
      <p:sp>
        <p:nvSpPr>
          <p:cNvPr id="3" name="Espace réservé du contenu 2"/>
          <p:cNvSpPr/>
          <p:nvPr>
            <p:ph idx="1"/>
          </p:nvPr>
        </p:nvSpPr>
        <p:spPr/>
        <p:txBody>
          <a:bodyPr/>
          <a:p>
            <a:r>
              <a:rPr lang="fr-FR" altLang="en-US"/>
              <a:t>Realiser une application  qui permet de </a:t>
            </a:r>
            <a:r>
              <a:rPr lang="fr-FR" altLang="en-US">
                <a:sym typeface="+mn-ea"/>
              </a:rPr>
              <a:t>de détecter le visage de la personne et </a:t>
            </a:r>
            <a:r>
              <a:rPr lang="fr-FR" altLang="en-US"/>
              <a:t> d’identifier la personne d’aprés sa photo, en uitilisant un algorithm de machine learning le KNN.</a:t>
            </a:r>
            <a:endParaRPr lang="fr-F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                        </a:t>
            </a:r>
            <a:r>
              <a:rPr lang="fr-FR" sz="3000" dirty="0"/>
              <a:t> </a:t>
            </a:r>
            <a:endParaRPr lang="fr-FR" sz="3000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20" y="2556932"/>
            <a:ext cx="9504677" cy="331893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1084</Words>
  <Application>WPS Presentation</Application>
  <PresentationFormat>Grand écran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</vt:lpstr>
      <vt:lpstr>-apple-system</vt:lpstr>
      <vt:lpstr>Segoe Print</vt:lpstr>
      <vt:lpstr>Garamond</vt:lpstr>
      <vt:lpstr>Microsoft YaHei</vt:lpstr>
      <vt:lpstr>Arial Unicode MS</vt:lpstr>
      <vt:lpstr>Calibri</vt:lpstr>
      <vt:lpstr>Organic</vt:lpstr>
      <vt:lpstr>Face Recognition</vt:lpstr>
      <vt:lpstr>Le plan</vt:lpstr>
      <vt:lpstr>	Introduction </vt:lpstr>
      <vt:lpstr>Importance </vt:lpstr>
      <vt:lpstr>Objectif</vt:lpstr>
      <vt:lpstr>Demonstration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عدنان مهداوي</dc:creator>
  <cp:lastModifiedBy>Adnane Mehdaoui</cp:lastModifiedBy>
  <cp:revision>16</cp:revision>
  <dcterms:created xsi:type="dcterms:W3CDTF">2023-04-03T04:40:00Z</dcterms:created>
  <dcterms:modified xsi:type="dcterms:W3CDTF">2023-05-08T18:36:55Z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EF902F766338433B9BB1E8043324374B</vt:lpwstr>
  </property>
  <property fmtid="{D5CDD505-2E9C-101B-9397-08002B2CF9AE}" pid="3" name="KSOProductBuildVer">
    <vt:lpwstr>1036-11.2.0.11537</vt:lpwstr>
  </property>
</Properties>
</file>