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4" r:id="rId5"/>
    <p:sldId id="259" r:id="rId6"/>
    <p:sldId id="260" r:id="rId7"/>
    <p:sldId id="257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59710-3AF1-45CB-AE67-8E2FADA6CF33}" v="37" dt="2023-01-11T16:53:55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l Gagnière" userId="c2ff40420bf87f48" providerId="LiveId" clId="{85559710-3AF1-45CB-AE67-8E2FADA6CF33}"/>
    <pc:docChg chg="undo custSel addSld delSld modSld sldOrd">
      <pc:chgData name="Anatoll Gagnière" userId="c2ff40420bf87f48" providerId="LiveId" clId="{85559710-3AF1-45CB-AE67-8E2FADA6CF33}" dt="2023-01-11T16:54:44.618" v="1494" actId="20577"/>
      <pc:docMkLst>
        <pc:docMk/>
      </pc:docMkLst>
      <pc:sldChg chg="addSp modSp mod">
        <pc:chgData name="Anatoll Gagnière" userId="c2ff40420bf87f48" providerId="LiveId" clId="{85559710-3AF1-45CB-AE67-8E2FADA6CF33}" dt="2023-01-11T16:34:08.448" v="735" actId="1076"/>
        <pc:sldMkLst>
          <pc:docMk/>
          <pc:sldMk cId="3310014921" sldId="256"/>
        </pc:sldMkLst>
        <pc:spChg chg="mod">
          <ac:chgData name="Anatoll Gagnière" userId="c2ff40420bf87f48" providerId="LiveId" clId="{85559710-3AF1-45CB-AE67-8E2FADA6CF33}" dt="2023-01-11T15:11:41.953" v="91" actId="1076"/>
          <ac:spMkLst>
            <pc:docMk/>
            <pc:sldMk cId="3310014921" sldId="256"/>
            <ac:spMk id="4" creationId="{739262E2-F4E8-6337-692F-D1EBE06290B6}"/>
          </ac:spMkLst>
        </pc:spChg>
        <pc:spChg chg="mod">
          <ac:chgData name="Anatoll Gagnière" userId="c2ff40420bf87f48" providerId="LiveId" clId="{85559710-3AF1-45CB-AE67-8E2FADA6CF33}" dt="2023-01-11T15:08:42.311" v="9" actId="20577"/>
          <ac:spMkLst>
            <pc:docMk/>
            <pc:sldMk cId="3310014921" sldId="256"/>
            <ac:spMk id="8" creationId="{0D8FBEA3-16CF-4D05-EADE-BB98DB9016D5}"/>
          </ac:spMkLst>
        </pc:spChg>
        <pc:spChg chg="add mod">
          <ac:chgData name="Anatoll Gagnière" userId="c2ff40420bf87f48" providerId="LiveId" clId="{85559710-3AF1-45CB-AE67-8E2FADA6CF33}" dt="2023-01-11T15:10:05.404" v="29" actId="20577"/>
          <ac:spMkLst>
            <pc:docMk/>
            <pc:sldMk cId="3310014921" sldId="256"/>
            <ac:spMk id="9" creationId="{D500CA1E-DFAB-BF0A-F3B3-0349BB7DAA07}"/>
          </ac:spMkLst>
        </pc:spChg>
        <pc:spChg chg="add mod">
          <ac:chgData name="Anatoll Gagnière" userId="c2ff40420bf87f48" providerId="LiveId" clId="{85559710-3AF1-45CB-AE67-8E2FADA6CF33}" dt="2023-01-11T15:16:18.260" v="118" actId="207"/>
          <ac:spMkLst>
            <pc:docMk/>
            <pc:sldMk cId="3310014921" sldId="256"/>
            <ac:spMk id="10" creationId="{49608BF1-21F5-27DD-39BF-557BBE6E7E49}"/>
          </ac:spMkLst>
        </pc:spChg>
        <pc:spChg chg="add mod">
          <ac:chgData name="Anatoll Gagnière" userId="c2ff40420bf87f48" providerId="LiveId" clId="{85559710-3AF1-45CB-AE67-8E2FADA6CF33}" dt="2023-01-11T15:11:45.824" v="92" actId="1076"/>
          <ac:spMkLst>
            <pc:docMk/>
            <pc:sldMk cId="3310014921" sldId="256"/>
            <ac:spMk id="11" creationId="{4688E95B-E36F-A680-C8EC-1651C7018E65}"/>
          </ac:spMkLst>
        </pc:spChg>
        <pc:picChg chg="mod">
          <ac:chgData name="Anatoll Gagnière" userId="c2ff40420bf87f48" providerId="LiveId" clId="{85559710-3AF1-45CB-AE67-8E2FADA6CF33}" dt="2023-01-11T16:34:08.448" v="735" actId="1076"/>
          <ac:picMkLst>
            <pc:docMk/>
            <pc:sldMk cId="3310014921" sldId="256"/>
            <ac:picMk id="6" creationId="{A5B00535-979B-4BEC-F201-63F45C43C88D}"/>
          </ac:picMkLst>
        </pc:picChg>
        <pc:picChg chg="mod">
          <ac:chgData name="Anatoll Gagnière" userId="c2ff40420bf87f48" providerId="LiveId" clId="{85559710-3AF1-45CB-AE67-8E2FADA6CF33}" dt="2023-01-11T16:34:06.288" v="734" actId="14100"/>
          <ac:picMkLst>
            <pc:docMk/>
            <pc:sldMk cId="3310014921" sldId="256"/>
            <ac:picMk id="7" creationId="{CD2594CE-0786-BE5C-F29E-E5E1E1839C5C}"/>
          </ac:picMkLst>
        </pc:picChg>
        <pc:picChg chg="mod">
          <ac:chgData name="Anatoll Gagnière" userId="c2ff40420bf87f48" providerId="LiveId" clId="{85559710-3AF1-45CB-AE67-8E2FADA6CF33}" dt="2023-01-11T15:09:34.248" v="20" actId="1076"/>
          <ac:picMkLst>
            <pc:docMk/>
            <pc:sldMk cId="3310014921" sldId="256"/>
            <ac:picMk id="1026" creationId="{4D7BF918-F043-C08A-7DA7-A9B1AAC49011}"/>
          </ac:picMkLst>
        </pc:picChg>
        <pc:picChg chg="mod">
          <ac:chgData name="Anatoll Gagnière" userId="c2ff40420bf87f48" providerId="LiveId" clId="{85559710-3AF1-45CB-AE67-8E2FADA6CF33}" dt="2023-01-11T15:09:34.248" v="20" actId="1076"/>
          <ac:picMkLst>
            <pc:docMk/>
            <pc:sldMk cId="3310014921" sldId="256"/>
            <ac:picMk id="1028" creationId="{70F1589B-F240-6957-E11F-32835936CE99}"/>
          </ac:picMkLst>
        </pc:picChg>
      </pc:sldChg>
      <pc:sldChg chg="addSp delSp modSp add mod ord">
        <pc:chgData name="Anatoll Gagnière" userId="c2ff40420bf87f48" providerId="LiveId" clId="{85559710-3AF1-45CB-AE67-8E2FADA6CF33}" dt="2023-01-11T16:54:44.618" v="1494" actId="20577"/>
        <pc:sldMkLst>
          <pc:docMk/>
          <pc:sldMk cId="1198456160" sldId="257"/>
        </pc:sldMkLst>
        <pc:spChg chg="add mod">
          <ac:chgData name="Anatoll Gagnière" userId="c2ff40420bf87f48" providerId="LiveId" clId="{85559710-3AF1-45CB-AE67-8E2FADA6CF33}" dt="2023-01-11T16:32:16.579" v="673" actId="14100"/>
          <ac:spMkLst>
            <pc:docMk/>
            <pc:sldMk cId="1198456160" sldId="257"/>
            <ac:spMk id="2" creationId="{1825A0DA-2361-5CBA-B8E3-45CC53DC0937}"/>
          </ac:spMkLst>
        </pc:spChg>
        <pc:spChg chg="add mod">
          <ac:chgData name="Anatoll Gagnière" userId="c2ff40420bf87f48" providerId="LiveId" clId="{85559710-3AF1-45CB-AE67-8E2FADA6CF33}" dt="2023-01-11T16:54:44.618" v="1494" actId="20577"/>
          <ac:spMkLst>
            <pc:docMk/>
            <pc:sldMk cId="1198456160" sldId="257"/>
            <ac:spMk id="3" creationId="{0E53CADF-3909-3545-5F49-979AE8288AF8}"/>
          </ac:spMkLst>
        </pc:spChg>
        <pc:spChg chg="mod">
          <ac:chgData name="Anatoll Gagnière" userId="c2ff40420bf87f48" providerId="LiveId" clId="{85559710-3AF1-45CB-AE67-8E2FADA6CF33}" dt="2023-01-11T15:20:05.295" v="212" actId="122"/>
          <ac:spMkLst>
            <pc:docMk/>
            <pc:sldMk cId="1198456160" sldId="257"/>
            <ac:spMk id="4" creationId="{739262E2-F4E8-6337-692F-D1EBE06290B6}"/>
          </ac:spMkLst>
        </pc:spChg>
        <pc:spChg chg="del mod">
          <ac:chgData name="Anatoll Gagnière" userId="c2ff40420bf87f48" providerId="LiveId" clId="{85559710-3AF1-45CB-AE67-8E2FADA6CF33}" dt="2023-01-11T15:17:25.896" v="126" actId="478"/>
          <ac:spMkLst>
            <pc:docMk/>
            <pc:sldMk cId="1198456160" sldId="257"/>
            <ac:spMk id="8" creationId="{0D8FBEA3-16CF-4D05-EADE-BB98DB9016D5}"/>
          </ac:spMkLst>
        </pc:spChg>
        <pc:spChg chg="del mod">
          <ac:chgData name="Anatoll Gagnière" userId="c2ff40420bf87f48" providerId="LiveId" clId="{85559710-3AF1-45CB-AE67-8E2FADA6CF33}" dt="2023-01-11T15:20:14.858" v="214" actId="478"/>
          <ac:spMkLst>
            <pc:docMk/>
            <pc:sldMk cId="1198456160" sldId="257"/>
            <ac:spMk id="9" creationId="{D500CA1E-DFAB-BF0A-F3B3-0349BB7DAA07}"/>
          </ac:spMkLst>
        </pc:spChg>
        <pc:spChg chg="mod">
          <ac:chgData name="Anatoll Gagnière" userId="c2ff40420bf87f48" providerId="LiveId" clId="{85559710-3AF1-45CB-AE67-8E2FADA6CF33}" dt="2023-01-11T15:22:57.255" v="248" actId="20577"/>
          <ac:spMkLst>
            <pc:docMk/>
            <pc:sldMk cId="1198456160" sldId="257"/>
            <ac:spMk id="10" creationId="{49608BF1-21F5-27DD-39BF-557BBE6E7E49}"/>
          </ac:spMkLst>
        </pc:spChg>
        <pc:spChg chg="del">
          <ac:chgData name="Anatoll Gagnière" userId="c2ff40420bf87f48" providerId="LiveId" clId="{85559710-3AF1-45CB-AE67-8E2FADA6CF33}" dt="2023-01-11T15:19:03.556" v="136" actId="478"/>
          <ac:spMkLst>
            <pc:docMk/>
            <pc:sldMk cId="1198456160" sldId="257"/>
            <ac:spMk id="11" creationId="{4688E95B-E36F-A680-C8EC-1651C7018E65}"/>
          </ac:spMkLst>
        </pc:spChg>
        <pc:picChg chg="del">
          <ac:chgData name="Anatoll Gagnière" userId="c2ff40420bf87f48" providerId="LiveId" clId="{85559710-3AF1-45CB-AE67-8E2FADA6CF33}" dt="2023-01-11T15:17:20.725" v="120" actId="478"/>
          <ac:picMkLst>
            <pc:docMk/>
            <pc:sldMk cId="1198456160" sldId="257"/>
            <ac:picMk id="5" creationId="{E7F2AB72-FEA4-2A3F-2569-A776D0C0E520}"/>
          </ac:picMkLst>
        </pc:picChg>
        <pc:picChg chg="del">
          <ac:chgData name="Anatoll Gagnière" userId="c2ff40420bf87f48" providerId="LiveId" clId="{85559710-3AF1-45CB-AE67-8E2FADA6CF33}" dt="2023-01-11T15:17:21.919" v="121" actId="478"/>
          <ac:picMkLst>
            <pc:docMk/>
            <pc:sldMk cId="1198456160" sldId="257"/>
            <ac:picMk id="6" creationId="{A5B00535-979B-4BEC-F201-63F45C43C88D}"/>
          </ac:picMkLst>
        </pc:picChg>
        <pc:picChg chg="del">
          <ac:chgData name="Anatoll Gagnière" userId="c2ff40420bf87f48" providerId="LiveId" clId="{85559710-3AF1-45CB-AE67-8E2FADA6CF33}" dt="2023-01-11T15:17:22.502" v="122" actId="478"/>
          <ac:picMkLst>
            <pc:docMk/>
            <pc:sldMk cId="1198456160" sldId="257"/>
            <ac:picMk id="7" creationId="{CD2594CE-0786-BE5C-F29E-E5E1E1839C5C}"/>
          </ac:picMkLst>
        </pc:picChg>
        <pc:picChg chg="del">
          <ac:chgData name="Anatoll Gagnière" userId="c2ff40420bf87f48" providerId="LiveId" clId="{85559710-3AF1-45CB-AE67-8E2FADA6CF33}" dt="2023-01-11T15:17:24.351" v="124" actId="478"/>
          <ac:picMkLst>
            <pc:docMk/>
            <pc:sldMk cId="1198456160" sldId="257"/>
            <ac:picMk id="1026" creationId="{4D7BF918-F043-C08A-7DA7-A9B1AAC49011}"/>
          </ac:picMkLst>
        </pc:picChg>
        <pc:picChg chg="del">
          <ac:chgData name="Anatoll Gagnière" userId="c2ff40420bf87f48" providerId="LiveId" clId="{85559710-3AF1-45CB-AE67-8E2FADA6CF33}" dt="2023-01-11T15:17:23.760" v="123" actId="478"/>
          <ac:picMkLst>
            <pc:docMk/>
            <pc:sldMk cId="1198456160" sldId="257"/>
            <ac:picMk id="1028" creationId="{70F1589B-F240-6957-E11F-32835936CE99}"/>
          </ac:picMkLst>
        </pc:picChg>
      </pc:sldChg>
      <pc:sldChg chg="addSp modSp add mod">
        <pc:chgData name="Anatoll Gagnière" userId="c2ff40420bf87f48" providerId="LiveId" clId="{85559710-3AF1-45CB-AE67-8E2FADA6CF33}" dt="2023-01-11T16:51:51.875" v="1174" actId="14100"/>
        <pc:sldMkLst>
          <pc:docMk/>
          <pc:sldMk cId="4068104950" sldId="258"/>
        </pc:sldMkLst>
        <pc:spChg chg="mod">
          <ac:chgData name="Anatoll Gagnière" userId="c2ff40420bf87f48" providerId="LiveId" clId="{85559710-3AF1-45CB-AE67-8E2FADA6CF33}" dt="2023-01-11T16:29:32.240" v="620" actId="14100"/>
          <ac:spMkLst>
            <pc:docMk/>
            <pc:sldMk cId="4068104950" sldId="258"/>
            <ac:spMk id="2" creationId="{1825A0DA-2361-5CBA-B8E3-45CC53DC0937}"/>
          </ac:spMkLst>
        </pc:spChg>
        <pc:spChg chg="mod">
          <ac:chgData name="Anatoll Gagnière" userId="c2ff40420bf87f48" providerId="LiveId" clId="{85559710-3AF1-45CB-AE67-8E2FADA6CF33}" dt="2023-01-11T15:20:34.936" v="221" actId="20577"/>
          <ac:spMkLst>
            <pc:docMk/>
            <pc:sldMk cId="4068104950" sldId="258"/>
            <ac:spMk id="10" creationId="{49608BF1-21F5-27DD-39BF-557BBE6E7E49}"/>
          </ac:spMkLst>
        </pc:spChg>
        <pc:spChg chg="add mod">
          <ac:chgData name="Anatoll Gagnière" userId="c2ff40420bf87f48" providerId="LiveId" clId="{85559710-3AF1-45CB-AE67-8E2FADA6CF33}" dt="2023-01-11T16:51:43.276" v="1170" actId="1076"/>
          <ac:spMkLst>
            <pc:docMk/>
            <pc:sldMk cId="4068104950" sldId="258"/>
            <ac:spMk id="16" creationId="{2B37F6F6-3C6C-0447-54F4-09D57CA159C2}"/>
          </ac:spMkLst>
        </pc:spChg>
        <pc:spChg chg="add mod">
          <ac:chgData name="Anatoll Gagnière" userId="c2ff40420bf87f48" providerId="LiveId" clId="{85559710-3AF1-45CB-AE67-8E2FADA6CF33}" dt="2023-01-11T16:51:43.276" v="1170" actId="1076"/>
          <ac:spMkLst>
            <pc:docMk/>
            <pc:sldMk cId="4068104950" sldId="258"/>
            <ac:spMk id="17" creationId="{81183E8A-6721-FD3A-BA41-89DF3C9473EC}"/>
          </ac:spMkLst>
        </pc:spChg>
        <pc:spChg chg="add mod">
          <ac:chgData name="Anatoll Gagnière" userId="c2ff40420bf87f48" providerId="LiveId" clId="{85559710-3AF1-45CB-AE67-8E2FADA6CF33}" dt="2023-01-11T16:51:43.276" v="1170" actId="1076"/>
          <ac:spMkLst>
            <pc:docMk/>
            <pc:sldMk cId="4068104950" sldId="258"/>
            <ac:spMk id="18" creationId="{EA9E3412-3DE8-EF91-87D4-9BA93BF10E28}"/>
          </ac:spMkLst>
        </pc:spChg>
        <pc:spChg chg="add mod">
          <ac:chgData name="Anatoll Gagnière" userId="c2ff40420bf87f48" providerId="LiveId" clId="{85559710-3AF1-45CB-AE67-8E2FADA6CF33}" dt="2023-01-11T16:51:43.276" v="1170" actId="1076"/>
          <ac:spMkLst>
            <pc:docMk/>
            <pc:sldMk cId="4068104950" sldId="258"/>
            <ac:spMk id="19" creationId="{2DF23BBD-7069-9250-BCBB-38A14E5E584B}"/>
          </ac:spMkLst>
        </pc:spChg>
        <pc:spChg chg="add mod">
          <ac:chgData name="Anatoll Gagnière" userId="c2ff40420bf87f48" providerId="LiveId" clId="{85559710-3AF1-45CB-AE67-8E2FADA6CF33}" dt="2023-01-11T16:51:43.276" v="1170" actId="1076"/>
          <ac:spMkLst>
            <pc:docMk/>
            <pc:sldMk cId="4068104950" sldId="258"/>
            <ac:spMk id="20" creationId="{7860FB2E-B47D-8CDF-8BA7-6D8B7321FD68}"/>
          </ac:spMkLst>
        </pc:spChg>
        <pc:spChg chg="add mod">
          <ac:chgData name="Anatoll Gagnière" userId="c2ff40420bf87f48" providerId="LiveId" clId="{85559710-3AF1-45CB-AE67-8E2FADA6CF33}" dt="2023-01-11T16:51:51.875" v="1174" actId="14100"/>
          <ac:spMkLst>
            <pc:docMk/>
            <pc:sldMk cId="4068104950" sldId="258"/>
            <ac:spMk id="21" creationId="{B16F9F66-ED01-BC1D-1022-33C3A97222DB}"/>
          </ac:spMkLst>
        </pc:spChg>
        <pc:picChg chg="add mod ord modCrop">
          <ac:chgData name="Anatoll Gagnière" userId="c2ff40420bf87f48" providerId="LiveId" clId="{85559710-3AF1-45CB-AE67-8E2FADA6CF33}" dt="2023-01-11T16:51:43.276" v="1170" actId="1076"/>
          <ac:picMkLst>
            <pc:docMk/>
            <pc:sldMk cId="4068104950" sldId="258"/>
            <ac:picMk id="5" creationId="{5A0CD54F-B4E4-A28B-313A-BA59F27C2E5B}"/>
          </ac:picMkLst>
        </pc:picChg>
        <pc:picChg chg="add mod ord modCrop">
          <ac:chgData name="Anatoll Gagnière" userId="c2ff40420bf87f48" providerId="LiveId" clId="{85559710-3AF1-45CB-AE67-8E2FADA6CF33}" dt="2023-01-11T16:51:43.276" v="1170" actId="1076"/>
          <ac:picMkLst>
            <pc:docMk/>
            <pc:sldMk cId="4068104950" sldId="258"/>
            <ac:picMk id="7" creationId="{3FB9779C-FD67-A10C-DD64-201BD25FED75}"/>
          </ac:picMkLst>
        </pc:picChg>
        <pc:picChg chg="add mod modCrop">
          <ac:chgData name="Anatoll Gagnière" userId="c2ff40420bf87f48" providerId="LiveId" clId="{85559710-3AF1-45CB-AE67-8E2FADA6CF33}" dt="2023-01-11T16:51:43.276" v="1170" actId="1076"/>
          <ac:picMkLst>
            <pc:docMk/>
            <pc:sldMk cId="4068104950" sldId="258"/>
            <ac:picMk id="9" creationId="{1D7DB686-430E-9D7B-5594-40CF433F8758}"/>
          </ac:picMkLst>
        </pc:picChg>
        <pc:picChg chg="add mod modCrop">
          <ac:chgData name="Anatoll Gagnière" userId="c2ff40420bf87f48" providerId="LiveId" clId="{85559710-3AF1-45CB-AE67-8E2FADA6CF33}" dt="2023-01-11T16:51:43.276" v="1170" actId="1076"/>
          <ac:picMkLst>
            <pc:docMk/>
            <pc:sldMk cId="4068104950" sldId="258"/>
            <ac:picMk id="12" creationId="{7A8C69CD-7E46-6F91-4771-09E7B706086A}"/>
          </ac:picMkLst>
        </pc:picChg>
        <pc:picChg chg="add mod modCrop">
          <ac:chgData name="Anatoll Gagnière" userId="c2ff40420bf87f48" providerId="LiveId" clId="{85559710-3AF1-45CB-AE67-8E2FADA6CF33}" dt="2023-01-11T16:51:43.276" v="1170" actId="1076"/>
          <ac:picMkLst>
            <pc:docMk/>
            <pc:sldMk cId="4068104950" sldId="258"/>
            <ac:picMk id="14" creationId="{E4BDAAE5-005C-3351-E554-B9306BD18744}"/>
          </ac:picMkLst>
        </pc:picChg>
      </pc:sldChg>
      <pc:sldChg chg="addSp modSp add mod">
        <pc:chgData name="Anatoll Gagnière" userId="c2ff40420bf87f48" providerId="LiveId" clId="{85559710-3AF1-45CB-AE67-8E2FADA6CF33}" dt="2023-01-11T16:53:26.397" v="1298" actId="1076"/>
        <pc:sldMkLst>
          <pc:docMk/>
          <pc:sldMk cId="3558925946" sldId="259"/>
        </pc:sldMkLst>
        <pc:spChg chg="mod">
          <ac:chgData name="Anatoll Gagnière" userId="c2ff40420bf87f48" providerId="LiveId" clId="{85559710-3AF1-45CB-AE67-8E2FADA6CF33}" dt="2023-01-11T16:31:42.168" v="654" actId="14100"/>
          <ac:spMkLst>
            <pc:docMk/>
            <pc:sldMk cId="3558925946" sldId="259"/>
            <ac:spMk id="2" creationId="{1825A0DA-2361-5CBA-B8E3-45CC53DC0937}"/>
          </ac:spMkLst>
        </pc:spChg>
        <pc:spChg chg="add mod">
          <ac:chgData name="Anatoll Gagnière" userId="c2ff40420bf87f48" providerId="LiveId" clId="{85559710-3AF1-45CB-AE67-8E2FADA6CF33}" dt="2023-01-11T16:53:26.397" v="1298" actId="1076"/>
          <ac:spMkLst>
            <pc:docMk/>
            <pc:sldMk cId="3558925946" sldId="259"/>
            <ac:spMk id="3" creationId="{2F297AF3-595A-539B-DB41-8839EAF156D8}"/>
          </ac:spMkLst>
        </pc:spChg>
        <pc:spChg chg="mod">
          <ac:chgData name="Anatoll Gagnière" userId="c2ff40420bf87f48" providerId="LiveId" clId="{85559710-3AF1-45CB-AE67-8E2FADA6CF33}" dt="2023-01-11T15:20:38.645" v="224" actId="20577"/>
          <ac:spMkLst>
            <pc:docMk/>
            <pc:sldMk cId="3558925946" sldId="259"/>
            <ac:spMk id="10" creationId="{49608BF1-21F5-27DD-39BF-557BBE6E7E49}"/>
          </ac:spMkLst>
        </pc:spChg>
      </pc:sldChg>
      <pc:sldChg chg="addSp modSp add mod">
        <pc:chgData name="Anatoll Gagnière" userId="c2ff40420bf87f48" providerId="LiveId" clId="{85559710-3AF1-45CB-AE67-8E2FADA6CF33}" dt="2023-01-11T16:53:48.033" v="1332" actId="20577"/>
        <pc:sldMkLst>
          <pc:docMk/>
          <pc:sldMk cId="1291234147" sldId="260"/>
        </pc:sldMkLst>
        <pc:spChg chg="mod">
          <ac:chgData name="Anatoll Gagnière" userId="c2ff40420bf87f48" providerId="LiveId" clId="{85559710-3AF1-45CB-AE67-8E2FADA6CF33}" dt="2023-01-11T16:31:47.928" v="655" actId="14100"/>
          <ac:spMkLst>
            <pc:docMk/>
            <pc:sldMk cId="1291234147" sldId="260"/>
            <ac:spMk id="2" creationId="{1825A0DA-2361-5CBA-B8E3-45CC53DC0937}"/>
          </ac:spMkLst>
        </pc:spChg>
        <pc:spChg chg="add mod">
          <ac:chgData name="Anatoll Gagnière" userId="c2ff40420bf87f48" providerId="LiveId" clId="{85559710-3AF1-45CB-AE67-8E2FADA6CF33}" dt="2023-01-11T16:53:48.033" v="1332" actId="20577"/>
          <ac:spMkLst>
            <pc:docMk/>
            <pc:sldMk cId="1291234147" sldId="260"/>
            <ac:spMk id="3" creationId="{38E8EA2F-AFAB-8ADC-99E5-BDDB05F64665}"/>
          </ac:spMkLst>
        </pc:spChg>
        <pc:spChg chg="mod">
          <ac:chgData name="Anatoll Gagnière" userId="c2ff40420bf87f48" providerId="LiveId" clId="{85559710-3AF1-45CB-AE67-8E2FADA6CF33}" dt="2023-01-11T15:20:42.234" v="225" actId="20577"/>
          <ac:spMkLst>
            <pc:docMk/>
            <pc:sldMk cId="1291234147" sldId="260"/>
            <ac:spMk id="10" creationId="{49608BF1-21F5-27DD-39BF-557BBE6E7E49}"/>
          </ac:spMkLst>
        </pc:spChg>
      </pc:sldChg>
      <pc:sldChg chg="addSp modSp add mod ord">
        <pc:chgData name="Anatoll Gagnière" userId="c2ff40420bf87f48" providerId="LiveId" clId="{85559710-3AF1-45CB-AE67-8E2FADA6CF33}" dt="2023-01-11T16:28:23.421" v="605" actId="20577"/>
        <pc:sldMkLst>
          <pc:docMk/>
          <pc:sldMk cId="2840090471" sldId="261"/>
        </pc:sldMkLst>
        <pc:spChg chg="add mod">
          <ac:chgData name="Anatoll Gagnière" userId="c2ff40420bf87f48" providerId="LiveId" clId="{85559710-3AF1-45CB-AE67-8E2FADA6CF33}" dt="2023-01-11T16:28:23.421" v="605" actId="20577"/>
          <ac:spMkLst>
            <pc:docMk/>
            <pc:sldMk cId="2840090471" sldId="261"/>
            <ac:spMk id="3" creationId="{0B4D178D-5162-7A21-950E-DB1222B10536}"/>
          </ac:spMkLst>
        </pc:spChg>
        <pc:spChg chg="mod">
          <ac:chgData name="Anatoll Gagnière" userId="c2ff40420bf87f48" providerId="LiveId" clId="{85559710-3AF1-45CB-AE67-8E2FADA6CF33}" dt="2023-01-11T15:22:40.845" v="245" actId="20577"/>
          <ac:spMkLst>
            <pc:docMk/>
            <pc:sldMk cId="2840090471" sldId="261"/>
            <ac:spMk id="10" creationId="{49608BF1-21F5-27DD-39BF-557BBE6E7E49}"/>
          </ac:spMkLst>
        </pc:spChg>
      </pc:sldChg>
      <pc:sldChg chg="delSp modSp add del mod">
        <pc:chgData name="Anatoll Gagnière" userId="c2ff40420bf87f48" providerId="LiveId" clId="{85559710-3AF1-45CB-AE67-8E2FADA6CF33}" dt="2023-01-11T16:32:41.449" v="676" actId="47"/>
        <pc:sldMkLst>
          <pc:docMk/>
          <pc:sldMk cId="1204624373" sldId="262"/>
        </pc:sldMkLst>
        <pc:spChg chg="del">
          <ac:chgData name="Anatoll Gagnière" userId="c2ff40420bf87f48" providerId="LiveId" clId="{85559710-3AF1-45CB-AE67-8E2FADA6CF33}" dt="2023-01-11T16:32:29.189" v="674" actId="478"/>
          <ac:spMkLst>
            <pc:docMk/>
            <pc:sldMk cId="1204624373" sldId="262"/>
            <ac:spMk id="2" creationId="{1825A0DA-2361-5CBA-B8E3-45CC53DC0937}"/>
          </ac:spMkLst>
        </pc:spChg>
        <pc:spChg chg="mod">
          <ac:chgData name="Anatoll Gagnière" userId="c2ff40420bf87f48" providerId="LiveId" clId="{85559710-3AF1-45CB-AE67-8E2FADA6CF33}" dt="2023-01-11T15:20:51.127" v="229" actId="20577"/>
          <ac:spMkLst>
            <pc:docMk/>
            <pc:sldMk cId="1204624373" sldId="262"/>
            <ac:spMk id="10" creationId="{49608BF1-21F5-27DD-39BF-557BBE6E7E49}"/>
          </ac:spMkLst>
        </pc:spChg>
      </pc:sldChg>
      <pc:sldChg chg="delSp modSp add mod">
        <pc:chgData name="Anatoll Gagnière" userId="c2ff40420bf87f48" providerId="LiveId" clId="{85559710-3AF1-45CB-AE67-8E2FADA6CF33}" dt="2023-01-11T16:33:46.385" v="732" actId="478"/>
        <pc:sldMkLst>
          <pc:docMk/>
          <pc:sldMk cId="313683638" sldId="263"/>
        </pc:sldMkLst>
        <pc:spChg chg="mod">
          <ac:chgData name="Anatoll Gagnière" userId="c2ff40420bf87f48" providerId="LiveId" clId="{85559710-3AF1-45CB-AE67-8E2FADA6CF33}" dt="2023-01-11T16:33:42.847" v="731" actId="1076"/>
          <ac:spMkLst>
            <pc:docMk/>
            <pc:sldMk cId="313683638" sldId="263"/>
            <ac:spMk id="8" creationId="{0D8FBEA3-16CF-4D05-EADE-BB98DB9016D5}"/>
          </ac:spMkLst>
        </pc:spChg>
        <pc:spChg chg="mod">
          <ac:chgData name="Anatoll Gagnière" userId="c2ff40420bf87f48" providerId="LiveId" clId="{85559710-3AF1-45CB-AE67-8E2FADA6CF33}" dt="2023-01-11T16:32:45.633" v="678" actId="20577"/>
          <ac:spMkLst>
            <pc:docMk/>
            <pc:sldMk cId="313683638" sldId="263"/>
            <ac:spMk id="10" creationId="{49608BF1-21F5-27DD-39BF-557BBE6E7E49}"/>
          </ac:spMkLst>
        </pc:spChg>
        <pc:spChg chg="del">
          <ac:chgData name="Anatoll Gagnière" userId="c2ff40420bf87f48" providerId="LiveId" clId="{85559710-3AF1-45CB-AE67-8E2FADA6CF33}" dt="2023-01-11T16:33:46.385" v="732" actId="478"/>
          <ac:spMkLst>
            <pc:docMk/>
            <pc:sldMk cId="313683638" sldId="263"/>
            <ac:spMk id="11" creationId="{4688E95B-E36F-A680-C8EC-1651C7018E65}"/>
          </ac:spMkLst>
        </pc:spChg>
        <pc:picChg chg="del">
          <ac:chgData name="Anatoll Gagnière" userId="c2ff40420bf87f48" providerId="LiveId" clId="{85559710-3AF1-45CB-AE67-8E2FADA6CF33}" dt="2023-01-11T16:33:09.782" v="726" actId="478"/>
          <ac:picMkLst>
            <pc:docMk/>
            <pc:sldMk cId="313683638" sldId="263"/>
            <ac:picMk id="1026" creationId="{4D7BF918-F043-C08A-7DA7-A9B1AAC49011}"/>
          </ac:picMkLst>
        </pc:picChg>
        <pc:picChg chg="del">
          <ac:chgData name="Anatoll Gagnière" userId="c2ff40420bf87f48" providerId="LiveId" clId="{85559710-3AF1-45CB-AE67-8E2FADA6CF33}" dt="2023-01-11T16:33:08.818" v="725" actId="478"/>
          <ac:picMkLst>
            <pc:docMk/>
            <pc:sldMk cId="313683638" sldId="263"/>
            <ac:picMk id="1028" creationId="{70F1589B-F240-6957-E11F-32835936CE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4A13-9DF2-4EE6-B3B2-CCADFCFC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54B4-25C9-4B16-122F-A7A9A8755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B4CB1-AC75-4023-D636-494B83C7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C589-CCC1-6BC7-CE8B-FC843824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EAF9-5627-E57F-C416-F6C447F6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E735-83F1-5F9A-2B41-AC4CBC1F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428F0-2995-2A78-0904-615FAD207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2ADA-31A5-7B79-7F24-0761E316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9C56-A016-6E2E-56BE-AF4E2C2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81A6-E082-EAB9-DE26-A1D47312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72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A5DAB-75B0-4BE2-2A50-8992A31D1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B5799-469C-A424-27C2-85161ACFC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86B0-AAD1-C6B8-DEE2-43C1FE0C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09FD-16C4-32C1-3921-194A4956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AF79-3827-91A0-6C35-1EE75CE0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07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3D65-5FD8-A92D-F24F-BC0F98B7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57AB-69D9-60A2-C1C2-79744509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6F69-BBD8-BF53-5192-791EF60F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CF12-6853-0F57-84F0-5CB1D5AD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9EB6-2F64-D933-05B6-08DDBFD9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0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C616-3596-05D9-894B-82325554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A01B-EC23-93A0-52DD-22995938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988-489C-5110-DE2F-5A978012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8DA6-E318-3B12-86C4-5F5AE050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AF4-6283-9BC8-9810-91D89579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EE2D-408B-07AD-9BA1-2B7CC5D7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C3D5-BCEA-78C4-B4E7-FB2F37056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FA682-83DF-1156-D90C-84538422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FE3D8-9476-ED20-344B-9567B0C8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FC34E-443A-C266-EAE1-0A52419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D4F8-4D1C-129E-E5FA-6E68171B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2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B0FA-CF20-DFF5-FE34-1B540B8D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13CBF-20D2-118E-9C12-921F9F62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23BB3-2D74-B301-1C92-F5448C4CF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1123-EE72-9A52-FCDF-DAE741142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A709C-C40B-71EB-725E-9DE7F3BB3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7FFAF-BDCD-BB07-C757-98247FC3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BA07C-947F-20CF-43A7-F2701595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8DDF8-2202-A639-F80E-3742E2B9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C752-3C40-3FAF-FD02-BAE61878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4FC8D-4A87-AECB-D5FA-8065DB7C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C3B07-8C38-2E63-2E00-56AC924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1BE9A-918B-5E92-F067-002052D6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3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58FCF-2C25-4ACA-F472-C253857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E7D83-EA04-A2D6-D848-0E9F4650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9AA9E-E2C7-D92A-4A5E-014CC546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CA9B-3FC3-71F9-8375-C2750607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AFBA-EF28-074C-7ED1-70C7AD21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41967-6073-7E1E-7C1E-EF7F4D15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BA7B4-6DB3-92EF-317E-9145A2C6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9B0E9-1D23-C950-CF50-7DBB7D6F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0441A-E41F-8466-D02E-CB5234F1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80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A19A-AEF6-4CAC-B5D4-ABFF9C77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715E8-CAD8-4729-7AA0-01945152F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24245-9726-2023-395B-BB3798452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58ACB-1885-61DC-9AD2-FE93A414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1B7F1-0964-5A5F-1ED6-CECC56E8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FA550-56EF-EBDF-3B16-5A773B22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25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EAA03-8F28-954D-E041-F15EB7ED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018AA-583D-1D15-4E4B-CB28BB85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8726-CB94-139E-F04E-DCF2D8A1D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AE91-BC9A-441A-991D-3ED9EEADA96C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20A8-592C-8B11-82C8-BC4D8DB8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92ED-AC64-7301-26C9-D28DDC34F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4188-BBA4-4515-A948-545167608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18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7.0.0.1:805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ops.telecomste.fr/printerfaceadmin/2022-23/group6/-/pipelin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9262E2-F4E8-6337-692F-D1EBE06290B6}"/>
              </a:ext>
            </a:extLst>
          </p:cNvPr>
          <p:cNvSpPr txBox="1"/>
          <p:nvPr/>
        </p:nvSpPr>
        <p:spPr>
          <a:xfrm>
            <a:off x="9283495" y="4688816"/>
            <a:ext cx="2516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ANTOINE Axel</a:t>
            </a:r>
          </a:p>
          <a:p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EZ-ZAIM Adnane</a:t>
            </a:r>
          </a:p>
          <a:p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GAGNIERE Anatole</a:t>
            </a:r>
          </a:p>
          <a:p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KHANFRI Mariame</a:t>
            </a:r>
          </a:p>
          <a:p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PAILLARD Nicolas</a:t>
            </a: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E7F2AB72-FEA4-2A3F-2569-A776D0C0E5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" y="19326"/>
            <a:ext cx="2456569" cy="692943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5B00535-979B-4BEC-F201-63F45C43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667" y="113197"/>
            <a:ext cx="1547176" cy="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D2594CE-0786-BE5C-F29E-E5E1E183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176" y="126524"/>
            <a:ext cx="1282411" cy="5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FBEA3-16CF-4D05-EADE-BB98DB9016D5}"/>
              </a:ext>
            </a:extLst>
          </p:cNvPr>
          <p:cNvSpPr txBox="1"/>
          <p:nvPr/>
        </p:nvSpPr>
        <p:spPr>
          <a:xfrm>
            <a:off x="0" y="1768597"/>
            <a:ext cx="122745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latin typeface="Levenim MT" panose="02010502060101010101" pitchFamily="2" charset="-79"/>
                <a:cs typeface="Levenim MT" panose="02010502060101010101" pitchFamily="2" charset="-79"/>
              </a:rPr>
              <a:t> Projet - Interface Administration</a:t>
            </a:r>
          </a:p>
        </p:txBody>
      </p:sp>
      <p:pic>
        <p:nvPicPr>
          <p:cNvPr id="1028" name="Picture 4" descr="Screens PNG, Screens Transparent Background - FreeIconsPNG">
            <a:extLst>
              <a:ext uri="{FF2B5EF4-FFF2-40B4-BE49-F238E27FC236}">
                <a16:creationId xmlns:a16="http://schemas.microsoft.com/office/drawing/2014/main" id="{70F1589B-F240-6957-E11F-32835936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06" y="2989331"/>
            <a:ext cx="2789787" cy="224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00CA1E-DFAB-BF0A-F3B3-0349BB7DAA07}"/>
              </a:ext>
            </a:extLst>
          </p:cNvPr>
          <p:cNvSpPr txBox="1"/>
          <p:nvPr/>
        </p:nvSpPr>
        <p:spPr>
          <a:xfrm>
            <a:off x="9404" y="6455006"/>
            <a:ext cx="17558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 dirty="0">
                <a:latin typeface="Levenim MT"/>
                <a:cs typeface="Levenim MT"/>
              </a:rPr>
              <a:t>2022 - 2023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9608BF1-21F5-27DD-39BF-557BBE6E7E49}"/>
              </a:ext>
            </a:extLst>
          </p:cNvPr>
          <p:cNvSpPr txBox="1"/>
          <p:nvPr/>
        </p:nvSpPr>
        <p:spPr>
          <a:xfrm>
            <a:off x="11535639" y="6378062"/>
            <a:ext cx="808761" cy="26161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8E95B-E36F-A680-C8EC-1651C7018E65}"/>
              </a:ext>
            </a:extLst>
          </p:cNvPr>
          <p:cNvSpPr txBox="1"/>
          <p:nvPr/>
        </p:nvSpPr>
        <p:spPr>
          <a:xfrm>
            <a:off x="9288465" y="4075993"/>
            <a:ext cx="3086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Levenim MT" panose="02010502060101010101" pitchFamily="2" charset="-79"/>
                <a:ea typeface="Calibri" panose="020F0502020204030204" pitchFamily="34" charset="0"/>
                <a:cs typeface="Levenim MT" panose="02010502060101010101" pitchFamily="2" charset="-79"/>
              </a:rPr>
              <a:t>Vendredi 20 janvier 2023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6D3D52-2703-DA70-8A37-C35C9DB273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4"/>
          <a:stretch/>
        </p:blipFill>
        <p:spPr>
          <a:xfrm>
            <a:off x="4812249" y="3075192"/>
            <a:ext cx="2562218" cy="1516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001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9262E2-F4E8-6337-692F-D1EBE06290B6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ANTOINE – EZ ZAIM – GAGNIERE – KHANFRI - PAILLARD 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9608BF1-21F5-27DD-39BF-557BBE6E7E49}"/>
              </a:ext>
            </a:extLst>
          </p:cNvPr>
          <p:cNvSpPr txBox="1"/>
          <p:nvPr/>
        </p:nvSpPr>
        <p:spPr>
          <a:xfrm>
            <a:off x="11535639" y="6378062"/>
            <a:ext cx="808761" cy="26161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9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2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825A0DA-2361-5CBA-B8E3-45CC53DC0937}"/>
              </a:ext>
            </a:extLst>
          </p:cNvPr>
          <p:cNvSpPr txBox="1"/>
          <p:nvPr/>
        </p:nvSpPr>
        <p:spPr>
          <a:xfrm>
            <a:off x="-522513" y="223224"/>
            <a:ext cx="2734772" cy="52322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85000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rPr>
              <a:t>Sommaire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D178D-5162-7A21-950E-DB1222B10536}"/>
              </a:ext>
            </a:extLst>
          </p:cNvPr>
          <p:cNvSpPr txBox="1"/>
          <p:nvPr/>
        </p:nvSpPr>
        <p:spPr>
          <a:xfrm>
            <a:off x="2513642" y="1553486"/>
            <a:ext cx="7164715" cy="3751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I. </a:t>
            </a:r>
            <a:r>
              <a:rPr lang="fr-FR" sz="1800" dirty="0">
                <a:latin typeface="Levenim MT" panose="02010502060101010101" pitchFamily="2" charset="-79"/>
                <a:cs typeface="Levenim MT" panose="02010502060101010101" pitchFamily="2" charset="-79"/>
              </a:rPr>
              <a:t>L’équipe et son organisation</a:t>
            </a:r>
          </a:p>
          <a:p>
            <a:pPr defTabSz="914400">
              <a:lnSpc>
                <a:spcPct val="150000"/>
              </a:lnSpc>
            </a:pPr>
            <a:endParaRPr lang="fr-FR" sz="1600" b="1" dirty="0"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pPr defTabSz="914400">
              <a:lnSpc>
                <a:spcPct val="150000"/>
              </a:lnSpc>
            </a:pPr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II. Architecture de notre solution</a:t>
            </a:r>
          </a:p>
          <a:p>
            <a:pPr defTabSz="914400">
              <a:lnSpc>
                <a:spcPct val="150000"/>
              </a:lnSpc>
            </a:pPr>
            <a:endParaRPr lang="fr-FR" dirty="0"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pPr defTabSz="914400">
              <a:lnSpc>
                <a:spcPct val="150000"/>
              </a:lnSpc>
            </a:pPr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III. Démonstration de notre projet</a:t>
            </a:r>
          </a:p>
          <a:p>
            <a:pPr defTabSz="914400">
              <a:lnSpc>
                <a:spcPct val="150000"/>
              </a:lnSpc>
            </a:pPr>
            <a:endParaRPr lang="fr-FR" dirty="0"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IV. Code/pipeline du projet</a:t>
            </a:r>
          </a:p>
          <a:p>
            <a:pPr>
              <a:lnSpc>
                <a:spcPct val="150000"/>
              </a:lnSpc>
            </a:pPr>
            <a:endParaRPr lang="fr-FR" dirty="0"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V. Conclusion du projet</a:t>
            </a:r>
          </a:p>
        </p:txBody>
      </p:sp>
    </p:spTree>
    <p:extLst>
      <p:ext uri="{BB962C8B-B14F-4D97-AF65-F5344CB8AC3E}">
        <p14:creationId xmlns:p14="http://schemas.microsoft.com/office/powerpoint/2010/main" val="284009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9262E2-F4E8-6337-692F-D1EBE06290B6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ANTOINE – EZ ZAIM – GAGNIERE – KHANFRI - PAILLARD 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9608BF1-21F5-27DD-39BF-557BBE6E7E49}"/>
              </a:ext>
            </a:extLst>
          </p:cNvPr>
          <p:cNvSpPr txBox="1"/>
          <p:nvPr/>
        </p:nvSpPr>
        <p:spPr>
          <a:xfrm>
            <a:off x="11535639" y="6378062"/>
            <a:ext cx="808761" cy="26161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9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3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825A0DA-2361-5CBA-B8E3-45CC53DC0937}"/>
              </a:ext>
            </a:extLst>
          </p:cNvPr>
          <p:cNvSpPr txBox="1"/>
          <p:nvPr/>
        </p:nvSpPr>
        <p:spPr>
          <a:xfrm>
            <a:off x="-522514" y="223224"/>
            <a:ext cx="6286499" cy="52322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85000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rPr>
              <a:t>I. L’équipe et son organisation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DB686-430E-9D7B-5594-40CF433F8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7" b="4599"/>
          <a:stretch/>
        </p:blipFill>
        <p:spPr>
          <a:xfrm>
            <a:off x="9569264" y="1929559"/>
            <a:ext cx="1668407" cy="2195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C69CD-7E46-6F91-4771-09E7B7060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379903" y="1929558"/>
            <a:ext cx="1680897" cy="2195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BDAAE5-005C-3351-E554-B9306BD187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31" b="8500"/>
          <a:stretch/>
        </p:blipFill>
        <p:spPr>
          <a:xfrm>
            <a:off x="5190544" y="1929558"/>
            <a:ext cx="1680896" cy="2205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9779C-FD67-A10C-DD64-201BD25FED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6"/>
          <a:stretch/>
        </p:blipFill>
        <p:spPr>
          <a:xfrm>
            <a:off x="3075161" y="1938596"/>
            <a:ext cx="1647412" cy="2198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CD54F-B4E4-A28B-313A-BA59F27C2E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60" b="24"/>
          <a:stretch/>
        </p:blipFill>
        <p:spPr>
          <a:xfrm>
            <a:off x="973492" y="1929559"/>
            <a:ext cx="1633698" cy="2198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37F6F6-3C6C-0447-54F4-09D57CA159C2}"/>
              </a:ext>
            </a:extLst>
          </p:cNvPr>
          <p:cNvSpPr txBox="1"/>
          <p:nvPr/>
        </p:nvSpPr>
        <p:spPr>
          <a:xfrm>
            <a:off x="5181531" y="4285765"/>
            <a:ext cx="1500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Levenim MT" panose="02010502060101010101" pitchFamily="2" charset="-79"/>
                <a:cs typeface="Levenim MT" panose="02010502060101010101" pitchFamily="2" charset="-79"/>
              </a:rPr>
              <a:t>Anatole</a:t>
            </a:r>
          </a:p>
          <a:p>
            <a:pPr algn="ctr"/>
            <a:r>
              <a:rPr lang="fr-FR" sz="1800" dirty="0">
                <a:latin typeface="Levenim MT" panose="02010502060101010101" pitchFamily="2" charset="-79"/>
                <a:cs typeface="Levenim MT" panose="02010502060101010101" pitchFamily="2" charset="-79"/>
              </a:rPr>
              <a:t>GAGNIERE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83E8A-6721-FD3A-BA41-89DF3C9473EC}"/>
              </a:ext>
            </a:extLst>
          </p:cNvPr>
          <p:cNvSpPr txBox="1"/>
          <p:nvPr/>
        </p:nvSpPr>
        <p:spPr>
          <a:xfrm>
            <a:off x="3078590" y="4285765"/>
            <a:ext cx="1500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Levenim MT" panose="02010502060101010101" pitchFamily="2" charset="-79"/>
                <a:cs typeface="Levenim MT" panose="02010502060101010101" pitchFamily="2" charset="-79"/>
              </a:rPr>
              <a:t>Adnane</a:t>
            </a:r>
          </a:p>
          <a:p>
            <a:pPr algn="ctr"/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EZ-ZAIM</a:t>
            </a:r>
            <a:endParaRPr lang="fr-FR" sz="1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E3412-3DE8-EF91-87D4-9BA93BF10E28}"/>
              </a:ext>
            </a:extLst>
          </p:cNvPr>
          <p:cNvSpPr txBox="1"/>
          <p:nvPr/>
        </p:nvSpPr>
        <p:spPr>
          <a:xfrm>
            <a:off x="1039889" y="4285765"/>
            <a:ext cx="1500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Levenim MT" panose="02010502060101010101" pitchFamily="2" charset="-79"/>
                <a:cs typeface="Levenim MT" panose="02010502060101010101" pitchFamily="2" charset="-79"/>
              </a:rPr>
              <a:t>Axel</a:t>
            </a:r>
          </a:p>
          <a:p>
            <a:pPr algn="ctr"/>
            <a:r>
              <a:rPr lang="fr-FR" sz="1800" dirty="0">
                <a:latin typeface="Levenim MT" panose="02010502060101010101" pitchFamily="2" charset="-79"/>
                <a:cs typeface="Levenim MT" panose="02010502060101010101" pitchFamily="2" charset="-79"/>
              </a:rPr>
              <a:t>Antoine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F23BBD-7069-9250-BCBB-38A14E5E584B}"/>
              </a:ext>
            </a:extLst>
          </p:cNvPr>
          <p:cNvSpPr txBox="1"/>
          <p:nvPr/>
        </p:nvSpPr>
        <p:spPr>
          <a:xfrm>
            <a:off x="7420395" y="4285765"/>
            <a:ext cx="1500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Levenim MT" panose="02010502060101010101" pitchFamily="2" charset="-79"/>
                <a:cs typeface="Levenim MT" panose="02010502060101010101" pitchFamily="2" charset="-79"/>
              </a:rPr>
              <a:t>Mariame</a:t>
            </a:r>
          </a:p>
          <a:p>
            <a:pPr algn="ctr"/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KHANFRI</a:t>
            </a:r>
            <a:endParaRPr lang="fr-FR" sz="1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0FB2E-B47D-8CDF-8BA7-6D8B7321FD68}"/>
              </a:ext>
            </a:extLst>
          </p:cNvPr>
          <p:cNvSpPr txBox="1"/>
          <p:nvPr/>
        </p:nvSpPr>
        <p:spPr>
          <a:xfrm>
            <a:off x="9653015" y="4285764"/>
            <a:ext cx="1500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latin typeface="Levenim MT" panose="02010502060101010101" pitchFamily="2" charset="-79"/>
                <a:cs typeface="Levenim MT" panose="02010502060101010101" pitchFamily="2" charset="-79"/>
              </a:rPr>
              <a:t>Nicolas</a:t>
            </a:r>
          </a:p>
          <a:p>
            <a:pPr algn="ctr"/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PAILLARD</a:t>
            </a:r>
            <a:endParaRPr lang="fr-FR" sz="1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810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6">
            <a:extLst>
              <a:ext uri="{FF2B5EF4-FFF2-40B4-BE49-F238E27FC236}">
                <a16:creationId xmlns:a16="http://schemas.microsoft.com/office/drawing/2014/main" id="{C0CF280A-21F9-B45B-156A-F3835A08D9A4}"/>
              </a:ext>
            </a:extLst>
          </p:cNvPr>
          <p:cNvSpPr txBox="1"/>
          <p:nvPr/>
        </p:nvSpPr>
        <p:spPr>
          <a:xfrm>
            <a:off x="-522514" y="223224"/>
            <a:ext cx="6618514" cy="52322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85000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rPr>
              <a:t>II. Architecture de notre solution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C272D7B-774B-6031-B315-FF6F2C015EC2}"/>
              </a:ext>
            </a:extLst>
          </p:cNvPr>
          <p:cNvSpPr txBox="1"/>
          <p:nvPr/>
        </p:nvSpPr>
        <p:spPr>
          <a:xfrm>
            <a:off x="11535639" y="6378062"/>
            <a:ext cx="808761" cy="26161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9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4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4EDBA04-31BE-7509-AD44-B7F76C981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1283626"/>
            <a:ext cx="11537950" cy="46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1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9262E2-F4E8-6337-692F-D1EBE06290B6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ANTOINE – EZ ZAIM – GAGNIERE – KHANFRI - PAILLARD 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9608BF1-21F5-27DD-39BF-557BBE6E7E49}"/>
              </a:ext>
            </a:extLst>
          </p:cNvPr>
          <p:cNvSpPr txBox="1"/>
          <p:nvPr/>
        </p:nvSpPr>
        <p:spPr>
          <a:xfrm>
            <a:off x="11535639" y="6378062"/>
            <a:ext cx="808761" cy="26161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9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5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825A0DA-2361-5CBA-B8E3-45CC53DC0937}"/>
              </a:ext>
            </a:extLst>
          </p:cNvPr>
          <p:cNvSpPr txBox="1"/>
          <p:nvPr/>
        </p:nvSpPr>
        <p:spPr>
          <a:xfrm>
            <a:off x="-522514" y="223224"/>
            <a:ext cx="6848771" cy="52322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85000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rPr>
              <a:t>III. Démonstration de notre projet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7729DE43-85F9-2911-70F2-0DFAE965E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4"/>
          <a:stretch/>
        </p:blipFill>
        <p:spPr>
          <a:xfrm>
            <a:off x="2023441" y="1097985"/>
            <a:ext cx="8214692" cy="4949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92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9262E2-F4E8-6337-692F-D1EBE06290B6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ANTOINE – EZ ZAIM – GAGNIERE – KHANFRI - PAILLARD 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9608BF1-21F5-27DD-39BF-557BBE6E7E49}"/>
              </a:ext>
            </a:extLst>
          </p:cNvPr>
          <p:cNvSpPr txBox="1"/>
          <p:nvPr/>
        </p:nvSpPr>
        <p:spPr>
          <a:xfrm>
            <a:off x="11535639" y="6378062"/>
            <a:ext cx="808761" cy="26161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9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6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825A0DA-2361-5CBA-B8E3-45CC53DC0937}"/>
              </a:ext>
            </a:extLst>
          </p:cNvPr>
          <p:cNvSpPr txBox="1"/>
          <p:nvPr/>
        </p:nvSpPr>
        <p:spPr>
          <a:xfrm>
            <a:off x="-497115" y="222721"/>
            <a:ext cx="5976257" cy="52322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85000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rPr>
              <a:t>IV. Code/pipeline du projet</a:t>
            </a:r>
          </a:p>
        </p:txBody>
      </p:sp>
      <p:pic>
        <p:nvPicPr>
          <p:cNvPr id="1026" name="Picture 2" descr="Mettez en place l'intégration et la livraison continues avec la démarche  DevOps - OpenClassrooms">
            <a:hlinkClick r:id="rId2"/>
            <a:extLst>
              <a:ext uri="{FF2B5EF4-FFF2-40B4-BE49-F238E27FC236}">
                <a16:creationId xmlns:a16="http://schemas.microsoft.com/office/drawing/2014/main" id="{CE16CD87-1C7A-E8F4-2938-04F1C19C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54" y="1675005"/>
            <a:ext cx="2230092" cy="25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23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9262E2-F4E8-6337-692F-D1EBE06290B6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ANTOINE – EZ ZAIM – GAGNIERE – KHANFRI - PAILLARD 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9608BF1-21F5-27DD-39BF-557BBE6E7E49}"/>
              </a:ext>
            </a:extLst>
          </p:cNvPr>
          <p:cNvSpPr txBox="1"/>
          <p:nvPr/>
        </p:nvSpPr>
        <p:spPr>
          <a:xfrm>
            <a:off x="11535639" y="6378062"/>
            <a:ext cx="808761" cy="26161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9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7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825A0DA-2361-5CBA-B8E3-45CC53DC0937}"/>
              </a:ext>
            </a:extLst>
          </p:cNvPr>
          <p:cNvSpPr txBox="1"/>
          <p:nvPr/>
        </p:nvSpPr>
        <p:spPr>
          <a:xfrm>
            <a:off x="-522514" y="223224"/>
            <a:ext cx="5192485" cy="52322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V. Conclusion du projet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055BAE0-C231-9197-D0C7-5F744D6A1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1186"/>
              </p:ext>
            </p:extLst>
          </p:nvPr>
        </p:nvGraphicFramePr>
        <p:xfrm>
          <a:off x="2032000" y="1642533"/>
          <a:ext cx="81280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0348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3282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Les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Les moins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Projet en groupe concret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Langage python pas connu par tous au départ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7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Gestion </a:t>
                      </a:r>
                      <a:r>
                        <a:rPr lang="fr-FR" sz="1600" dirty="0" err="1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Gitflow</a:t>
                      </a:r>
                      <a:r>
                        <a:rPr lang="fr-FR" sz="1600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 &amp; pipeline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Parfois difficile d’appliquer à chacun une tâche séparée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9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Utilisation de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8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Plages horaires et professeurs dédiés au projet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7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Une progression bien graduée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1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Levenim MT" panose="02010502060101010101" pitchFamily="2" charset="-79"/>
                          <a:cs typeface="Levenim MT" panose="02010502060101010101" pitchFamily="2" charset="-79"/>
                        </a:rPr>
                        <a:t>Les documentations fournies étaient utiles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0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5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9262E2-F4E8-6337-692F-D1EBE06290B6}"/>
              </a:ext>
            </a:extLst>
          </p:cNvPr>
          <p:cNvSpPr txBox="1"/>
          <p:nvPr/>
        </p:nvSpPr>
        <p:spPr>
          <a:xfrm>
            <a:off x="9283495" y="4688816"/>
            <a:ext cx="2516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ANTOINE Axel</a:t>
            </a:r>
          </a:p>
          <a:p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EZ-ZAIM Adnane</a:t>
            </a:r>
          </a:p>
          <a:p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GAGNIERE Anatole</a:t>
            </a:r>
          </a:p>
          <a:p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KHANFRI Mariame</a:t>
            </a:r>
          </a:p>
          <a:p>
            <a:r>
              <a:rPr lang="fr-FR" dirty="0">
                <a:latin typeface="Levenim MT" panose="02010502060101010101" pitchFamily="2" charset="-79"/>
                <a:cs typeface="Levenim MT" panose="02010502060101010101" pitchFamily="2" charset="-79"/>
              </a:rPr>
              <a:t>PAILLARD Nicolas</a:t>
            </a: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E7F2AB72-FEA4-2A3F-2569-A776D0C0E5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" y="19326"/>
            <a:ext cx="2456569" cy="692943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5B00535-979B-4BEC-F201-63F45C43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270" y="151110"/>
            <a:ext cx="1146906" cy="37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D2594CE-0786-BE5C-F29E-E5E1E183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681" y="126524"/>
            <a:ext cx="1146906" cy="47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FBEA3-16CF-4D05-EADE-BB98DB9016D5}"/>
              </a:ext>
            </a:extLst>
          </p:cNvPr>
          <p:cNvSpPr txBox="1"/>
          <p:nvPr/>
        </p:nvSpPr>
        <p:spPr>
          <a:xfrm>
            <a:off x="128527" y="2169184"/>
            <a:ext cx="11934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latin typeface="Levenim MT" panose="02010502060101010101" pitchFamily="2" charset="-79"/>
                <a:cs typeface="Levenim MT" panose="02010502060101010101" pitchFamily="2" charset="-79"/>
              </a:rPr>
              <a:t>Merci pour votre attention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0CA1E-DFAB-BF0A-F3B3-0349BB7DAA07}"/>
              </a:ext>
            </a:extLst>
          </p:cNvPr>
          <p:cNvSpPr txBox="1"/>
          <p:nvPr/>
        </p:nvSpPr>
        <p:spPr>
          <a:xfrm>
            <a:off x="9404" y="6455006"/>
            <a:ext cx="17558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 dirty="0">
                <a:latin typeface="Levenim MT"/>
                <a:cs typeface="Levenim MT"/>
              </a:rPr>
              <a:t>2022 - 2023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DE72EF8C-956F-E771-175C-B9C63F7ED56A}"/>
              </a:ext>
            </a:extLst>
          </p:cNvPr>
          <p:cNvSpPr txBox="1"/>
          <p:nvPr/>
        </p:nvSpPr>
        <p:spPr>
          <a:xfrm>
            <a:off x="11535639" y="6378062"/>
            <a:ext cx="808761" cy="26161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9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368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216</Words>
  <Application>Microsoft Office PowerPoint</Application>
  <PresentationFormat>Grand écran</PresentationFormat>
  <Paragraphs>63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Levenim MT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Anatoll Gagnière</dc:creator>
  <cp:lastModifiedBy>Axel Antoine</cp:lastModifiedBy>
  <cp:revision>13</cp:revision>
  <dcterms:created xsi:type="dcterms:W3CDTF">2023-01-11T14:33:25Z</dcterms:created>
  <dcterms:modified xsi:type="dcterms:W3CDTF">2023-01-18T14:54:52Z</dcterms:modified>
</cp:coreProperties>
</file>