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1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12/10/14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Albert</a:t>
            </a:r>
          </a:p>
          <a:p>
            <a:r>
              <a:rPr lang="en-US" dirty="0" smtClean="0"/>
              <a:t>Kevin Ireland</a:t>
            </a:r>
          </a:p>
          <a:p>
            <a:r>
              <a:rPr lang="en-US" dirty="0" smtClean="0"/>
              <a:t>Adnan Khan</a:t>
            </a:r>
          </a:p>
          <a:p>
            <a:r>
              <a:rPr lang="en-US" dirty="0" smtClean="0"/>
              <a:t>Joshua </a:t>
            </a:r>
            <a:r>
              <a:rPr lang="en-US" dirty="0" err="1" smtClean="0"/>
              <a:t>Zwolan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Planet System 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2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8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4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1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Planet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Planet Texturing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5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 and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3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Drawing the Spaceship itself</a:t>
            </a:r>
          </a:p>
          <a:p>
            <a:r>
              <a:rPr lang="en-US" dirty="0" smtClean="0"/>
              <a:t>Multiple Suns in wide orbits of each other</a:t>
            </a:r>
          </a:p>
          <a:p>
            <a:r>
              <a:rPr lang="en-US" dirty="0" smtClean="0"/>
              <a:t>Non-spherical objects</a:t>
            </a:r>
          </a:p>
        </p:txBody>
      </p:sp>
    </p:spTree>
    <p:extLst>
      <p:ext uri="{BB962C8B-B14F-4D97-AF65-F5344CB8AC3E}">
        <p14:creationId xmlns:p14="http://schemas.microsoft.com/office/powerpoint/2010/main" val="1982427789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4</TotalTime>
  <Words>39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Planet System Simulator</vt:lpstr>
      <vt:lpstr>Overview</vt:lpstr>
      <vt:lpstr>UI</vt:lpstr>
      <vt:lpstr>Camera</vt:lpstr>
      <vt:lpstr>Planet Movement</vt:lpstr>
      <vt:lpstr>Planet Texturing</vt:lpstr>
      <vt:lpstr>Lighting and Shading</vt:lpstr>
      <vt:lpstr>Further possibilities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 System Simulator</dc:title>
  <dc:creator>Adnan Khan</dc:creator>
  <cp:lastModifiedBy>Adnan Khan</cp:lastModifiedBy>
  <cp:revision>2</cp:revision>
  <dcterms:created xsi:type="dcterms:W3CDTF">2014-12-10T15:15:36Z</dcterms:created>
  <dcterms:modified xsi:type="dcterms:W3CDTF">2014-12-10T15:19:51Z</dcterms:modified>
</cp:coreProperties>
</file>