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E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905CAD-F0E1-F0E3-5814-66BD6CC2D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E5DF7E-E00D-1986-A7B7-B81DD35BD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C580B1-10FB-C5C4-AEB7-B3688D4C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1DA7-628D-463B-B856-1E7B4C548F67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E4EDE1-76FC-0FEE-D63F-40BD6ACD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7BE204-2DC7-A638-6CA7-DB859F96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FAD99-1181-48D3-AA53-5A24DF59BB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2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56B51-08A3-C40B-B9D4-A2D2DEF1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B2B849-630F-242B-0956-C52DFFAA3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1DB043-95D5-B1A7-34BD-F2A22C32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1DA7-628D-463B-B856-1E7B4C548F67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623F8F-7D8F-CC40-4997-05C0787E9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B4A5AC-88F7-BA65-FD61-ECE04341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FAD99-1181-48D3-AA53-5A24DF59BB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27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9EDFBAE-6D19-9F86-2A21-24453F806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A37CF4-68A4-72C6-FAC0-A379ACC70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2B5DC5-8283-89F2-1494-CC6A1934F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1DA7-628D-463B-B856-1E7B4C548F67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3CE28E-798D-122F-748C-E267E707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848028-3F68-F31F-30DC-22EC42311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FAD99-1181-48D3-AA53-5A24DF59BB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122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B22E7B-0552-53EA-7089-79482EA8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51F94B-B9F5-8D7C-63D4-466940A87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4E707B-4CB9-D6D6-9C46-90E2D1EF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1DA7-628D-463B-B856-1E7B4C548F67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608E5C-BE57-08BA-6D12-D1EB4A17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D4A12E-71F3-C74F-3398-4F16A5D3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FAD99-1181-48D3-AA53-5A24DF59BB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11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BFF83-8A3A-BAD5-F5FB-8A2AE69D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60A3D5-BE86-CF90-ABC2-D201AEB92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C0DF4-41E8-41B7-17B1-B003E299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1DA7-628D-463B-B856-1E7B4C548F67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0C0EA0-F8C0-8203-E990-9EA163681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CD6271-396C-8DC9-B04E-8C8F24300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FAD99-1181-48D3-AA53-5A24DF59BB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2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86BEC4-A26D-0ED3-9705-F393710F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A50F2F-317E-6DDB-B828-EC5DFC377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8D185F-C92A-6836-C186-A43054AFF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2D06EA-0D4C-152D-AFE2-0FE76C2CC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1DA7-628D-463B-B856-1E7B4C548F67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45C6B5-0FC6-9E21-3FF4-2F5006B2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0ECC00-0E28-9813-C59C-242BAB5B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FAD99-1181-48D3-AA53-5A24DF59BB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59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33F305-4ED4-C64E-F7B7-27447251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02FE3C-6D02-E38C-2E95-469EE961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0E16A2-5D05-0144-459D-B10342805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AE61C57-BA5B-137D-E9C1-9DF896542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F2CB552-1871-8ADC-9E79-C7F42CA06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DE2A6CC-118D-43FA-9904-A2260C454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1DA7-628D-463B-B856-1E7B4C548F67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024A64F-9D46-58C1-47E5-9824E90F0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01DD867-74FF-792E-CB5C-BBAD8B51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FAD99-1181-48D3-AA53-5A24DF59BB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84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88A329-D896-8EAB-F4FB-7A05CD53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E35CF6-1636-0FB1-3399-0C77725A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1DA7-628D-463B-B856-1E7B4C548F67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76DFC8-681D-20D8-EC6F-7CA1B4CF9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BF32D2-1E12-6FA9-46E7-AFFD7292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FAD99-1181-48D3-AA53-5A24DF59BB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40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7D2F8B0-6837-F6EA-66EA-C4B16822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1DA7-628D-463B-B856-1E7B4C548F67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E108B44-A1B6-204F-734D-D2AF382A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E407AE-F31D-B98E-4CC2-518D8105D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FAD99-1181-48D3-AA53-5A24DF59BB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28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35FD1B-045B-E781-50C0-51EE6F98A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C6CD6-1AF9-FFFB-3A8C-DF4A96B04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7DC376-73F1-0898-454A-472F2188F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E7446F-6309-F9CA-A15A-706719985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1DA7-628D-463B-B856-1E7B4C548F67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BFA9ED-2509-01D9-4CE6-796CC23B5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9CA230-4C03-7B8F-77CD-F57CFB0E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FAD99-1181-48D3-AA53-5A24DF59BB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07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A2EDF8-02F6-276D-86D3-ED34DE1EB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8293F74-C5EC-1480-6C9A-2C731666D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6DDC9E-D30E-1F07-FFD1-05BD5EC06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B6CA6B-D19E-0D59-E234-87CF5A88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1DA7-628D-463B-B856-1E7B4C548F67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239E42-D3FD-0083-C766-2822322E1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9EDEA6-73FF-6D20-9B37-6DCBA05C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FAD99-1181-48D3-AA53-5A24DF59BB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71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A15F747-C4D7-B70D-C0E2-72EBFBF95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9EA46A-9CC9-1B86-1FB7-F1B85B510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A36097-0102-C9BC-0ABF-D91F4E0FF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B1DA7-628D-463B-B856-1E7B4C548F67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124813-6E89-18E5-EC11-5BF75F81B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E72C03-7D44-37E3-A123-CDA2626B7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FAD99-1181-48D3-AA53-5A24DF59BB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45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DEAEB09F-CF5D-65F5-D661-58567FFCF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647" y="1721972"/>
            <a:ext cx="3330229" cy="3414056"/>
          </a:xfrm>
          <a:prstGeom prst="rect">
            <a:avLst/>
          </a:prstGeom>
        </p:spPr>
      </p:pic>
      <p:pic>
        <p:nvPicPr>
          <p:cNvPr id="7" name="Image 6" descr="Une image contenant texte, capture d’écran, Police, Bleu électrique&#10;&#10;Description générée automatiquement">
            <a:extLst>
              <a:ext uri="{FF2B5EF4-FFF2-40B4-BE49-F238E27FC236}">
                <a16:creationId xmlns:a16="http://schemas.microsoft.com/office/drawing/2014/main" id="{E3B0595F-6E24-F338-E934-24EB3D9E7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125" y="2468797"/>
            <a:ext cx="4206605" cy="1920406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9985FB0-A552-CE9C-FB16-3045FDD6A1E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768698" y="3429000"/>
            <a:ext cx="654605" cy="0"/>
          </a:xfrm>
          <a:prstGeom prst="straightConnector1">
            <a:avLst/>
          </a:prstGeom>
          <a:ln>
            <a:solidFill>
              <a:srgbClr val="000E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33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0BF9CDA6-5538-A067-B0CC-BD80E6EB6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75" y="1291404"/>
            <a:ext cx="2339543" cy="2781541"/>
          </a:xfrm>
          <a:prstGeom prst="rect">
            <a:avLst/>
          </a:prstGeom>
        </p:spPr>
      </p:pic>
      <p:pic>
        <p:nvPicPr>
          <p:cNvPr id="7" name="Image 6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FA85B445-DB24-1C5F-F2CD-856E45A1F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839" y="1291404"/>
            <a:ext cx="2331922" cy="3345470"/>
          </a:xfrm>
          <a:prstGeom prst="rect">
            <a:avLst/>
          </a:prstGeom>
        </p:spPr>
      </p:pic>
      <p:pic>
        <p:nvPicPr>
          <p:cNvPr id="9" name="Image 8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3D24F2E5-5D5F-2922-71B0-E7E960F82D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857" y="1291404"/>
            <a:ext cx="2331922" cy="4237087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946E598-6773-0555-53E1-85C08B87450B}"/>
              </a:ext>
            </a:extLst>
          </p:cNvPr>
          <p:cNvCxnSpPr/>
          <p:nvPr/>
        </p:nvCxnSpPr>
        <p:spPr>
          <a:xfrm>
            <a:off x="4013926" y="3142667"/>
            <a:ext cx="595095" cy="0"/>
          </a:xfrm>
          <a:prstGeom prst="straightConnector1">
            <a:avLst/>
          </a:prstGeom>
          <a:ln>
            <a:solidFill>
              <a:srgbClr val="000E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FFD6689-ED30-7B45-2350-9B108CC076B5}"/>
              </a:ext>
            </a:extLst>
          </p:cNvPr>
          <p:cNvCxnSpPr/>
          <p:nvPr/>
        </p:nvCxnSpPr>
        <p:spPr>
          <a:xfrm>
            <a:off x="7417528" y="3138049"/>
            <a:ext cx="595095" cy="0"/>
          </a:xfrm>
          <a:prstGeom prst="straightConnector1">
            <a:avLst/>
          </a:prstGeom>
          <a:ln>
            <a:solidFill>
              <a:srgbClr val="000E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5122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OVHCloud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le-douarin thibaud</dc:creator>
  <cp:lastModifiedBy>le-douarin thibaud</cp:lastModifiedBy>
  <cp:revision>5</cp:revision>
  <dcterms:created xsi:type="dcterms:W3CDTF">2023-06-14T06:42:40Z</dcterms:created>
  <dcterms:modified xsi:type="dcterms:W3CDTF">2023-06-14T06:51:17Z</dcterms:modified>
</cp:coreProperties>
</file>