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184B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A4A4A4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TRANSMISSION</a:t>
            </a:r>
            <a:r>
              <a:rPr dirty="0" spc="-25"/>
              <a:t> </a:t>
            </a:r>
            <a:r>
              <a:rPr dirty="0"/>
              <a:t>DIVISION,</a:t>
            </a:r>
            <a:r>
              <a:rPr dirty="0" spc="-15"/>
              <a:t> </a:t>
            </a:r>
            <a:r>
              <a:rPr dirty="0" spc="-80"/>
              <a:t>TATA</a:t>
            </a:r>
            <a:r>
              <a:rPr dirty="0" spc="10"/>
              <a:t> </a:t>
            </a:r>
            <a:r>
              <a:rPr dirty="0" spc="-10"/>
              <a:t>MOTORS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A4A4A4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184B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A4A4A4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TRANSMISSION</a:t>
            </a:r>
            <a:r>
              <a:rPr dirty="0" spc="-25"/>
              <a:t> </a:t>
            </a:r>
            <a:r>
              <a:rPr dirty="0"/>
              <a:t>DIVISION,</a:t>
            </a:r>
            <a:r>
              <a:rPr dirty="0" spc="-15"/>
              <a:t> </a:t>
            </a:r>
            <a:r>
              <a:rPr dirty="0" spc="-80"/>
              <a:t>TATA</a:t>
            </a:r>
            <a:r>
              <a:rPr dirty="0" spc="10"/>
              <a:t> </a:t>
            </a:r>
            <a:r>
              <a:rPr dirty="0" spc="-10"/>
              <a:t>MOTORS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A4A4A4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184B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A4A4A4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TRANSMISSION</a:t>
            </a:r>
            <a:r>
              <a:rPr dirty="0" spc="-25"/>
              <a:t> </a:t>
            </a:r>
            <a:r>
              <a:rPr dirty="0"/>
              <a:t>DIVISION,</a:t>
            </a:r>
            <a:r>
              <a:rPr dirty="0" spc="-15"/>
              <a:t> </a:t>
            </a:r>
            <a:r>
              <a:rPr dirty="0" spc="-80"/>
              <a:t>TATA</a:t>
            </a:r>
            <a:r>
              <a:rPr dirty="0" spc="10"/>
              <a:t> </a:t>
            </a:r>
            <a:r>
              <a:rPr dirty="0" spc="-10"/>
              <a:t>MOTORS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A4A4A4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184B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A4A4A4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TRANSMISSION</a:t>
            </a:r>
            <a:r>
              <a:rPr dirty="0" spc="-25"/>
              <a:t> </a:t>
            </a:r>
            <a:r>
              <a:rPr dirty="0"/>
              <a:t>DIVISION,</a:t>
            </a:r>
            <a:r>
              <a:rPr dirty="0" spc="-15"/>
              <a:t> </a:t>
            </a:r>
            <a:r>
              <a:rPr dirty="0" spc="-80"/>
              <a:t>TATA</a:t>
            </a:r>
            <a:r>
              <a:rPr dirty="0" spc="10"/>
              <a:t> </a:t>
            </a:r>
            <a:r>
              <a:rPr dirty="0" spc="-10"/>
              <a:t>MOTORS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A4A4A4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625455" cy="5404485"/>
          </a:xfrm>
          <a:custGeom>
            <a:avLst/>
            <a:gdLst/>
            <a:ahLst/>
            <a:cxnLst/>
            <a:rect l="l" t="t" r="r" b="b"/>
            <a:pathLst>
              <a:path w="10625455" h="5404485">
                <a:moveTo>
                  <a:pt x="10625328" y="0"/>
                </a:moveTo>
                <a:lnTo>
                  <a:pt x="0" y="0"/>
                </a:lnTo>
                <a:lnTo>
                  <a:pt x="0" y="5404104"/>
                </a:lnTo>
                <a:lnTo>
                  <a:pt x="1062532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A4A4A4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TRANSMISSION</a:t>
            </a:r>
            <a:r>
              <a:rPr dirty="0" spc="-25"/>
              <a:t> </a:t>
            </a:r>
            <a:r>
              <a:rPr dirty="0"/>
              <a:t>DIVISION,</a:t>
            </a:r>
            <a:r>
              <a:rPr dirty="0" spc="-15"/>
              <a:t> </a:t>
            </a:r>
            <a:r>
              <a:rPr dirty="0" spc="-80"/>
              <a:t>TATA</a:t>
            </a:r>
            <a:r>
              <a:rPr dirty="0" spc="10"/>
              <a:t> </a:t>
            </a:r>
            <a:r>
              <a:rPr dirty="0" spc="-10"/>
              <a:t>MOTORS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A4A4A4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640736"/>
            <a:ext cx="1903730" cy="1565910"/>
          </a:xfrm>
          <a:custGeom>
            <a:avLst/>
            <a:gdLst/>
            <a:ahLst/>
            <a:cxnLst/>
            <a:rect l="l" t="t" r="r" b="b"/>
            <a:pathLst>
              <a:path w="1903730" h="1565910">
                <a:moveTo>
                  <a:pt x="1903475" y="1565501"/>
                </a:moveTo>
                <a:lnTo>
                  <a:pt x="0" y="0"/>
                </a:lnTo>
              </a:path>
            </a:pathLst>
          </a:custGeom>
          <a:ln w="6349">
            <a:solidFill>
              <a:srgbClr val="EAB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562088" y="0"/>
            <a:ext cx="4630420" cy="3533775"/>
          </a:xfrm>
          <a:custGeom>
            <a:avLst/>
            <a:gdLst/>
            <a:ahLst/>
            <a:cxnLst/>
            <a:rect l="l" t="t" r="r" b="b"/>
            <a:pathLst>
              <a:path w="4630420" h="3533775">
                <a:moveTo>
                  <a:pt x="2263775" y="0"/>
                </a:moveTo>
                <a:lnTo>
                  <a:pt x="0" y="0"/>
                </a:lnTo>
                <a:lnTo>
                  <a:pt x="4629911" y="3533273"/>
                </a:lnTo>
                <a:lnTo>
                  <a:pt x="4629911" y="1805692"/>
                </a:lnTo>
                <a:lnTo>
                  <a:pt x="226377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526523" y="0"/>
            <a:ext cx="1241425" cy="963930"/>
          </a:xfrm>
          <a:custGeom>
            <a:avLst/>
            <a:gdLst/>
            <a:ahLst/>
            <a:cxnLst/>
            <a:rect l="l" t="t" r="r" b="b"/>
            <a:pathLst>
              <a:path w="1241425" h="963930">
                <a:moveTo>
                  <a:pt x="1240917" y="963929"/>
                </a:moveTo>
                <a:lnTo>
                  <a:pt x="0" y="0"/>
                </a:lnTo>
              </a:path>
            </a:pathLst>
          </a:custGeom>
          <a:ln w="6349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1234547" y="820674"/>
            <a:ext cx="957580" cy="982344"/>
          </a:xfrm>
          <a:custGeom>
            <a:avLst/>
            <a:gdLst/>
            <a:ahLst/>
            <a:cxnLst/>
            <a:rect l="l" t="t" r="r" b="b"/>
            <a:pathLst>
              <a:path w="957579" h="982344">
                <a:moveTo>
                  <a:pt x="2667" y="0"/>
                </a:moveTo>
                <a:lnTo>
                  <a:pt x="0" y="278511"/>
                </a:lnTo>
                <a:lnTo>
                  <a:pt x="957452" y="982289"/>
                </a:lnTo>
                <a:lnTo>
                  <a:pt x="957452" y="701599"/>
                </a:lnTo>
                <a:lnTo>
                  <a:pt x="2667" y="0"/>
                </a:lnTo>
                <a:close/>
              </a:path>
            </a:pathLst>
          </a:custGeom>
          <a:solidFill>
            <a:srgbClr val="EAB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2128" y="104394"/>
            <a:ext cx="5867400" cy="1068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184B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7372" y="6464680"/>
            <a:ext cx="253238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A4A4A4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TRANSMISSION</a:t>
            </a:r>
            <a:r>
              <a:rPr dirty="0" spc="-25"/>
              <a:t> </a:t>
            </a:r>
            <a:r>
              <a:rPr dirty="0"/>
              <a:t>DIVISION,</a:t>
            </a:r>
            <a:r>
              <a:rPr dirty="0" spc="-15"/>
              <a:t> </a:t>
            </a:r>
            <a:r>
              <a:rPr dirty="0" spc="-80"/>
              <a:t>TATA</a:t>
            </a:r>
            <a:r>
              <a:rPr dirty="0" spc="10"/>
              <a:t> </a:t>
            </a:r>
            <a:r>
              <a:rPr dirty="0" spc="-10"/>
              <a:t>MOTORS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681714" y="6464680"/>
            <a:ext cx="16637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A4A4A4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image" Target="../media/image14.jpg"/><Relationship Id="rId5" Type="http://schemas.openxmlformats.org/officeDocument/2006/relationships/image" Target="../media/image15.jp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image" Target="../media/image19.jpg"/><Relationship Id="rId5" Type="http://schemas.openxmlformats.org/officeDocument/2006/relationships/image" Target="../media/image20.jpg"/><Relationship Id="rId6" Type="http://schemas.openxmlformats.org/officeDocument/2006/relationships/image" Target="../media/image21.jpg"/><Relationship Id="rId7" Type="http://schemas.openxmlformats.org/officeDocument/2006/relationships/image" Target="../media/image22.jpg"/><Relationship Id="rId8" Type="http://schemas.openxmlformats.org/officeDocument/2006/relationships/image" Target="../media/image23.jpg"/><Relationship Id="rId9" Type="http://schemas.openxmlformats.org/officeDocument/2006/relationships/image" Target="../media/image24.jpg"/><Relationship Id="rId10" Type="http://schemas.openxmlformats.org/officeDocument/2006/relationships/image" Target="../media/image25.jpg"/><Relationship Id="rId11" Type="http://schemas.openxmlformats.org/officeDocument/2006/relationships/image" Target="../media/image26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image" Target="../media/image27.jpg"/><Relationship Id="rId5" Type="http://schemas.openxmlformats.org/officeDocument/2006/relationships/image" Target="../media/image28.jpg"/><Relationship Id="rId6" Type="http://schemas.openxmlformats.org/officeDocument/2006/relationships/image" Target="../media/image29.jpg"/><Relationship Id="rId7" Type="http://schemas.openxmlformats.org/officeDocument/2006/relationships/image" Target="../media/image30.jpg"/><Relationship Id="rId8" Type="http://schemas.openxmlformats.org/officeDocument/2006/relationships/image" Target="../media/image31.jpg"/><Relationship Id="rId9" Type="http://schemas.openxmlformats.org/officeDocument/2006/relationships/image" Target="../media/image32.jpg"/><Relationship Id="rId10" Type="http://schemas.openxmlformats.org/officeDocument/2006/relationships/image" Target="../media/image33.jpg"/><Relationship Id="rId11" Type="http://schemas.openxmlformats.org/officeDocument/2006/relationships/image" Target="../media/image34.jpg"/><Relationship Id="rId12" Type="http://schemas.openxmlformats.org/officeDocument/2006/relationships/image" Target="../media/image35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3" Type="http://schemas.openxmlformats.org/officeDocument/2006/relationships/image" Target="../media/image3.png"/><Relationship Id="rId4" Type="http://schemas.openxmlformats.org/officeDocument/2006/relationships/image" Target="../media/image3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3175" y="-3175"/>
            <a:ext cx="12198350" cy="6508115"/>
            <a:chOff x="-3175" y="-3175"/>
            <a:chExt cx="12198350" cy="6508115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6031230" cy="3004820"/>
            </a:xfrm>
            <a:custGeom>
              <a:avLst/>
              <a:gdLst/>
              <a:ahLst/>
              <a:cxnLst/>
              <a:rect l="l" t="t" r="r" b="b"/>
              <a:pathLst>
                <a:path w="6031230" h="3004820">
                  <a:moveTo>
                    <a:pt x="0" y="3004439"/>
                  </a:moveTo>
                  <a:lnTo>
                    <a:pt x="6030722" y="0"/>
                  </a:lnTo>
                </a:path>
              </a:pathLst>
            </a:custGeom>
            <a:ln w="63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003792" y="3924300"/>
              <a:ext cx="3187700" cy="1689100"/>
            </a:xfrm>
            <a:custGeom>
              <a:avLst/>
              <a:gdLst/>
              <a:ahLst/>
              <a:cxnLst/>
              <a:rect l="l" t="t" r="r" b="b"/>
              <a:pathLst>
                <a:path w="3187700" h="1689100">
                  <a:moveTo>
                    <a:pt x="0" y="1689100"/>
                  </a:moveTo>
                  <a:lnTo>
                    <a:pt x="3187700" y="0"/>
                  </a:lnTo>
                </a:path>
              </a:pathLst>
            </a:custGeom>
            <a:ln w="6350">
              <a:solidFill>
                <a:srgbClr val="EAB1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4700015"/>
              <a:ext cx="1901825" cy="991869"/>
            </a:xfrm>
            <a:custGeom>
              <a:avLst/>
              <a:gdLst/>
              <a:ahLst/>
              <a:cxnLst/>
              <a:rect l="l" t="t" r="r" b="b"/>
              <a:pathLst>
                <a:path w="1901825" h="991870">
                  <a:moveTo>
                    <a:pt x="0" y="991515"/>
                  </a:moveTo>
                  <a:lnTo>
                    <a:pt x="1901444" y="0"/>
                  </a:lnTo>
                </a:path>
              </a:pathLst>
            </a:custGeom>
            <a:ln w="6350">
              <a:solidFill>
                <a:srgbClr val="00184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3396" y="1367027"/>
              <a:ext cx="4427220" cy="5137404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7033641" y="5538317"/>
            <a:ext cx="3108960" cy="122999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1317625" algn="l"/>
              </a:tabLst>
            </a:pPr>
            <a:r>
              <a:rPr dirty="0" sz="2000">
                <a:solidFill>
                  <a:srgbClr val="00184B"/>
                </a:solidFill>
                <a:latin typeface="Times New Roman"/>
                <a:cs typeface="Times New Roman"/>
              </a:rPr>
              <a:t>P</a:t>
            </a:r>
            <a:r>
              <a:rPr dirty="0" sz="2000" spc="-200">
                <a:solidFill>
                  <a:srgbClr val="00184B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184B"/>
                </a:solidFill>
                <a:latin typeface="Times New Roman"/>
                <a:cs typeface="Times New Roman"/>
              </a:rPr>
              <a:t>r</a:t>
            </a:r>
            <a:r>
              <a:rPr dirty="0" sz="2000" spc="-200">
                <a:solidFill>
                  <a:srgbClr val="00184B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184B"/>
                </a:solidFill>
                <a:latin typeface="Times New Roman"/>
                <a:cs typeface="Times New Roman"/>
              </a:rPr>
              <a:t>e</a:t>
            </a:r>
            <a:r>
              <a:rPr dirty="0" sz="2000" spc="-204">
                <a:solidFill>
                  <a:srgbClr val="00184B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184B"/>
                </a:solidFill>
                <a:latin typeface="Times New Roman"/>
                <a:cs typeface="Times New Roman"/>
              </a:rPr>
              <a:t>p</a:t>
            </a:r>
            <a:r>
              <a:rPr dirty="0" sz="2000" spc="-200">
                <a:solidFill>
                  <a:srgbClr val="00184B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184B"/>
                </a:solidFill>
                <a:latin typeface="Times New Roman"/>
                <a:cs typeface="Times New Roman"/>
              </a:rPr>
              <a:t>a</a:t>
            </a:r>
            <a:r>
              <a:rPr dirty="0" sz="2000" spc="-204">
                <a:solidFill>
                  <a:srgbClr val="00184B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184B"/>
                </a:solidFill>
                <a:latin typeface="Times New Roman"/>
                <a:cs typeface="Times New Roman"/>
              </a:rPr>
              <a:t>r</a:t>
            </a:r>
            <a:r>
              <a:rPr dirty="0" sz="2000" spc="-200">
                <a:solidFill>
                  <a:srgbClr val="00184B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184B"/>
                </a:solidFill>
                <a:latin typeface="Times New Roman"/>
                <a:cs typeface="Times New Roman"/>
              </a:rPr>
              <a:t>e</a:t>
            </a:r>
            <a:r>
              <a:rPr dirty="0" sz="2000" spc="-204">
                <a:solidFill>
                  <a:srgbClr val="00184B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00184B"/>
                </a:solidFill>
                <a:latin typeface="Times New Roman"/>
                <a:cs typeface="Times New Roman"/>
              </a:rPr>
              <a:t>d</a:t>
            </a:r>
            <a:r>
              <a:rPr dirty="0" sz="2000">
                <a:solidFill>
                  <a:srgbClr val="00184B"/>
                </a:solidFill>
                <a:latin typeface="Times New Roman"/>
                <a:cs typeface="Times New Roman"/>
              </a:rPr>
              <a:t>	</a:t>
            </a:r>
            <a:r>
              <a:rPr dirty="0" sz="2000" spc="-20">
                <a:solidFill>
                  <a:srgbClr val="00184B"/>
                </a:solidFill>
                <a:latin typeface="Times New Roman"/>
                <a:cs typeface="Times New Roman"/>
              </a:rPr>
              <a:t>B</a:t>
            </a:r>
            <a:r>
              <a:rPr dirty="0" sz="2000" spc="-210">
                <a:solidFill>
                  <a:srgbClr val="00184B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184B"/>
                </a:solidFill>
                <a:latin typeface="Times New Roman"/>
                <a:cs typeface="Times New Roman"/>
              </a:rPr>
              <a:t>y</a:t>
            </a:r>
            <a:r>
              <a:rPr dirty="0" sz="2000" spc="-204">
                <a:solidFill>
                  <a:srgbClr val="00184B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184B"/>
                </a:solidFill>
                <a:latin typeface="Times New Roman"/>
                <a:cs typeface="Times New Roman"/>
              </a:rPr>
              <a:t>:</a:t>
            </a:r>
            <a:r>
              <a:rPr dirty="0" sz="2000" spc="-180">
                <a:solidFill>
                  <a:srgbClr val="00184B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00184B"/>
                </a:solidFill>
                <a:latin typeface="Times New Roman"/>
                <a:cs typeface="Times New Roman"/>
              </a:rPr>
              <a:t>-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1223645" algn="l"/>
                <a:tab pos="1703070" algn="l"/>
              </a:tabLst>
            </a:pPr>
            <a:r>
              <a:rPr dirty="0" sz="2000" spc="-20" b="1">
                <a:solidFill>
                  <a:srgbClr val="00184B"/>
                </a:solidFill>
                <a:latin typeface="Times New Roman"/>
                <a:cs typeface="Times New Roman"/>
              </a:rPr>
              <a:t>A</a:t>
            </a:r>
            <a:r>
              <a:rPr dirty="0" sz="2000" spc="-195" b="1">
                <a:solidFill>
                  <a:srgbClr val="00184B"/>
                </a:solidFill>
                <a:latin typeface="Times New Roman"/>
                <a:cs typeface="Times New Roman"/>
              </a:rPr>
              <a:t> </a:t>
            </a:r>
            <a:r>
              <a:rPr dirty="0" sz="2000" spc="-20" b="1">
                <a:solidFill>
                  <a:srgbClr val="00184B"/>
                </a:solidFill>
                <a:latin typeface="Times New Roman"/>
                <a:cs typeface="Times New Roman"/>
              </a:rPr>
              <a:t>D</a:t>
            </a:r>
            <a:r>
              <a:rPr dirty="0" sz="2000" spc="-195" b="1">
                <a:solidFill>
                  <a:srgbClr val="00184B"/>
                </a:solidFill>
                <a:latin typeface="Times New Roman"/>
                <a:cs typeface="Times New Roman"/>
              </a:rPr>
              <a:t> </a:t>
            </a:r>
            <a:r>
              <a:rPr dirty="0" sz="2000" spc="-20" b="1">
                <a:solidFill>
                  <a:srgbClr val="00184B"/>
                </a:solidFill>
                <a:latin typeface="Times New Roman"/>
                <a:cs typeface="Times New Roman"/>
              </a:rPr>
              <a:t>N</a:t>
            </a:r>
            <a:r>
              <a:rPr dirty="0" sz="2000" spc="-195" b="1">
                <a:solidFill>
                  <a:srgbClr val="00184B"/>
                </a:solidFill>
                <a:latin typeface="Times New Roman"/>
                <a:cs typeface="Times New Roman"/>
              </a:rPr>
              <a:t> </a:t>
            </a:r>
            <a:r>
              <a:rPr dirty="0" sz="2000" spc="-20" b="1">
                <a:solidFill>
                  <a:srgbClr val="00184B"/>
                </a:solidFill>
                <a:latin typeface="Times New Roman"/>
                <a:cs typeface="Times New Roman"/>
              </a:rPr>
              <a:t>A</a:t>
            </a:r>
            <a:r>
              <a:rPr dirty="0" sz="2000" spc="-195" b="1">
                <a:solidFill>
                  <a:srgbClr val="00184B"/>
                </a:solidFill>
                <a:latin typeface="Times New Roman"/>
                <a:cs typeface="Times New Roman"/>
              </a:rPr>
              <a:t> </a:t>
            </a:r>
            <a:r>
              <a:rPr dirty="0" sz="2000" spc="-50" b="1">
                <a:solidFill>
                  <a:srgbClr val="00184B"/>
                </a:solidFill>
                <a:latin typeface="Times New Roman"/>
                <a:cs typeface="Times New Roman"/>
              </a:rPr>
              <a:t>N</a:t>
            </a:r>
            <a:r>
              <a:rPr dirty="0" sz="2000" b="1">
                <a:solidFill>
                  <a:srgbClr val="00184B"/>
                </a:solidFill>
                <a:latin typeface="Times New Roman"/>
                <a:cs typeface="Times New Roman"/>
              </a:rPr>
              <a:t>	M</a:t>
            </a:r>
            <a:r>
              <a:rPr dirty="0" sz="2000" spc="-200" b="1">
                <a:solidFill>
                  <a:srgbClr val="00184B"/>
                </a:solidFill>
                <a:latin typeface="Times New Roman"/>
                <a:cs typeface="Times New Roman"/>
              </a:rPr>
              <a:t> </a:t>
            </a:r>
            <a:r>
              <a:rPr dirty="0" sz="2000" spc="-50" b="1">
                <a:solidFill>
                  <a:srgbClr val="00184B"/>
                </a:solidFill>
                <a:latin typeface="Times New Roman"/>
                <a:cs typeface="Times New Roman"/>
              </a:rPr>
              <a:t>.</a:t>
            </a:r>
            <a:r>
              <a:rPr dirty="0" sz="2000" b="1">
                <a:solidFill>
                  <a:srgbClr val="00184B"/>
                </a:solidFill>
                <a:latin typeface="Times New Roman"/>
                <a:cs typeface="Times New Roman"/>
              </a:rPr>
              <a:t>	K</a:t>
            </a:r>
            <a:r>
              <a:rPr dirty="0" sz="2000" spc="-204" b="1">
                <a:solidFill>
                  <a:srgbClr val="00184B"/>
                </a:solidFill>
                <a:latin typeface="Times New Roman"/>
                <a:cs typeface="Times New Roman"/>
              </a:rPr>
              <a:t> </a:t>
            </a:r>
            <a:r>
              <a:rPr dirty="0" sz="2000" spc="60" b="1">
                <a:solidFill>
                  <a:srgbClr val="00184B"/>
                </a:solidFill>
                <a:latin typeface="Times New Roman"/>
                <a:cs typeface="Times New Roman"/>
              </a:rPr>
              <a:t>AT</a:t>
            </a:r>
            <a:r>
              <a:rPr dirty="0" sz="2000" spc="-204" b="1">
                <a:solidFill>
                  <a:srgbClr val="00184B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184B"/>
                </a:solidFill>
                <a:latin typeface="Times New Roman"/>
                <a:cs typeface="Times New Roman"/>
              </a:rPr>
              <a:t>K</a:t>
            </a:r>
            <a:r>
              <a:rPr dirty="0" sz="2000" spc="-200" b="1">
                <a:solidFill>
                  <a:srgbClr val="00184B"/>
                </a:solidFill>
                <a:latin typeface="Times New Roman"/>
                <a:cs typeface="Times New Roman"/>
              </a:rPr>
              <a:t> </a:t>
            </a:r>
            <a:r>
              <a:rPr dirty="0" sz="2000" spc="60" b="1">
                <a:solidFill>
                  <a:srgbClr val="00184B"/>
                </a:solidFill>
                <a:latin typeface="Times New Roman"/>
                <a:cs typeface="Times New Roman"/>
              </a:rPr>
              <a:t>AT</a:t>
            </a:r>
            <a:r>
              <a:rPr dirty="0" sz="2000" spc="-210" b="1">
                <a:solidFill>
                  <a:srgbClr val="00184B"/>
                </a:solidFill>
                <a:latin typeface="Times New Roman"/>
                <a:cs typeface="Times New Roman"/>
              </a:rPr>
              <a:t> </a:t>
            </a:r>
            <a:r>
              <a:rPr dirty="0" sz="2000" spc="-50" b="1">
                <a:solidFill>
                  <a:srgbClr val="00184B"/>
                </a:solidFill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000" b="1">
                <a:solidFill>
                  <a:srgbClr val="00184B"/>
                </a:solidFill>
                <a:latin typeface="Times New Roman"/>
                <a:cs typeface="Times New Roman"/>
              </a:rPr>
              <a:t>2</a:t>
            </a:r>
            <a:r>
              <a:rPr dirty="0" sz="2000" spc="-200" b="1">
                <a:solidFill>
                  <a:srgbClr val="00184B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184B"/>
                </a:solidFill>
                <a:latin typeface="Times New Roman"/>
                <a:cs typeface="Times New Roman"/>
              </a:rPr>
              <a:t>2</a:t>
            </a:r>
            <a:r>
              <a:rPr dirty="0" sz="2000" spc="-200" b="1">
                <a:solidFill>
                  <a:srgbClr val="00184B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184B"/>
                </a:solidFill>
                <a:latin typeface="Times New Roman"/>
                <a:cs typeface="Times New Roman"/>
              </a:rPr>
              <a:t>1</a:t>
            </a:r>
            <a:r>
              <a:rPr dirty="0" sz="2000" spc="-200" b="1">
                <a:solidFill>
                  <a:srgbClr val="00184B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184B"/>
                </a:solidFill>
                <a:latin typeface="Times New Roman"/>
                <a:cs typeface="Times New Roman"/>
              </a:rPr>
              <a:t>2</a:t>
            </a:r>
            <a:r>
              <a:rPr dirty="0" sz="2000" spc="-200" b="1">
                <a:solidFill>
                  <a:srgbClr val="00184B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184B"/>
                </a:solidFill>
                <a:latin typeface="Times New Roman"/>
                <a:cs typeface="Times New Roman"/>
              </a:rPr>
              <a:t>0</a:t>
            </a:r>
            <a:r>
              <a:rPr dirty="0" sz="2000" spc="-200" b="1">
                <a:solidFill>
                  <a:srgbClr val="00184B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184B"/>
                </a:solidFill>
                <a:latin typeface="Times New Roman"/>
                <a:cs typeface="Times New Roman"/>
              </a:rPr>
              <a:t>2</a:t>
            </a:r>
            <a:r>
              <a:rPr dirty="0" sz="2000" spc="-210" b="1">
                <a:solidFill>
                  <a:srgbClr val="00184B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184B"/>
                </a:solidFill>
                <a:latin typeface="Times New Roman"/>
                <a:cs typeface="Times New Roman"/>
              </a:rPr>
              <a:t>7</a:t>
            </a:r>
            <a:r>
              <a:rPr dirty="0" sz="2000" spc="-210" b="1">
                <a:solidFill>
                  <a:srgbClr val="00184B"/>
                </a:solidFill>
                <a:latin typeface="Times New Roman"/>
                <a:cs typeface="Times New Roman"/>
              </a:rPr>
              <a:t> </a:t>
            </a:r>
            <a:r>
              <a:rPr dirty="0" sz="2000" spc="-50" b="1">
                <a:solidFill>
                  <a:srgbClr val="00184B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758678" y="5638291"/>
            <a:ext cx="1013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3E3E3E"/>
                </a:solidFill>
                <a:latin typeface="Carlito"/>
                <a:cs typeface="Carlito"/>
              </a:rPr>
              <a:t>7/10/2024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0" y="13716"/>
            <a:ext cx="12197080" cy="6593205"/>
            <a:chOff x="0" y="13716"/>
            <a:chExt cx="12197080" cy="6593205"/>
          </a:xfrm>
        </p:grpSpPr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02467" y="115824"/>
              <a:ext cx="1252727" cy="105308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4612" y="13716"/>
              <a:ext cx="844296" cy="1155191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79819" y="3296361"/>
              <a:ext cx="5932932" cy="131114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5917692"/>
              <a:ext cx="1978151" cy="65532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16807" y="5369051"/>
              <a:ext cx="2337816" cy="1235976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3477006" y="5398769"/>
              <a:ext cx="2214245" cy="1107440"/>
            </a:xfrm>
            <a:custGeom>
              <a:avLst/>
              <a:gdLst/>
              <a:ahLst/>
              <a:cxnLst/>
              <a:rect l="l" t="t" r="r" b="b"/>
              <a:pathLst>
                <a:path w="2214245" h="1107440">
                  <a:moveTo>
                    <a:pt x="0" y="1107135"/>
                  </a:moveTo>
                  <a:lnTo>
                    <a:pt x="2214245" y="0"/>
                  </a:lnTo>
                </a:path>
              </a:pathLst>
            </a:custGeom>
            <a:ln w="28575">
              <a:solidFill>
                <a:srgbClr val="1071B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3960" y="5370575"/>
              <a:ext cx="2337816" cy="1235976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1264157" y="5398769"/>
              <a:ext cx="2214245" cy="1107440"/>
            </a:xfrm>
            <a:custGeom>
              <a:avLst/>
              <a:gdLst/>
              <a:ahLst/>
              <a:cxnLst/>
              <a:rect l="l" t="t" r="r" b="b"/>
              <a:pathLst>
                <a:path w="2214245" h="1107440">
                  <a:moveTo>
                    <a:pt x="0" y="0"/>
                  </a:moveTo>
                  <a:lnTo>
                    <a:pt x="2214244" y="1107135"/>
                  </a:lnTo>
                </a:path>
              </a:pathLst>
            </a:custGeom>
            <a:ln w="28575">
              <a:solidFill>
                <a:srgbClr val="1071B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6340" y="4735080"/>
              <a:ext cx="131114" cy="765035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1264157" y="4751069"/>
              <a:ext cx="0" cy="648335"/>
            </a:xfrm>
            <a:custGeom>
              <a:avLst/>
              <a:gdLst/>
              <a:ahLst/>
              <a:cxnLst/>
              <a:rect l="l" t="t" r="r" b="b"/>
              <a:pathLst>
                <a:path w="0" h="648335">
                  <a:moveTo>
                    <a:pt x="0" y="0"/>
                  </a:moveTo>
                  <a:lnTo>
                    <a:pt x="0" y="647953"/>
                  </a:lnTo>
                </a:path>
              </a:pathLst>
            </a:custGeom>
            <a:ln w="28575">
              <a:solidFill>
                <a:srgbClr val="1071B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23560" y="2459736"/>
              <a:ext cx="131114" cy="3040379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5691377" y="2475738"/>
              <a:ext cx="0" cy="2922905"/>
            </a:xfrm>
            <a:custGeom>
              <a:avLst/>
              <a:gdLst/>
              <a:ahLst/>
              <a:cxnLst/>
              <a:rect l="l" t="t" r="r" b="b"/>
              <a:pathLst>
                <a:path w="0" h="2922904">
                  <a:moveTo>
                    <a:pt x="0" y="0"/>
                  </a:moveTo>
                  <a:lnTo>
                    <a:pt x="0" y="2922778"/>
                  </a:lnTo>
                </a:path>
              </a:pathLst>
            </a:custGeom>
            <a:ln w="28575">
              <a:solidFill>
                <a:srgbClr val="1071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851648" y="1246632"/>
              <a:ext cx="4340860" cy="401320"/>
            </a:xfrm>
            <a:custGeom>
              <a:avLst/>
              <a:gdLst/>
              <a:ahLst/>
              <a:cxnLst/>
              <a:rect l="l" t="t" r="r" b="b"/>
              <a:pathLst>
                <a:path w="4340859" h="401319">
                  <a:moveTo>
                    <a:pt x="0" y="400812"/>
                  </a:moveTo>
                  <a:lnTo>
                    <a:pt x="4340352" y="400812"/>
                  </a:lnTo>
                  <a:lnTo>
                    <a:pt x="4340352" y="0"/>
                  </a:lnTo>
                  <a:lnTo>
                    <a:pt x="0" y="0"/>
                  </a:lnTo>
                  <a:lnTo>
                    <a:pt x="0" y="400812"/>
                  </a:lnTo>
                  <a:close/>
                </a:path>
              </a:pathLst>
            </a:custGeom>
            <a:ln w="9525">
              <a:solidFill>
                <a:srgbClr val="00184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10654283" y="6060947"/>
            <a:ext cx="1219200" cy="368935"/>
          </a:xfrm>
          <a:prstGeom prst="rect">
            <a:avLst/>
          </a:prstGeom>
          <a:solidFill>
            <a:srgbClr val="FFC000"/>
          </a:solidFill>
        </p:spPr>
        <p:txBody>
          <a:bodyPr wrap="square" lIns="0" tIns="39369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309"/>
              </a:spcBef>
            </a:pPr>
            <a:r>
              <a:rPr dirty="0" sz="1800" spc="-10" b="1">
                <a:solidFill>
                  <a:srgbClr val="3E3E3E"/>
                </a:solidFill>
                <a:latin typeface="Times New Roman"/>
                <a:cs typeface="Times New Roman"/>
              </a:rPr>
              <a:t>Rear</a:t>
            </a:r>
            <a:r>
              <a:rPr dirty="0" sz="1800" spc="-135" b="1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800" spc="-20" b="1">
                <a:solidFill>
                  <a:srgbClr val="3E3E3E"/>
                </a:solidFill>
                <a:latin typeface="Times New Roman"/>
                <a:cs typeface="Times New Roman"/>
              </a:rPr>
              <a:t>Axle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358134" y="160401"/>
            <a:ext cx="8717915" cy="3987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323596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0071BB"/>
                </a:solidFill>
                <a:latin typeface="Times New Roman"/>
                <a:cs typeface="Times New Roman"/>
              </a:rPr>
              <a:t>Vishwakarma</a:t>
            </a:r>
            <a:r>
              <a:rPr dirty="0" sz="2000" spc="-60" b="1">
                <a:solidFill>
                  <a:srgbClr val="0071BB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71BB"/>
                </a:solidFill>
                <a:latin typeface="Times New Roman"/>
                <a:cs typeface="Times New Roman"/>
              </a:rPr>
              <a:t>Institute</a:t>
            </a:r>
            <a:r>
              <a:rPr dirty="0" sz="2000" spc="-75" b="1">
                <a:solidFill>
                  <a:srgbClr val="0071BB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71BB"/>
                </a:solidFill>
                <a:latin typeface="Times New Roman"/>
                <a:cs typeface="Times New Roman"/>
              </a:rPr>
              <a:t>of</a:t>
            </a:r>
            <a:r>
              <a:rPr dirty="0" sz="2000" spc="-45" b="1">
                <a:solidFill>
                  <a:srgbClr val="0071BB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71BB"/>
                </a:solidFill>
                <a:latin typeface="Times New Roman"/>
                <a:cs typeface="Times New Roman"/>
              </a:rPr>
              <a:t>Information</a:t>
            </a:r>
            <a:r>
              <a:rPr dirty="0" sz="2000" spc="-95" b="1">
                <a:solidFill>
                  <a:srgbClr val="0071BB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>
                <a:solidFill>
                  <a:srgbClr val="0071BB"/>
                </a:solidFill>
                <a:latin typeface="Times New Roman"/>
                <a:cs typeface="Times New Roman"/>
              </a:rPr>
              <a:t>Technology</a:t>
            </a:r>
            <a:endParaRPr sz="2000">
              <a:latin typeface="Times New Roman"/>
              <a:cs typeface="Times New Roman"/>
            </a:endParaRPr>
          </a:p>
          <a:p>
            <a:pPr algn="ctr" marR="3235325">
              <a:lnSpc>
                <a:spcPct val="100000"/>
              </a:lnSpc>
              <a:spcBef>
                <a:spcPts val="10"/>
              </a:spcBef>
            </a:pPr>
            <a:r>
              <a:rPr dirty="0" sz="1800" spc="-10">
                <a:solidFill>
                  <a:srgbClr val="0071BB"/>
                </a:solidFill>
                <a:latin typeface="Times New Roman"/>
                <a:cs typeface="Times New Roman"/>
              </a:rPr>
              <a:t>Department</a:t>
            </a:r>
            <a:r>
              <a:rPr dirty="0" sz="1800" spc="-15">
                <a:solidFill>
                  <a:srgbClr val="0071BB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71BB"/>
                </a:solidFill>
                <a:latin typeface="Times New Roman"/>
                <a:cs typeface="Times New Roman"/>
              </a:rPr>
              <a:t>of</a:t>
            </a:r>
            <a:r>
              <a:rPr dirty="0" sz="1800" spc="-70">
                <a:solidFill>
                  <a:srgbClr val="0071BB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71BB"/>
                </a:solidFill>
                <a:latin typeface="Times New Roman"/>
                <a:cs typeface="Times New Roman"/>
              </a:rPr>
              <a:t>Mechanical</a:t>
            </a:r>
            <a:r>
              <a:rPr dirty="0" sz="1800" spc="-90">
                <a:solidFill>
                  <a:srgbClr val="0071BB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0071BB"/>
                </a:solidFill>
                <a:latin typeface="Times New Roman"/>
                <a:cs typeface="Times New Roman"/>
              </a:rPr>
              <a:t>Engineering</a:t>
            </a:r>
            <a:endParaRPr sz="1800">
              <a:latin typeface="Times New Roman"/>
              <a:cs typeface="Times New Roman"/>
            </a:endParaRPr>
          </a:p>
          <a:p>
            <a:pPr algn="ctr" marR="323342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solidFill>
                  <a:srgbClr val="0071BB"/>
                </a:solidFill>
                <a:latin typeface="Times New Roman"/>
                <a:cs typeface="Times New Roman"/>
              </a:rPr>
              <a:t>INDIA</a:t>
            </a:r>
            <a:endParaRPr sz="1800">
              <a:latin typeface="Times New Roman"/>
              <a:cs typeface="Times New Roman"/>
            </a:endParaRPr>
          </a:p>
          <a:p>
            <a:pPr marL="4586605">
              <a:lnSpc>
                <a:spcPct val="100000"/>
              </a:lnSpc>
              <a:spcBef>
                <a:spcPts val="2014"/>
              </a:spcBef>
            </a:pPr>
            <a:r>
              <a:rPr dirty="0" sz="2000" b="1">
                <a:solidFill>
                  <a:srgbClr val="00184B"/>
                </a:solidFill>
                <a:latin typeface="Times New Roman"/>
                <a:cs typeface="Times New Roman"/>
              </a:rPr>
              <a:t>Internship</a:t>
            </a:r>
            <a:r>
              <a:rPr dirty="0" sz="2000" spc="-55" b="1">
                <a:solidFill>
                  <a:srgbClr val="00184B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184B"/>
                </a:solidFill>
                <a:latin typeface="Times New Roman"/>
                <a:cs typeface="Times New Roman"/>
              </a:rPr>
              <a:t>period</a:t>
            </a:r>
            <a:r>
              <a:rPr dirty="0" sz="2000" spc="-20" b="1">
                <a:solidFill>
                  <a:srgbClr val="00184B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184B"/>
                </a:solidFill>
                <a:latin typeface="Times New Roman"/>
                <a:cs typeface="Times New Roman"/>
              </a:rPr>
              <a:t>03/01/24</a:t>
            </a:r>
            <a:r>
              <a:rPr dirty="0" sz="2000" spc="-45" b="1">
                <a:solidFill>
                  <a:srgbClr val="00184B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184B"/>
                </a:solidFill>
                <a:latin typeface="Times New Roman"/>
                <a:cs typeface="Times New Roman"/>
              </a:rPr>
              <a:t>to</a:t>
            </a:r>
            <a:r>
              <a:rPr dirty="0" sz="2000" spc="-15" b="1">
                <a:solidFill>
                  <a:srgbClr val="00184B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>
                <a:solidFill>
                  <a:srgbClr val="00184B"/>
                </a:solidFill>
                <a:latin typeface="Times New Roman"/>
                <a:cs typeface="Times New Roman"/>
              </a:rPr>
              <a:t>02/07/24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90"/>
              </a:spcBef>
            </a:pPr>
            <a:endParaRPr sz="2000">
              <a:latin typeface="Times New Roman"/>
              <a:cs typeface="Times New Roman"/>
            </a:endParaRPr>
          </a:p>
          <a:p>
            <a:pPr marL="2967355">
              <a:lnSpc>
                <a:spcPts val="4900"/>
              </a:lnSpc>
              <a:spcBef>
                <a:spcPts val="5"/>
              </a:spcBef>
            </a:pPr>
            <a:r>
              <a:rPr dirty="0" sz="4300" spc="-55" b="1">
                <a:solidFill>
                  <a:srgbClr val="00184B"/>
                </a:solidFill>
                <a:latin typeface="Carlito"/>
                <a:cs typeface="Carlito"/>
              </a:rPr>
              <a:t>AUTOMATION</a:t>
            </a:r>
            <a:r>
              <a:rPr dirty="0" sz="4300" spc="-150" b="1">
                <a:solidFill>
                  <a:srgbClr val="00184B"/>
                </a:solidFill>
                <a:latin typeface="Carlito"/>
                <a:cs typeface="Carlito"/>
              </a:rPr>
              <a:t> </a:t>
            </a:r>
            <a:r>
              <a:rPr dirty="0" sz="4300" spc="-25" b="1">
                <a:solidFill>
                  <a:srgbClr val="00184B"/>
                </a:solidFill>
                <a:latin typeface="Carlito"/>
                <a:cs typeface="Carlito"/>
              </a:rPr>
              <a:t>OF</a:t>
            </a:r>
            <a:endParaRPr sz="4300">
              <a:latin typeface="Carlito"/>
              <a:cs typeface="Carlito"/>
            </a:endParaRPr>
          </a:p>
          <a:p>
            <a:pPr marL="2875280">
              <a:lnSpc>
                <a:spcPts val="4900"/>
              </a:lnSpc>
              <a:tabLst>
                <a:tab pos="8691880" algn="l"/>
              </a:tabLst>
            </a:pPr>
            <a:r>
              <a:rPr dirty="0" u="sng" sz="4300" spc="-260" b="1">
                <a:solidFill>
                  <a:srgbClr val="00184B"/>
                </a:solidFill>
                <a:uFill>
                  <a:solidFill>
                    <a:srgbClr val="1071BA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4300" b="1">
                <a:solidFill>
                  <a:srgbClr val="00184B"/>
                </a:solidFill>
                <a:uFill>
                  <a:solidFill>
                    <a:srgbClr val="1071BA"/>
                  </a:solidFill>
                </a:uFill>
                <a:latin typeface="Carlito"/>
                <a:cs typeface="Carlito"/>
              </a:rPr>
              <a:t>CWP</a:t>
            </a:r>
            <a:r>
              <a:rPr dirty="0" u="sng" sz="4300" spc="-80" b="1">
                <a:solidFill>
                  <a:srgbClr val="00184B"/>
                </a:solidFill>
                <a:uFill>
                  <a:solidFill>
                    <a:srgbClr val="1071BA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4300" spc="-20" b="1">
                <a:solidFill>
                  <a:srgbClr val="00184B"/>
                </a:solidFill>
                <a:uFill>
                  <a:solidFill>
                    <a:srgbClr val="1071BA"/>
                  </a:solidFill>
                </a:uFill>
                <a:latin typeface="Carlito"/>
                <a:cs typeface="Carlito"/>
              </a:rPr>
              <a:t>LINE</a:t>
            </a:r>
            <a:r>
              <a:rPr dirty="0" u="sng" sz="4300" b="1">
                <a:solidFill>
                  <a:srgbClr val="00184B"/>
                </a:solidFill>
                <a:uFill>
                  <a:solidFill>
                    <a:srgbClr val="1071BA"/>
                  </a:solidFill>
                </a:uFill>
                <a:latin typeface="Carlito"/>
                <a:cs typeface="Carlito"/>
              </a:rPr>
              <a:t>	</a:t>
            </a:r>
            <a:endParaRPr sz="4300">
              <a:latin typeface="Carlito"/>
              <a:cs typeface="Carlito"/>
            </a:endParaRPr>
          </a:p>
          <a:p>
            <a:pPr marL="2967355">
              <a:lnSpc>
                <a:spcPct val="100000"/>
              </a:lnSpc>
              <a:spcBef>
                <a:spcPts val="1545"/>
              </a:spcBef>
              <a:tabLst>
                <a:tab pos="4126865" algn="l"/>
              </a:tabLst>
            </a:pPr>
            <a:r>
              <a:rPr dirty="0" sz="1800" spc="-10">
                <a:solidFill>
                  <a:srgbClr val="00184B"/>
                </a:solidFill>
                <a:latin typeface="Times New Roman"/>
                <a:cs typeface="Times New Roman"/>
              </a:rPr>
              <a:t>I</a:t>
            </a:r>
            <a:r>
              <a:rPr dirty="0" sz="1800" spc="-155">
                <a:solidFill>
                  <a:srgbClr val="00184B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184B"/>
                </a:solidFill>
                <a:latin typeface="Times New Roman"/>
                <a:cs typeface="Times New Roman"/>
              </a:rPr>
              <a:t>n</a:t>
            </a:r>
            <a:r>
              <a:rPr dirty="0" sz="1800" spc="-155">
                <a:solidFill>
                  <a:srgbClr val="00184B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184B"/>
                </a:solidFill>
                <a:latin typeface="Times New Roman"/>
                <a:cs typeface="Times New Roman"/>
              </a:rPr>
              <a:t>d</a:t>
            </a:r>
            <a:r>
              <a:rPr dirty="0" sz="1800" spc="-155">
                <a:solidFill>
                  <a:srgbClr val="00184B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184B"/>
                </a:solidFill>
                <a:latin typeface="Times New Roman"/>
                <a:cs typeface="Times New Roman"/>
              </a:rPr>
              <a:t>u</a:t>
            </a:r>
            <a:r>
              <a:rPr dirty="0" sz="1800" spc="-155">
                <a:solidFill>
                  <a:srgbClr val="00184B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184B"/>
                </a:solidFill>
                <a:latin typeface="Times New Roman"/>
                <a:cs typeface="Times New Roman"/>
              </a:rPr>
              <a:t>s</a:t>
            </a:r>
            <a:r>
              <a:rPr dirty="0" sz="1800" spc="-155">
                <a:solidFill>
                  <a:srgbClr val="00184B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184B"/>
                </a:solidFill>
                <a:latin typeface="Times New Roman"/>
                <a:cs typeface="Times New Roman"/>
              </a:rPr>
              <a:t>t</a:t>
            </a:r>
            <a:r>
              <a:rPr dirty="0" sz="1800" spc="-150">
                <a:solidFill>
                  <a:srgbClr val="00184B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00184B"/>
                </a:solidFill>
                <a:latin typeface="Times New Roman"/>
                <a:cs typeface="Times New Roman"/>
              </a:rPr>
              <a:t>r</a:t>
            </a:r>
            <a:r>
              <a:rPr dirty="0" sz="1800" spc="-155">
                <a:solidFill>
                  <a:srgbClr val="00184B"/>
                </a:solidFill>
                <a:latin typeface="Times New Roman"/>
                <a:cs typeface="Times New Roman"/>
              </a:rPr>
              <a:t> </a:t>
            </a:r>
            <a:r>
              <a:rPr dirty="0" sz="1800" spc="-50">
                <a:solidFill>
                  <a:srgbClr val="00184B"/>
                </a:solidFill>
                <a:latin typeface="Times New Roman"/>
                <a:cs typeface="Times New Roman"/>
              </a:rPr>
              <a:t>y</a:t>
            </a:r>
            <a:r>
              <a:rPr dirty="0" sz="1800">
                <a:solidFill>
                  <a:srgbClr val="00184B"/>
                </a:solidFill>
                <a:latin typeface="Times New Roman"/>
                <a:cs typeface="Times New Roman"/>
              </a:rPr>
              <a:t>	M</a:t>
            </a:r>
            <a:r>
              <a:rPr dirty="0" sz="1800" spc="-160">
                <a:solidFill>
                  <a:srgbClr val="00184B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00184B"/>
                </a:solidFill>
                <a:latin typeface="Times New Roman"/>
                <a:cs typeface="Times New Roman"/>
              </a:rPr>
              <a:t>e</a:t>
            </a:r>
            <a:r>
              <a:rPr dirty="0" sz="1800" spc="-150">
                <a:solidFill>
                  <a:srgbClr val="00184B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184B"/>
                </a:solidFill>
                <a:latin typeface="Times New Roman"/>
                <a:cs typeface="Times New Roman"/>
              </a:rPr>
              <a:t>n</a:t>
            </a:r>
            <a:r>
              <a:rPr dirty="0" sz="1800" spc="-155">
                <a:solidFill>
                  <a:srgbClr val="00184B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184B"/>
                </a:solidFill>
                <a:latin typeface="Times New Roman"/>
                <a:cs typeface="Times New Roman"/>
              </a:rPr>
              <a:t>t</a:t>
            </a:r>
            <a:r>
              <a:rPr dirty="0" sz="1800" spc="-150">
                <a:solidFill>
                  <a:srgbClr val="00184B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184B"/>
                </a:solidFill>
                <a:latin typeface="Times New Roman"/>
                <a:cs typeface="Times New Roman"/>
              </a:rPr>
              <a:t>o</a:t>
            </a:r>
            <a:r>
              <a:rPr dirty="0" sz="1800" spc="-155">
                <a:solidFill>
                  <a:srgbClr val="00184B"/>
                </a:solidFill>
                <a:latin typeface="Times New Roman"/>
                <a:cs typeface="Times New Roman"/>
              </a:rPr>
              <a:t> </a:t>
            </a:r>
            <a:r>
              <a:rPr dirty="0" sz="1800" spc="-50">
                <a:solidFill>
                  <a:srgbClr val="00184B"/>
                </a:solidFill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  <a:p>
            <a:pPr marL="2967355">
              <a:lnSpc>
                <a:spcPct val="100000"/>
              </a:lnSpc>
              <a:spcBef>
                <a:spcPts val="780"/>
              </a:spcBef>
              <a:tabLst>
                <a:tab pos="3613785" algn="l"/>
                <a:tab pos="3961129" algn="l"/>
                <a:tab pos="4315460" algn="l"/>
              </a:tabLst>
            </a:pPr>
            <a:r>
              <a:rPr dirty="0" sz="1800" spc="-25" b="1">
                <a:solidFill>
                  <a:srgbClr val="014067"/>
                </a:solidFill>
                <a:latin typeface="Times New Roman"/>
                <a:cs typeface="Times New Roman"/>
              </a:rPr>
              <a:t>M</a:t>
            </a:r>
            <a:r>
              <a:rPr dirty="0" sz="1800" spc="-150" b="1">
                <a:solidFill>
                  <a:srgbClr val="014067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14067"/>
                </a:solidFill>
                <a:latin typeface="Times New Roman"/>
                <a:cs typeface="Times New Roman"/>
              </a:rPr>
              <a:t>R</a:t>
            </a:r>
            <a:r>
              <a:rPr dirty="0" sz="1800" spc="-150" b="1">
                <a:solidFill>
                  <a:srgbClr val="014067"/>
                </a:solidFill>
                <a:latin typeface="Times New Roman"/>
                <a:cs typeface="Times New Roman"/>
              </a:rPr>
              <a:t> </a:t>
            </a:r>
            <a:r>
              <a:rPr dirty="0" sz="1800" spc="-50" b="1">
                <a:solidFill>
                  <a:srgbClr val="014067"/>
                </a:solidFill>
                <a:latin typeface="Times New Roman"/>
                <a:cs typeface="Times New Roman"/>
              </a:rPr>
              <a:t>.</a:t>
            </a:r>
            <a:r>
              <a:rPr dirty="0" sz="1800" b="1">
                <a:solidFill>
                  <a:srgbClr val="014067"/>
                </a:solidFill>
                <a:latin typeface="Times New Roman"/>
                <a:cs typeface="Times New Roman"/>
              </a:rPr>
              <a:t>	</a:t>
            </a:r>
            <a:r>
              <a:rPr dirty="0" sz="1800" spc="35" b="1">
                <a:solidFill>
                  <a:srgbClr val="014067"/>
                </a:solidFill>
                <a:latin typeface="Times New Roman"/>
                <a:cs typeface="Times New Roman"/>
              </a:rPr>
              <a:t>P.</a:t>
            </a:r>
            <a:r>
              <a:rPr dirty="0" sz="1800" b="1">
                <a:solidFill>
                  <a:srgbClr val="014067"/>
                </a:solidFill>
                <a:latin typeface="Times New Roman"/>
                <a:cs typeface="Times New Roman"/>
              </a:rPr>
              <a:t>	S</a:t>
            </a:r>
            <a:r>
              <a:rPr dirty="0" sz="1800" spc="-160" b="1">
                <a:solidFill>
                  <a:srgbClr val="014067"/>
                </a:solidFill>
                <a:latin typeface="Times New Roman"/>
                <a:cs typeface="Times New Roman"/>
              </a:rPr>
              <a:t> </a:t>
            </a:r>
            <a:r>
              <a:rPr dirty="0" sz="1800" spc="-50" b="1">
                <a:solidFill>
                  <a:srgbClr val="014067"/>
                </a:solidFill>
                <a:latin typeface="Times New Roman"/>
                <a:cs typeface="Times New Roman"/>
              </a:rPr>
              <a:t>.</a:t>
            </a:r>
            <a:r>
              <a:rPr dirty="0" sz="1800" b="1">
                <a:solidFill>
                  <a:srgbClr val="014067"/>
                </a:solidFill>
                <a:latin typeface="Times New Roman"/>
                <a:cs typeface="Times New Roman"/>
              </a:rPr>
              <a:t>	K</a:t>
            </a:r>
            <a:r>
              <a:rPr dirty="0" sz="1800" spc="-150" b="1">
                <a:solidFill>
                  <a:srgbClr val="014067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14067"/>
                </a:solidFill>
                <a:latin typeface="Times New Roman"/>
                <a:cs typeface="Times New Roman"/>
              </a:rPr>
              <a:t>U</a:t>
            </a:r>
            <a:r>
              <a:rPr dirty="0" sz="1800" spc="-150" b="1">
                <a:solidFill>
                  <a:srgbClr val="014067"/>
                </a:solidFill>
                <a:latin typeface="Times New Roman"/>
                <a:cs typeface="Times New Roman"/>
              </a:rPr>
              <a:t> </a:t>
            </a:r>
            <a:r>
              <a:rPr dirty="0" sz="1800" spc="-25" b="1">
                <a:solidFill>
                  <a:srgbClr val="014067"/>
                </a:solidFill>
                <a:latin typeface="Times New Roman"/>
                <a:cs typeface="Times New Roman"/>
              </a:rPr>
              <a:t>M</a:t>
            </a:r>
            <a:r>
              <a:rPr dirty="0" sz="1800" spc="-150" b="1">
                <a:solidFill>
                  <a:srgbClr val="014067"/>
                </a:solidFill>
                <a:latin typeface="Times New Roman"/>
                <a:cs typeface="Times New Roman"/>
              </a:rPr>
              <a:t> </a:t>
            </a:r>
            <a:r>
              <a:rPr dirty="0" sz="1800" spc="65" b="1">
                <a:solidFill>
                  <a:srgbClr val="014067"/>
                </a:solidFill>
                <a:latin typeface="Times New Roman"/>
                <a:cs typeface="Times New Roman"/>
              </a:rPr>
              <a:t>AWAT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839467" y="0"/>
            <a:ext cx="10353040" cy="6854190"/>
            <a:chOff x="1839467" y="0"/>
            <a:chExt cx="10353040" cy="6854190"/>
          </a:xfrm>
        </p:grpSpPr>
        <p:sp>
          <p:nvSpPr>
            <p:cNvPr id="3" name="object 3" descr=""/>
            <p:cNvSpPr/>
            <p:nvPr/>
          </p:nvSpPr>
          <p:spPr>
            <a:xfrm>
              <a:off x="1839467" y="0"/>
              <a:ext cx="10353040" cy="5638800"/>
            </a:xfrm>
            <a:custGeom>
              <a:avLst/>
              <a:gdLst/>
              <a:ahLst/>
              <a:cxnLst/>
              <a:rect l="l" t="t" r="r" b="b"/>
              <a:pathLst>
                <a:path w="10353040" h="5638800">
                  <a:moveTo>
                    <a:pt x="10352532" y="0"/>
                  </a:moveTo>
                  <a:lnTo>
                    <a:pt x="0" y="0"/>
                  </a:lnTo>
                  <a:lnTo>
                    <a:pt x="10352532" y="5638800"/>
                  </a:lnTo>
                  <a:lnTo>
                    <a:pt x="1035253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977895" y="0"/>
              <a:ext cx="4121150" cy="1308100"/>
            </a:xfrm>
            <a:custGeom>
              <a:avLst/>
              <a:gdLst/>
              <a:ahLst/>
              <a:cxnLst/>
              <a:rect l="l" t="t" r="r" b="b"/>
              <a:pathLst>
                <a:path w="4121150" h="1308100">
                  <a:moveTo>
                    <a:pt x="1683766" y="0"/>
                  </a:moveTo>
                  <a:lnTo>
                    <a:pt x="0" y="0"/>
                  </a:lnTo>
                  <a:lnTo>
                    <a:pt x="2437130" y="1307591"/>
                  </a:lnTo>
                  <a:lnTo>
                    <a:pt x="4120896" y="1307591"/>
                  </a:lnTo>
                  <a:lnTo>
                    <a:pt x="1683766" y="0"/>
                  </a:lnTo>
                  <a:close/>
                </a:path>
              </a:pathLst>
            </a:custGeom>
            <a:solidFill>
              <a:srgbClr val="0018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374891" y="5047488"/>
              <a:ext cx="1524635" cy="1803400"/>
            </a:xfrm>
            <a:custGeom>
              <a:avLst/>
              <a:gdLst/>
              <a:ahLst/>
              <a:cxnLst/>
              <a:rect l="l" t="t" r="r" b="b"/>
              <a:pathLst>
                <a:path w="1524634" h="1803400">
                  <a:moveTo>
                    <a:pt x="0" y="1803400"/>
                  </a:moveTo>
                  <a:lnTo>
                    <a:pt x="1524635" y="0"/>
                  </a:lnTo>
                </a:path>
              </a:pathLst>
            </a:custGeom>
            <a:ln w="6350">
              <a:solidFill>
                <a:srgbClr val="EAB1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96888" y="1590294"/>
            <a:ext cx="5212715" cy="1694814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 indent="2134870">
              <a:lnSpc>
                <a:spcPct val="100000"/>
              </a:lnSpc>
              <a:spcBef>
                <a:spcPts val="105"/>
              </a:spcBef>
            </a:pPr>
            <a:r>
              <a:rPr dirty="0" sz="4100" spc="-50"/>
              <a:t>TAILSTOCK </a:t>
            </a:r>
            <a:r>
              <a:rPr dirty="0" sz="4100" spc="-20"/>
              <a:t>BASEPLATE</a:t>
            </a:r>
            <a:r>
              <a:rPr dirty="0" sz="4100" spc="-210"/>
              <a:t> </a:t>
            </a:r>
            <a:r>
              <a:rPr dirty="0" sz="4100" spc="-10"/>
              <a:t>DESIGN</a:t>
            </a:r>
            <a:endParaRPr sz="4100"/>
          </a:p>
          <a:p>
            <a:pPr marL="3350895">
              <a:lnSpc>
                <a:spcPct val="100000"/>
              </a:lnSpc>
              <a:spcBef>
                <a:spcPts val="415"/>
              </a:spcBef>
            </a:pPr>
            <a:r>
              <a:rPr dirty="0" sz="2400" spc="-10"/>
              <a:t>RAL</a:t>
            </a:r>
            <a:r>
              <a:rPr dirty="0" sz="2400" spc="-130"/>
              <a:t> </a:t>
            </a:r>
            <a:r>
              <a:rPr dirty="0" sz="2400"/>
              <a:t>395</a:t>
            </a:r>
            <a:r>
              <a:rPr dirty="0" sz="2400" spc="-5"/>
              <a:t> </a:t>
            </a:r>
            <a:r>
              <a:rPr dirty="0" sz="2400" spc="-25"/>
              <a:t>M/C</a:t>
            </a:r>
            <a:endParaRPr sz="2400"/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TRANSMISSION</a:t>
            </a:r>
            <a:r>
              <a:rPr dirty="0" spc="-25"/>
              <a:t> </a:t>
            </a:r>
            <a:r>
              <a:rPr dirty="0"/>
              <a:t>DIVISION,</a:t>
            </a:r>
            <a:r>
              <a:rPr dirty="0" spc="-15"/>
              <a:t> </a:t>
            </a:r>
            <a:r>
              <a:rPr dirty="0" spc="-80"/>
              <a:t>TATA</a:t>
            </a:r>
            <a:r>
              <a:rPr dirty="0" spc="10"/>
              <a:t> </a:t>
            </a:r>
            <a:r>
              <a:rPr dirty="0" spc="-10"/>
              <a:t>MOTORS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165078" y="210872"/>
            <a:ext cx="624840" cy="60833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35"/>
              </a:spcBef>
            </a:pPr>
            <a:r>
              <a:rPr dirty="0" sz="3400" spc="-25">
                <a:solidFill>
                  <a:srgbClr val="014067"/>
                </a:solidFill>
                <a:latin typeface="Arial Black"/>
                <a:cs typeface="Arial Black"/>
              </a:rPr>
              <a:t>FR</a:t>
            </a:r>
            <a:endParaRPr sz="3400">
              <a:latin typeface="Arial Black"/>
              <a:cs typeface="Arial Black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6679692" y="0"/>
            <a:ext cx="5512435" cy="803275"/>
            <a:chOff x="6679692" y="0"/>
            <a:chExt cx="5512435" cy="803275"/>
          </a:xfrm>
        </p:grpSpPr>
        <p:sp>
          <p:nvSpPr>
            <p:cNvPr id="4" name="object 4" descr=""/>
            <p:cNvSpPr/>
            <p:nvPr/>
          </p:nvSpPr>
          <p:spPr>
            <a:xfrm>
              <a:off x="6679692" y="0"/>
              <a:ext cx="1447800" cy="638810"/>
            </a:xfrm>
            <a:custGeom>
              <a:avLst/>
              <a:gdLst/>
              <a:ahLst/>
              <a:cxnLst/>
              <a:rect l="l" t="t" r="r" b="b"/>
              <a:pathLst>
                <a:path w="1447800" h="638810">
                  <a:moveTo>
                    <a:pt x="581786" y="0"/>
                  </a:moveTo>
                  <a:lnTo>
                    <a:pt x="0" y="0"/>
                  </a:lnTo>
                  <a:lnTo>
                    <a:pt x="866012" y="638555"/>
                  </a:lnTo>
                  <a:lnTo>
                    <a:pt x="1447800" y="638555"/>
                  </a:lnTo>
                  <a:lnTo>
                    <a:pt x="581786" y="0"/>
                  </a:lnTo>
                  <a:close/>
                </a:path>
              </a:pathLst>
            </a:custGeom>
            <a:solidFill>
              <a:srgbClr val="0140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997184" y="160020"/>
              <a:ext cx="1051560" cy="565785"/>
            </a:xfrm>
            <a:custGeom>
              <a:avLst/>
              <a:gdLst/>
              <a:ahLst/>
              <a:cxnLst/>
              <a:rect l="l" t="t" r="r" b="b"/>
              <a:pathLst>
                <a:path w="1051559" h="565785">
                  <a:moveTo>
                    <a:pt x="1051559" y="0"/>
                  </a:moveTo>
                  <a:lnTo>
                    <a:pt x="0" y="0"/>
                  </a:lnTo>
                  <a:lnTo>
                    <a:pt x="0" y="565403"/>
                  </a:lnTo>
                  <a:lnTo>
                    <a:pt x="1051559" y="565403"/>
                  </a:lnTo>
                  <a:lnTo>
                    <a:pt x="10515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997184" y="160020"/>
              <a:ext cx="1051560" cy="565785"/>
            </a:xfrm>
            <a:custGeom>
              <a:avLst/>
              <a:gdLst/>
              <a:ahLst/>
              <a:cxnLst/>
              <a:rect l="l" t="t" r="r" b="b"/>
              <a:pathLst>
                <a:path w="1051559" h="565785">
                  <a:moveTo>
                    <a:pt x="0" y="565403"/>
                  </a:moveTo>
                  <a:lnTo>
                    <a:pt x="1051559" y="565403"/>
                  </a:lnTo>
                  <a:lnTo>
                    <a:pt x="1051559" y="0"/>
                  </a:lnTo>
                  <a:lnTo>
                    <a:pt x="0" y="0"/>
                  </a:lnTo>
                  <a:lnTo>
                    <a:pt x="0" y="56540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32464" y="82296"/>
              <a:ext cx="859535" cy="720851"/>
            </a:xfrm>
            <a:prstGeom prst="rect">
              <a:avLst/>
            </a:prstGeom>
          </p:spPr>
        </p:pic>
      </p:grp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165" y="40552"/>
            <a:ext cx="541776" cy="713396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219911" y="1556130"/>
            <a:ext cx="690054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High</a:t>
            </a:r>
            <a:r>
              <a:rPr dirty="0" sz="1600" spc="-5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rejection</a:t>
            </a:r>
            <a:r>
              <a:rPr dirty="0" sz="1600" spc="-1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due</a:t>
            </a:r>
            <a:r>
              <a:rPr dirty="0" sz="1600" spc="-5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dirty="0" sz="1600" spc="-4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burning</a:t>
            </a:r>
            <a:r>
              <a:rPr dirty="0" sz="1600" spc="-4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mark</a:t>
            </a:r>
            <a:r>
              <a:rPr dirty="0" sz="1600" spc="-1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/</a:t>
            </a:r>
            <a:r>
              <a:rPr dirty="0" sz="1600" spc="-4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excess</a:t>
            </a:r>
            <a:r>
              <a:rPr dirty="0" sz="1600" spc="-4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material</a:t>
            </a:r>
            <a:r>
              <a:rPr dirty="0" sz="1600" spc="-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removal, undersize,</a:t>
            </a:r>
            <a:r>
              <a:rPr dirty="0" sz="1600" spc="-4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3E3E3E"/>
                </a:solidFill>
                <a:latin typeface="Times New Roman"/>
                <a:cs typeface="Times New Roman"/>
              </a:rPr>
              <a:t>taper</a:t>
            </a:r>
            <a:endParaRPr sz="1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Play</a:t>
            </a:r>
            <a:r>
              <a:rPr dirty="0" sz="1600" spc="-2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dirty="0" sz="1600" spc="-3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tail stock</a:t>
            </a:r>
            <a:r>
              <a:rPr dirty="0" sz="1600" spc="-2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spindle</a:t>
            </a:r>
            <a:r>
              <a:rPr dirty="0" sz="1600" spc="-2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unit,</a:t>
            </a:r>
            <a:r>
              <a:rPr dirty="0" sz="1600" spc="-3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3E3E3E"/>
                </a:solidFill>
                <a:latin typeface="Times New Roman"/>
                <a:cs typeface="Times New Roman"/>
              </a:rPr>
              <a:t>worn-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out</a:t>
            </a:r>
            <a:r>
              <a:rPr dirty="0" sz="1600" spc="-2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3E3E3E"/>
                </a:solidFill>
                <a:latin typeface="Times New Roman"/>
                <a:cs typeface="Times New Roman"/>
              </a:rPr>
              <a:t>bushes</a:t>
            </a:r>
            <a:endParaRPr sz="1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dirty="0" sz="1600" spc="-3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tailstock</a:t>
            </a:r>
            <a:r>
              <a:rPr dirty="0" sz="1600" spc="-1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cannot</a:t>
            </a:r>
            <a:r>
              <a:rPr dirty="0" sz="1600" spc="-2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be</a:t>
            </a:r>
            <a:r>
              <a:rPr dirty="0" sz="1600" spc="-4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modified</a:t>
            </a:r>
            <a:r>
              <a:rPr dirty="0" sz="1600" spc="1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further</a:t>
            </a:r>
            <a:r>
              <a:rPr dirty="0" sz="1600" spc="-2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so</a:t>
            </a:r>
            <a:r>
              <a:rPr dirty="0" sz="1600" spc="-2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it</a:t>
            </a:r>
            <a:r>
              <a:rPr dirty="0" sz="1600" spc="-3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dirty="0" sz="1600" spc="-2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required</a:t>
            </a:r>
            <a:r>
              <a:rPr dirty="0" sz="1600" spc="-1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dirty="0" sz="1600" spc="-2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replace</a:t>
            </a:r>
            <a:r>
              <a:rPr dirty="0" sz="1600" spc="36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dirty="0" sz="1600" spc="-2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3E3E3E"/>
                </a:solidFill>
                <a:latin typeface="Times New Roman"/>
                <a:cs typeface="Times New Roman"/>
              </a:rPr>
              <a:t>tailstock.</a:t>
            </a:r>
            <a:endParaRPr sz="1600">
              <a:latin typeface="Times New Roman"/>
              <a:cs typeface="Times New Roman"/>
            </a:endParaRPr>
          </a:p>
          <a:p>
            <a:pPr marL="299085" marR="34417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Here</a:t>
            </a:r>
            <a:r>
              <a:rPr dirty="0" sz="1600" spc="-3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we</a:t>
            </a:r>
            <a:r>
              <a:rPr dirty="0" sz="1600" spc="-3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are</a:t>
            </a:r>
            <a:r>
              <a:rPr dirty="0" sz="1600" spc="-2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reusing</a:t>
            </a:r>
            <a:r>
              <a:rPr dirty="0" sz="1600" spc="-2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old</a:t>
            </a:r>
            <a:r>
              <a:rPr dirty="0" sz="1600" spc="-3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available</a:t>
            </a:r>
            <a:r>
              <a:rPr dirty="0" sz="1600" spc="-1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tailstock</a:t>
            </a:r>
            <a:r>
              <a:rPr dirty="0" sz="1600" spc="-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dirty="0" sz="1600" spc="-3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replace</a:t>
            </a:r>
            <a:r>
              <a:rPr dirty="0" sz="1600" spc="-1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existing</a:t>
            </a:r>
            <a:r>
              <a:rPr dirty="0" sz="1600" spc="-2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one</a:t>
            </a:r>
            <a:r>
              <a:rPr dirty="0" sz="1600" spc="-4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with</a:t>
            </a:r>
            <a:r>
              <a:rPr dirty="0" sz="1600" spc="-3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3E3E3E"/>
                </a:solidFill>
                <a:latin typeface="Times New Roman"/>
                <a:cs typeface="Times New Roman"/>
              </a:rPr>
              <a:t>some </a:t>
            </a:r>
            <a:r>
              <a:rPr dirty="0" sz="1600" spc="-10">
                <a:solidFill>
                  <a:srgbClr val="3E3E3E"/>
                </a:solidFill>
                <a:latin typeface="Times New Roman"/>
                <a:cs typeface="Times New Roman"/>
              </a:rPr>
              <a:t>modifications.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33652" y="166827"/>
            <a:ext cx="586422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1930" algn="l"/>
              </a:tabLst>
            </a:pPr>
            <a:r>
              <a:rPr dirty="0" spc="240"/>
              <a:t>PROBLEM</a:t>
            </a:r>
            <a:r>
              <a:rPr dirty="0"/>
              <a:t>	</a:t>
            </a:r>
            <a:r>
              <a:rPr dirty="0" spc="190"/>
              <a:t>STATEMENT</a:t>
            </a:r>
          </a:p>
        </p:txBody>
      </p:sp>
      <p:grpSp>
        <p:nvGrpSpPr>
          <p:cNvPr id="11" name="object 11" descr=""/>
          <p:cNvGrpSpPr/>
          <p:nvPr/>
        </p:nvGrpSpPr>
        <p:grpSpPr>
          <a:xfrm>
            <a:off x="8083295" y="1650492"/>
            <a:ext cx="4109085" cy="1943735"/>
            <a:chOff x="8083295" y="1650492"/>
            <a:chExt cx="4109085" cy="1943735"/>
          </a:xfrm>
        </p:grpSpPr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83295" y="1650492"/>
              <a:ext cx="4108703" cy="1943227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78367" y="1845564"/>
              <a:ext cx="3913631" cy="1373124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0420096" y="2603753"/>
              <a:ext cx="1468120" cy="928369"/>
            </a:xfrm>
            <a:custGeom>
              <a:avLst/>
              <a:gdLst/>
              <a:ahLst/>
              <a:cxnLst/>
              <a:rect l="l" t="t" r="r" b="b"/>
              <a:pathLst>
                <a:path w="1468120" h="928370">
                  <a:moveTo>
                    <a:pt x="1468120" y="0"/>
                  </a:moveTo>
                  <a:lnTo>
                    <a:pt x="1372743" y="10287"/>
                  </a:lnTo>
                  <a:lnTo>
                    <a:pt x="1388186" y="34328"/>
                  </a:lnTo>
                  <a:lnTo>
                    <a:pt x="57150" y="889622"/>
                  </a:lnTo>
                  <a:lnTo>
                    <a:pt x="57150" y="206121"/>
                  </a:lnTo>
                  <a:lnTo>
                    <a:pt x="85725" y="206121"/>
                  </a:lnTo>
                  <a:lnTo>
                    <a:pt x="78613" y="191897"/>
                  </a:lnTo>
                  <a:lnTo>
                    <a:pt x="42926" y="120396"/>
                  </a:lnTo>
                  <a:lnTo>
                    <a:pt x="0" y="206121"/>
                  </a:lnTo>
                  <a:lnTo>
                    <a:pt x="28575" y="206121"/>
                  </a:lnTo>
                  <a:lnTo>
                    <a:pt x="28575" y="915416"/>
                  </a:lnTo>
                  <a:lnTo>
                    <a:pt x="42672" y="915416"/>
                  </a:lnTo>
                  <a:lnTo>
                    <a:pt x="50673" y="927862"/>
                  </a:lnTo>
                  <a:lnTo>
                    <a:pt x="1403654" y="58394"/>
                  </a:lnTo>
                  <a:lnTo>
                    <a:pt x="1419098" y="82423"/>
                  </a:lnTo>
                  <a:lnTo>
                    <a:pt x="1452321" y="26543"/>
                  </a:lnTo>
                  <a:lnTo>
                    <a:pt x="1468120" y="0"/>
                  </a:lnTo>
                  <a:close/>
                </a:path>
              </a:pathLst>
            </a:custGeom>
            <a:solidFill>
              <a:srgbClr val="00184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9751314" y="3546728"/>
            <a:ext cx="142049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49554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E3E"/>
                </a:solidFill>
                <a:latin typeface="Times New Roman"/>
                <a:cs typeface="Times New Roman"/>
              </a:rPr>
              <a:t>Big</a:t>
            </a:r>
            <a:r>
              <a:rPr dirty="0" sz="1400" spc="-2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E3E"/>
                </a:solidFill>
                <a:latin typeface="Times New Roman"/>
                <a:cs typeface="Times New Roman"/>
              </a:rPr>
              <a:t>&amp; </a:t>
            </a:r>
            <a:r>
              <a:rPr dirty="0" sz="1400" spc="-20">
                <a:solidFill>
                  <a:srgbClr val="3E3E3E"/>
                </a:solidFill>
                <a:latin typeface="Times New Roman"/>
                <a:cs typeface="Times New Roman"/>
              </a:rPr>
              <a:t>Small </a:t>
            </a:r>
            <a:r>
              <a:rPr dirty="0" sz="1400">
                <a:solidFill>
                  <a:srgbClr val="3E3E3E"/>
                </a:solidFill>
                <a:latin typeface="Times New Roman"/>
                <a:cs typeface="Times New Roman"/>
              </a:rPr>
              <a:t>Diameter</a:t>
            </a:r>
            <a:r>
              <a:rPr dirty="0" sz="1400" spc="32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3E3E3E"/>
                </a:solidFill>
                <a:latin typeface="Times New Roman"/>
                <a:cs typeface="Times New Roman"/>
              </a:rPr>
              <a:t>Grinding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194175" y="4373371"/>
            <a:ext cx="389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3E3E3E"/>
                </a:solidFill>
                <a:latin typeface="Carlito"/>
                <a:cs typeface="Carlito"/>
              </a:rPr>
              <a:t>m/c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92779" y="3090672"/>
            <a:ext cx="4651248" cy="3488436"/>
          </a:xfrm>
          <a:prstGeom prst="rect">
            <a:avLst/>
          </a:prstGeom>
        </p:spPr>
      </p:pic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TRANSMISSION</a:t>
            </a:r>
            <a:r>
              <a:rPr dirty="0" spc="-25"/>
              <a:t> </a:t>
            </a:r>
            <a:r>
              <a:rPr dirty="0"/>
              <a:t>DIVISION,</a:t>
            </a:r>
            <a:r>
              <a:rPr dirty="0" spc="-15"/>
              <a:t> </a:t>
            </a:r>
            <a:r>
              <a:rPr dirty="0" spc="-80"/>
              <a:t>TATA</a:t>
            </a:r>
            <a:r>
              <a:rPr dirty="0" spc="10"/>
              <a:t> </a:t>
            </a:r>
            <a:r>
              <a:rPr dirty="0" spc="-10"/>
              <a:t>MOTORS</a:t>
            </a: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165078" y="210872"/>
            <a:ext cx="624840" cy="60833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35"/>
              </a:spcBef>
            </a:pPr>
            <a:r>
              <a:rPr dirty="0" sz="3400" spc="-25">
                <a:solidFill>
                  <a:srgbClr val="014067"/>
                </a:solidFill>
                <a:latin typeface="Arial Black"/>
                <a:cs typeface="Arial Black"/>
              </a:rPr>
              <a:t>FR</a:t>
            </a:r>
            <a:endParaRPr sz="3400">
              <a:latin typeface="Arial Black"/>
              <a:cs typeface="Arial Black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6679692" y="0"/>
            <a:ext cx="5512435" cy="803275"/>
            <a:chOff x="6679692" y="0"/>
            <a:chExt cx="5512435" cy="803275"/>
          </a:xfrm>
        </p:grpSpPr>
        <p:sp>
          <p:nvSpPr>
            <p:cNvPr id="4" name="object 4" descr=""/>
            <p:cNvSpPr/>
            <p:nvPr/>
          </p:nvSpPr>
          <p:spPr>
            <a:xfrm>
              <a:off x="6679692" y="0"/>
              <a:ext cx="1447800" cy="638810"/>
            </a:xfrm>
            <a:custGeom>
              <a:avLst/>
              <a:gdLst/>
              <a:ahLst/>
              <a:cxnLst/>
              <a:rect l="l" t="t" r="r" b="b"/>
              <a:pathLst>
                <a:path w="1447800" h="638810">
                  <a:moveTo>
                    <a:pt x="581786" y="0"/>
                  </a:moveTo>
                  <a:lnTo>
                    <a:pt x="0" y="0"/>
                  </a:lnTo>
                  <a:lnTo>
                    <a:pt x="866012" y="638555"/>
                  </a:lnTo>
                  <a:lnTo>
                    <a:pt x="1447800" y="638555"/>
                  </a:lnTo>
                  <a:lnTo>
                    <a:pt x="581786" y="0"/>
                  </a:lnTo>
                  <a:close/>
                </a:path>
              </a:pathLst>
            </a:custGeom>
            <a:solidFill>
              <a:srgbClr val="0140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997184" y="160020"/>
              <a:ext cx="1051560" cy="565785"/>
            </a:xfrm>
            <a:custGeom>
              <a:avLst/>
              <a:gdLst/>
              <a:ahLst/>
              <a:cxnLst/>
              <a:rect l="l" t="t" r="r" b="b"/>
              <a:pathLst>
                <a:path w="1051559" h="565785">
                  <a:moveTo>
                    <a:pt x="1051559" y="0"/>
                  </a:moveTo>
                  <a:lnTo>
                    <a:pt x="0" y="0"/>
                  </a:lnTo>
                  <a:lnTo>
                    <a:pt x="0" y="565403"/>
                  </a:lnTo>
                  <a:lnTo>
                    <a:pt x="1051559" y="565403"/>
                  </a:lnTo>
                  <a:lnTo>
                    <a:pt x="10515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997184" y="160020"/>
              <a:ext cx="1051560" cy="565785"/>
            </a:xfrm>
            <a:custGeom>
              <a:avLst/>
              <a:gdLst/>
              <a:ahLst/>
              <a:cxnLst/>
              <a:rect l="l" t="t" r="r" b="b"/>
              <a:pathLst>
                <a:path w="1051559" h="565785">
                  <a:moveTo>
                    <a:pt x="0" y="565403"/>
                  </a:moveTo>
                  <a:lnTo>
                    <a:pt x="1051559" y="565403"/>
                  </a:lnTo>
                  <a:lnTo>
                    <a:pt x="1051559" y="0"/>
                  </a:lnTo>
                  <a:lnTo>
                    <a:pt x="0" y="0"/>
                  </a:lnTo>
                  <a:lnTo>
                    <a:pt x="0" y="56540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32464" y="82296"/>
              <a:ext cx="859535" cy="720851"/>
            </a:xfrm>
            <a:prstGeom prst="rect">
              <a:avLst/>
            </a:prstGeom>
          </p:spPr>
        </p:pic>
      </p:grp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165" y="40552"/>
            <a:ext cx="541776" cy="713396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934923" y="1641729"/>
            <a:ext cx="195262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Speed</a:t>
            </a:r>
            <a:r>
              <a:rPr dirty="0" sz="1600" spc="-3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work</a:t>
            </a:r>
            <a:r>
              <a:rPr dirty="0" sz="1600" spc="-1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on</a:t>
            </a:r>
            <a:r>
              <a:rPr dirty="0" sz="1600" spc="-3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3E3E3E"/>
                </a:solidFill>
                <a:latin typeface="Times New Roman"/>
                <a:cs typeface="Times New Roman"/>
              </a:rPr>
              <a:t>M/C</a:t>
            </a:r>
            <a:endParaRPr sz="1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Trainee</a:t>
            </a:r>
            <a:r>
              <a:rPr dirty="0" sz="1600" spc="-4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or</a:t>
            </a:r>
            <a:r>
              <a:rPr dirty="0" sz="1600" spc="-6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3E3E3E"/>
                </a:solidFill>
                <a:latin typeface="Times New Roman"/>
                <a:cs typeface="Times New Roman"/>
              </a:rPr>
              <a:t>unskilled</a:t>
            </a:r>
            <a:endParaRPr sz="16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dirty="0" sz="1600" spc="-10">
                <a:solidFill>
                  <a:srgbClr val="3E3E3E"/>
                </a:solidFill>
                <a:latin typeface="Times New Roman"/>
                <a:cs typeface="Times New Roman"/>
              </a:rPr>
              <a:t>operator</a:t>
            </a:r>
            <a:endParaRPr sz="1600">
              <a:latin typeface="Times New Roman"/>
              <a:cs typeface="Times New Roman"/>
            </a:endParaRPr>
          </a:p>
          <a:p>
            <a:pPr marL="299085" marR="498475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Negligence</a:t>
            </a:r>
            <a:r>
              <a:rPr dirty="0" sz="1600" spc="-6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3E3E3E"/>
                </a:solidFill>
                <a:latin typeface="Times New Roman"/>
                <a:cs typeface="Times New Roman"/>
              </a:rPr>
              <a:t>of </a:t>
            </a:r>
            <a:r>
              <a:rPr dirty="0" sz="1600" spc="-10">
                <a:solidFill>
                  <a:srgbClr val="3E3E3E"/>
                </a:solidFill>
                <a:latin typeface="Times New Roman"/>
                <a:cs typeface="Times New Roman"/>
              </a:rPr>
              <a:t>process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33652" y="166827"/>
            <a:ext cx="536067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30830" algn="l"/>
              </a:tabLst>
            </a:pPr>
            <a:r>
              <a:rPr dirty="0" spc="245"/>
              <a:t>FISHBONE</a:t>
            </a:r>
            <a:r>
              <a:rPr dirty="0"/>
              <a:t>	</a:t>
            </a:r>
            <a:r>
              <a:rPr dirty="0" spc="245"/>
              <a:t>DIAGRAM</a:t>
            </a:r>
          </a:p>
        </p:txBody>
      </p:sp>
      <p:grpSp>
        <p:nvGrpSpPr>
          <p:cNvPr id="11" name="object 11" descr=""/>
          <p:cNvGrpSpPr/>
          <p:nvPr/>
        </p:nvGrpSpPr>
        <p:grpSpPr>
          <a:xfrm>
            <a:off x="1135125" y="1037653"/>
            <a:ext cx="7988300" cy="2957195"/>
            <a:chOff x="1135125" y="1037653"/>
            <a:chExt cx="7988300" cy="2957195"/>
          </a:xfrm>
        </p:grpSpPr>
        <p:sp>
          <p:nvSpPr>
            <p:cNvPr id="12" name="object 12" descr=""/>
            <p:cNvSpPr/>
            <p:nvPr/>
          </p:nvSpPr>
          <p:spPr>
            <a:xfrm>
              <a:off x="1141475" y="3649980"/>
              <a:ext cx="7975600" cy="338455"/>
            </a:xfrm>
            <a:custGeom>
              <a:avLst/>
              <a:gdLst/>
              <a:ahLst/>
              <a:cxnLst/>
              <a:rect l="l" t="t" r="r" b="b"/>
              <a:pathLst>
                <a:path w="7975600" h="338454">
                  <a:moveTo>
                    <a:pt x="7805928" y="0"/>
                  </a:moveTo>
                  <a:lnTo>
                    <a:pt x="7805928" y="84582"/>
                  </a:lnTo>
                  <a:lnTo>
                    <a:pt x="0" y="84582"/>
                  </a:lnTo>
                  <a:lnTo>
                    <a:pt x="0" y="253746"/>
                  </a:lnTo>
                  <a:lnTo>
                    <a:pt x="7805928" y="253746"/>
                  </a:lnTo>
                  <a:lnTo>
                    <a:pt x="7805928" y="338328"/>
                  </a:lnTo>
                  <a:lnTo>
                    <a:pt x="7975092" y="169164"/>
                  </a:lnTo>
                  <a:lnTo>
                    <a:pt x="7805928" y="0"/>
                  </a:lnTo>
                  <a:close/>
                </a:path>
              </a:pathLst>
            </a:custGeom>
            <a:solidFill>
              <a:srgbClr val="0018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141475" y="3649980"/>
              <a:ext cx="7975600" cy="338455"/>
            </a:xfrm>
            <a:custGeom>
              <a:avLst/>
              <a:gdLst/>
              <a:ahLst/>
              <a:cxnLst/>
              <a:rect l="l" t="t" r="r" b="b"/>
              <a:pathLst>
                <a:path w="7975600" h="338454">
                  <a:moveTo>
                    <a:pt x="0" y="84582"/>
                  </a:moveTo>
                  <a:lnTo>
                    <a:pt x="7805928" y="84582"/>
                  </a:lnTo>
                  <a:lnTo>
                    <a:pt x="7805928" y="0"/>
                  </a:lnTo>
                  <a:lnTo>
                    <a:pt x="7975092" y="169164"/>
                  </a:lnTo>
                  <a:lnTo>
                    <a:pt x="7805928" y="338328"/>
                  </a:lnTo>
                  <a:lnTo>
                    <a:pt x="7805928" y="253746"/>
                  </a:lnTo>
                  <a:lnTo>
                    <a:pt x="0" y="253746"/>
                  </a:lnTo>
                  <a:lnTo>
                    <a:pt x="0" y="84582"/>
                  </a:lnTo>
                  <a:close/>
                </a:path>
              </a:pathLst>
            </a:custGeom>
            <a:ln w="12700">
              <a:solidFill>
                <a:srgbClr val="000F3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391411" y="1042416"/>
              <a:ext cx="1550035" cy="368935"/>
            </a:xfrm>
            <a:custGeom>
              <a:avLst/>
              <a:gdLst/>
              <a:ahLst/>
              <a:cxnLst/>
              <a:rect l="l" t="t" r="r" b="b"/>
              <a:pathLst>
                <a:path w="1550035" h="368934">
                  <a:moveTo>
                    <a:pt x="1549908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1549908" y="368808"/>
                  </a:lnTo>
                  <a:lnTo>
                    <a:pt x="1549908" y="0"/>
                  </a:lnTo>
                  <a:close/>
                </a:path>
              </a:pathLst>
            </a:custGeom>
            <a:solidFill>
              <a:srgbClr val="0018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391411" y="1042416"/>
              <a:ext cx="1550035" cy="368935"/>
            </a:xfrm>
            <a:custGeom>
              <a:avLst/>
              <a:gdLst/>
              <a:ahLst/>
              <a:cxnLst/>
              <a:rect l="l" t="t" r="r" b="b"/>
              <a:pathLst>
                <a:path w="1550035" h="368934">
                  <a:moveTo>
                    <a:pt x="0" y="368808"/>
                  </a:moveTo>
                  <a:lnTo>
                    <a:pt x="1549908" y="368808"/>
                  </a:lnTo>
                  <a:lnTo>
                    <a:pt x="1549908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9525">
              <a:solidFill>
                <a:srgbClr val="00184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1887473" y="1067815"/>
            <a:ext cx="5575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MAN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4705921" y="1142809"/>
            <a:ext cx="1559560" cy="378460"/>
            <a:chOff x="4705921" y="1142809"/>
            <a:chExt cx="1559560" cy="378460"/>
          </a:xfrm>
        </p:grpSpPr>
        <p:sp>
          <p:nvSpPr>
            <p:cNvPr id="18" name="object 18" descr=""/>
            <p:cNvSpPr/>
            <p:nvPr/>
          </p:nvSpPr>
          <p:spPr>
            <a:xfrm>
              <a:off x="4710684" y="1147572"/>
              <a:ext cx="1550035" cy="368935"/>
            </a:xfrm>
            <a:custGeom>
              <a:avLst/>
              <a:gdLst/>
              <a:ahLst/>
              <a:cxnLst/>
              <a:rect l="l" t="t" r="r" b="b"/>
              <a:pathLst>
                <a:path w="1550035" h="368934">
                  <a:moveTo>
                    <a:pt x="1549908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1549908" y="368808"/>
                  </a:lnTo>
                  <a:lnTo>
                    <a:pt x="1549908" y="0"/>
                  </a:lnTo>
                  <a:close/>
                </a:path>
              </a:pathLst>
            </a:custGeom>
            <a:solidFill>
              <a:srgbClr val="0018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710684" y="1147572"/>
              <a:ext cx="1550035" cy="368935"/>
            </a:xfrm>
            <a:custGeom>
              <a:avLst/>
              <a:gdLst/>
              <a:ahLst/>
              <a:cxnLst/>
              <a:rect l="l" t="t" r="r" b="b"/>
              <a:pathLst>
                <a:path w="1550035" h="368934">
                  <a:moveTo>
                    <a:pt x="0" y="368808"/>
                  </a:moveTo>
                  <a:lnTo>
                    <a:pt x="1549908" y="368808"/>
                  </a:lnTo>
                  <a:lnTo>
                    <a:pt x="1549908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9525">
              <a:solidFill>
                <a:srgbClr val="00184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4940553" y="1172717"/>
            <a:ext cx="1090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MACHINE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4838509" y="6051613"/>
            <a:ext cx="1559560" cy="378460"/>
            <a:chOff x="4838509" y="6051613"/>
            <a:chExt cx="1559560" cy="378460"/>
          </a:xfrm>
        </p:grpSpPr>
        <p:sp>
          <p:nvSpPr>
            <p:cNvPr id="22" name="object 22" descr=""/>
            <p:cNvSpPr/>
            <p:nvPr/>
          </p:nvSpPr>
          <p:spPr>
            <a:xfrm>
              <a:off x="4843271" y="6056376"/>
              <a:ext cx="1550035" cy="368935"/>
            </a:xfrm>
            <a:custGeom>
              <a:avLst/>
              <a:gdLst/>
              <a:ahLst/>
              <a:cxnLst/>
              <a:rect l="l" t="t" r="r" b="b"/>
              <a:pathLst>
                <a:path w="1550035" h="368935">
                  <a:moveTo>
                    <a:pt x="1549908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1549908" y="368808"/>
                  </a:lnTo>
                  <a:lnTo>
                    <a:pt x="1549908" y="0"/>
                  </a:lnTo>
                  <a:close/>
                </a:path>
              </a:pathLst>
            </a:custGeom>
            <a:solidFill>
              <a:srgbClr val="0018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843271" y="6056376"/>
              <a:ext cx="1550035" cy="368935"/>
            </a:xfrm>
            <a:custGeom>
              <a:avLst/>
              <a:gdLst/>
              <a:ahLst/>
              <a:cxnLst/>
              <a:rect l="l" t="t" r="r" b="b"/>
              <a:pathLst>
                <a:path w="1550035" h="368935">
                  <a:moveTo>
                    <a:pt x="0" y="368808"/>
                  </a:moveTo>
                  <a:lnTo>
                    <a:pt x="1549908" y="368808"/>
                  </a:lnTo>
                  <a:lnTo>
                    <a:pt x="1549908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9525">
              <a:solidFill>
                <a:srgbClr val="00184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5117338" y="6082690"/>
            <a:ext cx="1003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METHOD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1488757" y="6051613"/>
            <a:ext cx="1559560" cy="378460"/>
            <a:chOff x="1488757" y="6051613"/>
            <a:chExt cx="1559560" cy="378460"/>
          </a:xfrm>
        </p:grpSpPr>
        <p:sp>
          <p:nvSpPr>
            <p:cNvPr id="26" name="object 26" descr=""/>
            <p:cNvSpPr/>
            <p:nvPr/>
          </p:nvSpPr>
          <p:spPr>
            <a:xfrm>
              <a:off x="1493519" y="6056376"/>
              <a:ext cx="1550035" cy="368935"/>
            </a:xfrm>
            <a:custGeom>
              <a:avLst/>
              <a:gdLst/>
              <a:ahLst/>
              <a:cxnLst/>
              <a:rect l="l" t="t" r="r" b="b"/>
              <a:pathLst>
                <a:path w="1550035" h="368935">
                  <a:moveTo>
                    <a:pt x="1549908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1549908" y="368808"/>
                  </a:lnTo>
                  <a:lnTo>
                    <a:pt x="1549908" y="0"/>
                  </a:lnTo>
                  <a:close/>
                </a:path>
              </a:pathLst>
            </a:custGeom>
            <a:solidFill>
              <a:srgbClr val="0018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493519" y="6056376"/>
              <a:ext cx="1550035" cy="368935"/>
            </a:xfrm>
            <a:custGeom>
              <a:avLst/>
              <a:gdLst/>
              <a:ahLst/>
              <a:cxnLst/>
              <a:rect l="l" t="t" r="r" b="b"/>
              <a:pathLst>
                <a:path w="1550035" h="368935">
                  <a:moveTo>
                    <a:pt x="0" y="368808"/>
                  </a:moveTo>
                  <a:lnTo>
                    <a:pt x="1549908" y="368808"/>
                  </a:lnTo>
                  <a:lnTo>
                    <a:pt x="1549908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9525">
              <a:solidFill>
                <a:srgbClr val="00184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1678304" y="6082995"/>
            <a:ext cx="1180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MATERIAL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2839973" y="1338707"/>
            <a:ext cx="5139690" cy="4937760"/>
            <a:chOff x="2839973" y="1338707"/>
            <a:chExt cx="5139690" cy="4937760"/>
          </a:xfrm>
        </p:grpSpPr>
        <p:sp>
          <p:nvSpPr>
            <p:cNvPr id="30" name="object 30" descr=""/>
            <p:cNvSpPr/>
            <p:nvPr/>
          </p:nvSpPr>
          <p:spPr>
            <a:xfrm>
              <a:off x="2846323" y="1345057"/>
              <a:ext cx="1775460" cy="2279650"/>
            </a:xfrm>
            <a:custGeom>
              <a:avLst/>
              <a:gdLst/>
              <a:ahLst/>
              <a:cxnLst/>
              <a:rect l="l" t="t" r="r" b="b"/>
              <a:pathLst>
                <a:path w="1775460" h="2279650">
                  <a:moveTo>
                    <a:pt x="80518" y="0"/>
                  </a:moveTo>
                  <a:lnTo>
                    <a:pt x="0" y="61467"/>
                  </a:lnTo>
                  <a:lnTo>
                    <a:pt x="1654428" y="2229866"/>
                  </a:lnTo>
                  <a:lnTo>
                    <a:pt x="1614170" y="2260600"/>
                  </a:lnTo>
                  <a:lnTo>
                    <a:pt x="1756155" y="2279649"/>
                  </a:lnTo>
                  <a:lnTo>
                    <a:pt x="1775205" y="2137791"/>
                  </a:lnTo>
                  <a:lnTo>
                    <a:pt x="1734947" y="2168397"/>
                  </a:lnTo>
                  <a:lnTo>
                    <a:pt x="80518" y="0"/>
                  </a:lnTo>
                  <a:close/>
                </a:path>
              </a:pathLst>
            </a:custGeom>
            <a:solidFill>
              <a:srgbClr val="0018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846323" y="1345057"/>
              <a:ext cx="1775460" cy="2279650"/>
            </a:xfrm>
            <a:custGeom>
              <a:avLst/>
              <a:gdLst/>
              <a:ahLst/>
              <a:cxnLst/>
              <a:rect l="l" t="t" r="r" b="b"/>
              <a:pathLst>
                <a:path w="1775460" h="2279650">
                  <a:moveTo>
                    <a:pt x="80518" y="0"/>
                  </a:moveTo>
                  <a:lnTo>
                    <a:pt x="1734947" y="2168397"/>
                  </a:lnTo>
                  <a:lnTo>
                    <a:pt x="1775205" y="2137791"/>
                  </a:lnTo>
                  <a:lnTo>
                    <a:pt x="1756155" y="2279649"/>
                  </a:lnTo>
                  <a:lnTo>
                    <a:pt x="1614170" y="2260600"/>
                  </a:lnTo>
                  <a:lnTo>
                    <a:pt x="1654428" y="2229866"/>
                  </a:lnTo>
                  <a:lnTo>
                    <a:pt x="0" y="61467"/>
                  </a:lnTo>
                  <a:lnTo>
                    <a:pt x="80518" y="0"/>
                  </a:lnTo>
                  <a:close/>
                </a:path>
              </a:pathLst>
            </a:custGeom>
            <a:ln w="12700">
              <a:solidFill>
                <a:srgbClr val="000F3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194297" y="1434084"/>
              <a:ext cx="1775460" cy="2279650"/>
            </a:xfrm>
            <a:custGeom>
              <a:avLst/>
              <a:gdLst/>
              <a:ahLst/>
              <a:cxnLst/>
              <a:rect l="l" t="t" r="r" b="b"/>
              <a:pathLst>
                <a:path w="1775459" h="2279650">
                  <a:moveTo>
                    <a:pt x="80517" y="0"/>
                  </a:moveTo>
                  <a:lnTo>
                    <a:pt x="0" y="61340"/>
                  </a:lnTo>
                  <a:lnTo>
                    <a:pt x="1654428" y="2229866"/>
                  </a:lnTo>
                  <a:lnTo>
                    <a:pt x="1614170" y="2260599"/>
                  </a:lnTo>
                  <a:lnTo>
                    <a:pt x="1756155" y="2279649"/>
                  </a:lnTo>
                  <a:lnTo>
                    <a:pt x="1775205" y="2137664"/>
                  </a:lnTo>
                  <a:lnTo>
                    <a:pt x="1734947" y="2168398"/>
                  </a:lnTo>
                  <a:lnTo>
                    <a:pt x="80517" y="0"/>
                  </a:lnTo>
                  <a:close/>
                </a:path>
              </a:pathLst>
            </a:custGeom>
            <a:solidFill>
              <a:srgbClr val="0018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194297" y="1434084"/>
              <a:ext cx="1775460" cy="2279650"/>
            </a:xfrm>
            <a:custGeom>
              <a:avLst/>
              <a:gdLst/>
              <a:ahLst/>
              <a:cxnLst/>
              <a:rect l="l" t="t" r="r" b="b"/>
              <a:pathLst>
                <a:path w="1775459" h="2279650">
                  <a:moveTo>
                    <a:pt x="80517" y="0"/>
                  </a:moveTo>
                  <a:lnTo>
                    <a:pt x="1734947" y="2168398"/>
                  </a:lnTo>
                  <a:lnTo>
                    <a:pt x="1775205" y="2137664"/>
                  </a:lnTo>
                  <a:lnTo>
                    <a:pt x="1756155" y="2279649"/>
                  </a:lnTo>
                  <a:lnTo>
                    <a:pt x="1614170" y="2260599"/>
                  </a:lnTo>
                  <a:lnTo>
                    <a:pt x="1654428" y="2229866"/>
                  </a:lnTo>
                  <a:lnTo>
                    <a:pt x="0" y="61340"/>
                  </a:lnTo>
                  <a:lnTo>
                    <a:pt x="80517" y="0"/>
                  </a:lnTo>
                  <a:close/>
                </a:path>
              </a:pathLst>
            </a:custGeom>
            <a:ln w="12700">
              <a:solidFill>
                <a:srgbClr val="000F3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235064" y="3960749"/>
              <a:ext cx="1737995" cy="2309495"/>
            </a:xfrm>
            <a:custGeom>
              <a:avLst/>
              <a:gdLst/>
              <a:ahLst/>
              <a:cxnLst/>
              <a:rect l="l" t="t" r="r" b="b"/>
              <a:pathLst>
                <a:path w="1737995" h="2309495">
                  <a:moveTo>
                    <a:pt x="1716405" y="0"/>
                  </a:moveTo>
                  <a:lnTo>
                    <a:pt x="1574800" y="21589"/>
                  </a:lnTo>
                  <a:lnTo>
                    <a:pt x="1615693" y="51562"/>
                  </a:lnTo>
                  <a:lnTo>
                    <a:pt x="0" y="2249081"/>
                  </a:lnTo>
                  <a:lnTo>
                    <a:pt x="81534" y="2309088"/>
                  </a:lnTo>
                  <a:lnTo>
                    <a:pt x="1697228" y="111632"/>
                  </a:lnTo>
                  <a:lnTo>
                    <a:pt x="1737994" y="141605"/>
                  </a:lnTo>
                  <a:lnTo>
                    <a:pt x="1716405" y="0"/>
                  </a:lnTo>
                  <a:close/>
                </a:path>
              </a:pathLst>
            </a:custGeom>
            <a:solidFill>
              <a:srgbClr val="0018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235064" y="3960749"/>
              <a:ext cx="1737995" cy="2309495"/>
            </a:xfrm>
            <a:custGeom>
              <a:avLst/>
              <a:gdLst/>
              <a:ahLst/>
              <a:cxnLst/>
              <a:rect l="l" t="t" r="r" b="b"/>
              <a:pathLst>
                <a:path w="1737995" h="2309495">
                  <a:moveTo>
                    <a:pt x="0" y="2249081"/>
                  </a:moveTo>
                  <a:lnTo>
                    <a:pt x="1615693" y="51562"/>
                  </a:lnTo>
                  <a:lnTo>
                    <a:pt x="1574800" y="21589"/>
                  </a:lnTo>
                  <a:lnTo>
                    <a:pt x="1716405" y="0"/>
                  </a:lnTo>
                  <a:lnTo>
                    <a:pt x="1737994" y="141605"/>
                  </a:lnTo>
                  <a:lnTo>
                    <a:pt x="1697228" y="111632"/>
                  </a:lnTo>
                  <a:lnTo>
                    <a:pt x="81534" y="2309088"/>
                  </a:lnTo>
                  <a:lnTo>
                    <a:pt x="0" y="2249081"/>
                  </a:lnTo>
                  <a:close/>
                </a:path>
              </a:pathLst>
            </a:custGeom>
            <a:ln w="12699">
              <a:solidFill>
                <a:srgbClr val="000F3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884931" y="3960749"/>
              <a:ext cx="1738630" cy="2309495"/>
            </a:xfrm>
            <a:custGeom>
              <a:avLst/>
              <a:gdLst/>
              <a:ahLst/>
              <a:cxnLst/>
              <a:rect l="l" t="t" r="r" b="b"/>
              <a:pathLst>
                <a:path w="1738629" h="2309495">
                  <a:moveTo>
                    <a:pt x="1716405" y="0"/>
                  </a:moveTo>
                  <a:lnTo>
                    <a:pt x="1574800" y="21589"/>
                  </a:lnTo>
                  <a:lnTo>
                    <a:pt x="1615694" y="51562"/>
                  </a:lnTo>
                  <a:lnTo>
                    <a:pt x="0" y="2249081"/>
                  </a:lnTo>
                  <a:lnTo>
                    <a:pt x="81534" y="2309088"/>
                  </a:lnTo>
                  <a:lnTo>
                    <a:pt x="1697228" y="111632"/>
                  </a:lnTo>
                  <a:lnTo>
                    <a:pt x="1738121" y="141605"/>
                  </a:lnTo>
                  <a:lnTo>
                    <a:pt x="1716405" y="0"/>
                  </a:lnTo>
                  <a:close/>
                </a:path>
              </a:pathLst>
            </a:custGeom>
            <a:solidFill>
              <a:srgbClr val="0018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2884931" y="3960749"/>
              <a:ext cx="1738630" cy="2309495"/>
            </a:xfrm>
            <a:custGeom>
              <a:avLst/>
              <a:gdLst/>
              <a:ahLst/>
              <a:cxnLst/>
              <a:rect l="l" t="t" r="r" b="b"/>
              <a:pathLst>
                <a:path w="1738629" h="2309495">
                  <a:moveTo>
                    <a:pt x="0" y="2249081"/>
                  </a:moveTo>
                  <a:lnTo>
                    <a:pt x="1615694" y="51562"/>
                  </a:lnTo>
                  <a:lnTo>
                    <a:pt x="1574800" y="21589"/>
                  </a:lnTo>
                  <a:lnTo>
                    <a:pt x="1716405" y="0"/>
                  </a:lnTo>
                  <a:lnTo>
                    <a:pt x="1738121" y="141605"/>
                  </a:lnTo>
                  <a:lnTo>
                    <a:pt x="1697228" y="111632"/>
                  </a:lnTo>
                  <a:lnTo>
                    <a:pt x="81534" y="2309088"/>
                  </a:lnTo>
                  <a:lnTo>
                    <a:pt x="0" y="2249081"/>
                  </a:lnTo>
                  <a:close/>
                </a:path>
              </a:pathLst>
            </a:custGeom>
            <a:ln w="12700">
              <a:solidFill>
                <a:srgbClr val="000F3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9175813" y="3075241"/>
            <a:ext cx="2877820" cy="1210945"/>
          </a:xfrm>
          <a:prstGeom prst="rect">
            <a:avLst/>
          </a:prstGeom>
          <a:solidFill>
            <a:srgbClr val="00184B"/>
          </a:solidFill>
        </p:spPr>
        <p:txBody>
          <a:bodyPr wrap="square" lIns="0" tIns="43815" rIns="0" bIns="0" rtlCol="0" vert="horz">
            <a:spAutoFit/>
          </a:bodyPr>
          <a:lstStyle/>
          <a:p>
            <a:pPr marL="828040">
              <a:lnSpc>
                <a:spcPct val="100000"/>
              </a:lnSpc>
              <a:spcBef>
                <a:spcPts val="345"/>
              </a:spcBef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Drive</a:t>
            </a:r>
            <a:r>
              <a:rPr dirty="0" sz="18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pinion,</a:t>
            </a:r>
            <a:endParaRPr sz="1800">
              <a:latin typeface="Times New Roman"/>
              <a:cs typeface="Times New Roman"/>
            </a:endParaRPr>
          </a:p>
          <a:p>
            <a:pPr marL="384810" indent="-287020">
              <a:lnSpc>
                <a:spcPct val="100000"/>
              </a:lnSpc>
              <a:buFont typeface="Arial"/>
              <a:buChar char="•"/>
              <a:tabLst>
                <a:tab pos="384810" algn="l"/>
              </a:tabLst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Excess</a:t>
            </a:r>
            <a:r>
              <a:rPr dirty="0" sz="18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material</a:t>
            </a:r>
            <a:r>
              <a:rPr dirty="0" sz="18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removal</a:t>
            </a:r>
            <a:endParaRPr sz="1800">
              <a:latin typeface="Times New Roman"/>
              <a:cs typeface="Times New Roman"/>
            </a:endParaRPr>
          </a:p>
          <a:p>
            <a:pPr marL="384810" indent="-287020">
              <a:lnSpc>
                <a:spcPct val="100000"/>
              </a:lnSpc>
              <a:buFont typeface="Arial"/>
              <a:buChar char="•"/>
              <a:tabLst>
                <a:tab pos="384810" algn="l"/>
              </a:tabLst>
            </a:pP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Undersize</a:t>
            </a:r>
            <a:endParaRPr sz="1800">
              <a:latin typeface="Times New Roman"/>
              <a:cs typeface="Times New Roman"/>
            </a:endParaRPr>
          </a:p>
          <a:p>
            <a:pPr marL="384810" indent="-287020">
              <a:lnSpc>
                <a:spcPct val="100000"/>
              </a:lnSpc>
              <a:buFont typeface="Arial"/>
              <a:buChar char="•"/>
              <a:tabLst>
                <a:tab pos="384810" algn="l"/>
              </a:tabLst>
            </a:pP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Taper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TRANSMISSION</a:t>
            </a:r>
            <a:r>
              <a:rPr dirty="0" spc="-25"/>
              <a:t> </a:t>
            </a:r>
            <a:r>
              <a:rPr dirty="0"/>
              <a:t>DIVISION,</a:t>
            </a:r>
            <a:r>
              <a:rPr dirty="0" spc="-15"/>
              <a:t> </a:t>
            </a:r>
            <a:r>
              <a:rPr dirty="0" spc="-80"/>
              <a:t>TATA</a:t>
            </a:r>
            <a:r>
              <a:rPr dirty="0" spc="10"/>
              <a:t> </a:t>
            </a:r>
            <a:r>
              <a:rPr dirty="0" spc="-10"/>
              <a:t>MOTORS</a:t>
            </a:r>
          </a:p>
        </p:txBody>
      </p:sp>
      <p:sp>
        <p:nvSpPr>
          <p:cNvPr id="43" name="object 4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39" name="object 39" descr=""/>
          <p:cNvSpPr txBox="1"/>
          <p:nvPr/>
        </p:nvSpPr>
        <p:spPr>
          <a:xfrm>
            <a:off x="937666" y="4316095"/>
            <a:ext cx="198183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1600" spc="-10">
                <a:solidFill>
                  <a:srgbClr val="3E3E3E"/>
                </a:solidFill>
                <a:latin typeface="Times New Roman"/>
                <a:cs typeface="Times New Roman"/>
              </a:rPr>
              <a:t>Hardness</a:t>
            </a:r>
            <a:endParaRPr sz="1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Wire</a:t>
            </a:r>
            <a:r>
              <a:rPr dirty="0" sz="1600" spc="-3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shots</a:t>
            </a:r>
            <a:r>
              <a:rPr dirty="0" sz="1600" spc="-5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on</a:t>
            </a:r>
            <a:r>
              <a:rPr dirty="0" sz="1600" spc="-5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3E3E3E"/>
                </a:solidFill>
                <a:latin typeface="Times New Roman"/>
                <a:cs typeface="Times New Roman"/>
              </a:rPr>
              <a:t>center</a:t>
            </a:r>
            <a:endParaRPr sz="1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Dresser</a:t>
            </a:r>
            <a:r>
              <a:rPr dirty="0" sz="1600" spc="-3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3E3E3E"/>
                </a:solidFill>
                <a:latin typeface="Times New Roman"/>
                <a:cs typeface="Times New Roman"/>
              </a:rPr>
              <a:t>problem</a:t>
            </a:r>
            <a:endParaRPr sz="1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DP</a:t>
            </a:r>
            <a:r>
              <a:rPr dirty="0" sz="1600" spc="-8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center</a:t>
            </a:r>
            <a:r>
              <a:rPr dirty="0" sz="1600" spc="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3E3E3E"/>
                </a:solidFill>
                <a:latin typeface="Times New Roman"/>
                <a:cs typeface="Times New Roman"/>
              </a:rPr>
              <a:t>problem</a:t>
            </a:r>
            <a:endParaRPr sz="1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Coolant</a:t>
            </a:r>
            <a:r>
              <a:rPr dirty="0" sz="1600" spc="-3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oil</a:t>
            </a:r>
            <a:r>
              <a:rPr dirty="0" sz="1600" spc="-1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not</a:t>
            </a:r>
            <a:r>
              <a:rPr dirty="0" sz="1600" spc="-3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3E3E3E"/>
                </a:solidFill>
                <a:latin typeface="Times New Roman"/>
                <a:cs typeface="Times New Roman"/>
              </a:rPr>
              <a:t>ok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301490" y="4547361"/>
            <a:ext cx="2427605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By</a:t>
            </a:r>
            <a:r>
              <a:rPr dirty="0" sz="1600" spc="-1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pass</a:t>
            </a:r>
            <a:r>
              <a:rPr dirty="0" sz="1600" spc="-1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dirty="0" sz="1600" spc="-10">
                <a:solidFill>
                  <a:srgbClr val="3E3E3E"/>
                </a:solidFill>
                <a:latin typeface="Times New Roman"/>
                <a:cs typeface="Times New Roman"/>
              </a:rPr>
              <a:t> dressing</a:t>
            </a:r>
            <a:endParaRPr sz="1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Setting</a:t>
            </a:r>
            <a:r>
              <a:rPr dirty="0" sz="1600" spc="-3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properly</a:t>
            </a:r>
            <a:r>
              <a:rPr dirty="0" sz="1600" spc="-2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not</a:t>
            </a:r>
            <a:r>
              <a:rPr dirty="0" sz="1600" spc="-4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3E3E3E"/>
                </a:solidFill>
                <a:latin typeface="Times New Roman"/>
                <a:cs typeface="Times New Roman"/>
              </a:rPr>
              <a:t>done</a:t>
            </a:r>
            <a:endParaRPr sz="1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Shop</a:t>
            </a:r>
            <a:r>
              <a:rPr dirty="0" sz="1600" spc="-5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floor</a:t>
            </a:r>
            <a:r>
              <a:rPr dirty="0" sz="1600" spc="-3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3E3E3E"/>
                </a:solidFill>
                <a:latin typeface="Times New Roman"/>
                <a:cs typeface="Times New Roman"/>
              </a:rPr>
              <a:t>issue</a:t>
            </a:r>
            <a:endParaRPr sz="1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Not</a:t>
            </a:r>
            <a:r>
              <a:rPr dirty="0" sz="1600" spc="-3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using</a:t>
            </a:r>
            <a:r>
              <a:rPr dirty="0" sz="1600" spc="-2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Gauge</a:t>
            </a:r>
            <a:r>
              <a:rPr dirty="0" sz="1600" spc="-3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3E3E3E"/>
                </a:solidFill>
                <a:latin typeface="Times New Roman"/>
                <a:cs typeface="Times New Roman"/>
              </a:rPr>
              <a:t>properly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4301490" y="1626488"/>
            <a:ext cx="2085339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1600" b="1">
                <a:solidFill>
                  <a:srgbClr val="C00000"/>
                </a:solidFill>
                <a:latin typeface="Times New Roman"/>
                <a:cs typeface="Times New Roman"/>
              </a:rPr>
              <a:t>Play</a:t>
            </a:r>
            <a:r>
              <a:rPr dirty="0" sz="1600" spc="-2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C00000"/>
                </a:solidFill>
                <a:latin typeface="Times New Roman"/>
                <a:cs typeface="Times New Roman"/>
              </a:rPr>
              <a:t>in</a:t>
            </a:r>
            <a:r>
              <a:rPr dirty="0" sz="1600" spc="-2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C00000"/>
                </a:solidFill>
                <a:latin typeface="Times New Roman"/>
                <a:cs typeface="Times New Roman"/>
              </a:rPr>
              <a:t>guide</a:t>
            </a:r>
            <a:r>
              <a:rPr dirty="0" sz="1600" spc="-2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600" spc="-20" b="1">
                <a:solidFill>
                  <a:srgbClr val="C00000"/>
                </a:solidFill>
                <a:latin typeface="Times New Roman"/>
                <a:cs typeface="Times New Roman"/>
              </a:rPr>
              <a:t>ways</a:t>
            </a:r>
            <a:endParaRPr sz="1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dirty="0" sz="1600" b="1">
                <a:solidFill>
                  <a:srgbClr val="C00000"/>
                </a:solidFill>
                <a:latin typeface="Times New Roman"/>
                <a:cs typeface="Times New Roman"/>
              </a:rPr>
              <a:t>M/C</a:t>
            </a:r>
            <a:r>
              <a:rPr dirty="0" sz="1600" spc="-3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C00000"/>
                </a:solidFill>
                <a:latin typeface="Times New Roman"/>
                <a:cs typeface="Times New Roman"/>
              </a:rPr>
              <a:t>center</a:t>
            </a:r>
            <a:r>
              <a:rPr dirty="0" sz="1600" spc="-5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600" spc="-10" b="1">
                <a:solidFill>
                  <a:srgbClr val="C00000"/>
                </a:solidFill>
                <a:latin typeface="Times New Roman"/>
                <a:cs typeface="Times New Roman"/>
              </a:rPr>
              <a:t>problem</a:t>
            </a:r>
            <a:endParaRPr sz="1600">
              <a:latin typeface="Times New Roman"/>
              <a:cs typeface="Times New Roman"/>
            </a:endParaRPr>
          </a:p>
          <a:p>
            <a:pPr marL="299085" marR="30988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dirty="0" sz="1600" b="1">
                <a:solidFill>
                  <a:srgbClr val="C00000"/>
                </a:solidFill>
                <a:latin typeface="Times New Roman"/>
                <a:cs typeface="Times New Roman"/>
              </a:rPr>
              <a:t>Excessive</a:t>
            </a:r>
            <a:r>
              <a:rPr dirty="0" sz="1600" spc="-3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C00000"/>
                </a:solidFill>
                <a:latin typeface="Times New Roman"/>
                <a:cs typeface="Times New Roman"/>
              </a:rPr>
              <a:t>play</a:t>
            </a:r>
            <a:r>
              <a:rPr dirty="0" sz="1600" spc="-3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600" spc="-25" b="1">
                <a:solidFill>
                  <a:srgbClr val="C00000"/>
                </a:solidFill>
                <a:latin typeface="Times New Roman"/>
                <a:cs typeface="Times New Roman"/>
              </a:rPr>
              <a:t>in </a:t>
            </a:r>
            <a:r>
              <a:rPr dirty="0" sz="1600" spc="-1075" b="1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dirty="0" baseline="1736" sz="2400" spc="-232" b="1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dirty="0" baseline="1736" sz="2400" spc="-1230" b="1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dirty="0" sz="1600" spc="-10" b="1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dirty="0" baseline="1736" sz="2400" spc="-697" b="1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dirty="0" sz="1600" spc="-10" b="1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dirty="0" baseline="1736" sz="2400" spc="-697" b="1">
                <a:solidFill>
                  <a:srgbClr val="C00000"/>
                </a:solidFill>
                <a:latin typeface="Times New Roman"/>
                <a:cs typeface="Times New Roman"/>
              </a:rPr>
              <a:t>l</a:t>
            </a:r>
            <a:r>
              <a:rPr dirty="0" sz="1600" spc="-10" b="1">
                <a:solidFill>
                  <a:srgbClr val="C00000"/>
                </a:solidFill>
                <a:latin typeface="Times New Roman"/>
                <a:cs typeface="Times New Roman"/>
              </a:rPr>
              <a:t>l</a:t>
            </a:r>
            <a:r>
              <a:rPr dirty="0" baseline="1736" sz="2400" spc="-967" b="1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dirty="0" sz="1600" spc="-10" b="1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dirty="0" sz="1600" spc="-555" b="1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dirty="0" baseline="1736" sz="2400" spc="-30" b="1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dirty="0" sz="1600" spc="-819" b="1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dirty="0" baseline="1736" sz="2400" spc="-15" b="1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dirty="0" baseline="1736" sz="2400" spc="-1095" b="1">
                <a:solidFill>
                  <a:srgbClr val="C00000"/>
                </a:solidFill>
                <a:latin typeface="Times New Roman"/>
                <a:cs typeface="Times New Roman"/>
              </a:rPr>
              <a:t>c</a:t>
            </a:r>
            <a:r>
              <a:rPr dirty="0" sz="1600" spc="-20" b="1">
                <a:solidFill>
                  <a:srgbClr val="C00000"/>
                </a:solidFill>
                <a:latin typeface="Times New Roman"/>
                <a:cs typeface="Times New Roman"/>
              </a:rPr>
              <a:t>c</a:t>
            </a:r>
            <a:r>
              <a:rPr dirty="0" baseline="1736" sz="2400" spc="-1350" b="1">
                <a:solidFill>
                  <a:srgbClr val="C00000"/>
                </a:solidFill>
                <a:latin typeface="Times New Roman"/>
                <a:cs typeface="Times New Roman"/>
              </a:rPr>
              <a:t>k</a:t>
            </a:r>
            <a:r>
              <a:rPr dirty="0" sz="1600" spc="-10" b="1">
                <a:solidFill>
                  <a:srgbClr val="C00000"/>
                </a:solidFill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dirty="0" sz="1600" spc="-35" b="1">
                <a:solidFill>
                  <a:srgbClr val="3E3E3E"/>
                </a:solidFill>
                <a:latin typeface="Times New Roman"/>
                <a:cs typeface="Times New Roman"/>
              </a:rPr>
              <a:t>Play</a:t>
            </a:r>
            <a:r>
              <a:rPr dirty="0" sz="1600" spc="-65" b="1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10" b="1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dirty="0" sz="1600" spc="-65" b="1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95" b="1">
                <a:solidFill>
                  <a:srgbClr val="3E3E3E"/>
                </a:solidFill>
                <a:latin typeface="Times New Roman"/>
                <a:cs typeface="Times New Roman"/>
              </a:rPr>
              <a:t>taper</a:t>
            </a:r>
            <a:r>
              <a:rPr dirty="0" sz="1600" spc="-5" b="1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10" b="1">
                <a:solidFill>
                  <a:srgbClr val="3E3E3E"/>
                </a:solidFill>
                <a:latin typeface="Times New Roman"/>
                <a:cs typeface="Times New Roman"/>
              </a:rPr>
              <a:t>setting</a:t>
            </a:r>
            <a:endParaRPr sz="16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tabLst>
                <a:tab pos="299085" algn="l"/>
              </a:tabLst>
            </a:pPr>
            <a:r>
              <a:rPr dirty="0" baseline="1736" sz="2400" spc="-937">
                <a:solidFill>
                  <a:srgbClr val="3E3E3E"/>
                </a:solidFill>
                <a:latin typeface="Arial"/>
                <a:cs typeface="Arial"/>
              </a:rPr>
              <a:t>•</a:t>
            </a:r>
            <a:r>
              <a:rPr dirty="0" sz="1600" spc="-55">
                <a:solidFill>
                  <a:srgbClr val="3E3E3E"/>
                </a:solidFill>
                <a:latin typeface="Arial"/>
                <a:cs typeface="Arial"/>
              </a:rPr>
              <a:t>•</a:t>
            </a:r>
            <a:r>
              <a:rPr dirty="0" sz="1600">
                <a:solidFill>
                  <a:srgbClr val="3E3E3E"/>
                </a:solidFill>
                <a:latin typeface="Arial"/>
                <a:cs typeface="Arial"/>
              </a:rPr>
              <a:t>	</a:t>
            </a:r>
            <a:r>
              <a:rPr dirty="0" baseline="1736" sz="2400" spc="-1747">
                <a:solidFill>
                  <a:srgbClr val="3E3E3E"/>
                </a:solidFill>
                <a:latin typeface="Times New Roman"/>
                <a:cs typeface="Times New Roman"/>
              </a:rPr>
              <a:t>V</a:t>
            </a:r>
            <a:r>
              <a:rPr dirty="0" sz="1600" spc="-195">
                <a:solidFill>
                  <a:srgbClr val="3E3E3E"/>
                </a:solidFill>
                <a:latin typeface="Times New Roman"/>
                <a:cs typeface="Times New Roman"/>
              </a:rPr>
              <a:t>V</a:t>
            </a:r>
            <a:r>
              <a:rPr dirty="0" sz="1600" spc="-73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dirty="0" baseline="1736" sz="2400" spc="-15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dirty="0" sz="1600" spc="-555">
                <a:solidFill>
                  <a:srgbClr val="3E3E3E"/>
                </a:solidFill>
                <a:latin typeface="Times New Roman"/>
                <a:cs typeface="Times New Roman"/>
              </a:rPr>
              <a:t>r</a:t>
            </a:r>
            <a:r>
              <a:rPr dirty="0" baseline="1736" sz="2400" spc="-30">
                <a:solidFill>
                  <a:srgbClr val="3E3E3E"/>
                </a:solidFill>
                <a:latin typeface="Times New Roman"/>
                <a:cs typeface="Times New Roman"/>
              </a:rPr>
              <a:t>r</a:t>
            </a:r>
            <a:r>
              <a:rPr dirty="0" sz="1600" spc="-459">
                <a:solidFill>
                  <a:srgbClr val="3E3E3E"/>
                </a:solidFill>
                <a:latin typeface="Times New Roman"/>
                <a:cs typeface="Times New Roman"/>
              </a:rPr>
              <a:t>i</a:t>
            </a:r>
            <a:r>
              <a:rPr dirty="0" baseline="1736" sz="2400" spc="-30">
                <a:solidFill>
                  <a:srgbClr val="3E3E3E"/>
                </a:solidFill>
                <a:latin typeface="Times New Roman"/>
                <a:cs typeface="Times New Roman"/>
              </a:rPr>
              <a:t>i</a:t>
            </a:r>
            <a:r>
              <a:rPr dirty="0" sz="1600" spc="-73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dirty="0" baseline="1736" sz="2400" spc="-3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dirty="0" sz="1600" spc="-465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dirty="0" baseline="1736" sz="2400" spc="-3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dirty="0" sz="1600" spc="-465">
                <a:solidFill>
                  <a:srgbClr val="3E3E3E"/>
                </a:solidFill>
                <a:latin typeface="Times New Roman"/>
                <a:cs typeface="Times New Roman"/>
              </a:rPr>
              <a:t>i</a:t>
            </a:r>
            <a:r>
              <a:rPr dirty="0" baseline="1736" sz="2400" spc="-30">
                <a:solidFill>
                  <a:srgbClr val="3E3E3E"/>
                </a:solidFill>
                <a:latin typeface="Times New Roman"/>
                <a:cs typeface="Times New Roman"/>
              </a:rPr>
              <a:t>i</a:t>
            </a:r>
            <a:r>
              <a:rPr dirty="0" sz="1600" spc="-819">
                <a:solidFill>
                  <a:srgbClr val="3E3E3E"/>
                </a:solidFill>
                <a:latin typeface="Times New Roman"/>
                <a:cs typeface="Times New Roman"/>
              </a:rPr>
              <a:t>o</a:t>
            </a:r>
            <a:r>
              <a:rPr dirty="0" baseline="1736" sz="2400" spc="-30">
                <a:solidFill>
                  <a:srgbClr val="3E3E3E"/>
                </a:solidFill>
                <a:latin typeface="Times New Roman"/>
                <a:cs typeface="Times New Roman"/>
              </a:rPr>
              <a:t>o</a:t>
            </a:r>
            <a:r>
              <a:rPr dirty="0" baseline="1736" sz="2400" spc="-1230">
                <a:solidFill>
                  <a:srgbClr val="3E3E3E"/>
                </a:solidFill>
                <a:latin typeface="Times New Roman"/>
                <a:cs typeface="Times New Roman"/>
              </a:rPr>
              <a:t>n</a:t>
            </a:r>
            <a:r>
              <a:rPr dirty="0" sz="1600" spc="-10">
                <a:solidFill>
                  <a:srgbClr val="3E3E3E"/>
                </a:solidFill>
                <a:latin typeface="Times New Roman"/>
                <a:cs typeface="Times New Roman"/>
              </a:rPr>
              <a:t>n</a:t>
            </a:r>
            <a:r>
              <a:rPr dirty="0" sz="1600" spc="6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465">
                <a:solidFill>
                  <a:srgbClr val="3E3E3E"/>
                </a:solidFill>
                <a:latin typeface="Times New Roman"/>
                <a:cs typeface="Times New Roman"/>
              </a:rPr>
              <a:t>i</a:t>
            </a:r>
            <a:r>
              <a:rPr dirty="0" baseline="1736" sz="2400" spc="-30">
                <a:solidFill>
                  <a:srgbClr val="3E3E3E"/>
                </a:solidFill>
                <a:latin typeface="Times New Roman"/>
                <a:cs typeface="Times New Roman"/>
              </a:rPr>
              <a:t>i</a:t>
            </a:r>
            <a:r>
              <a:rPr dirty="0" sz="1600" spc="-819">
                <a:solidFill>
                  <a:srgbClr val="3E3E3E"/>
                </a:solidFill>
                <a:latin typeface="Times New Roman"/>
                <a:cs typeface="Times New Roman"/>
              </a:rPr>
              <a:t>n</a:t>
            </a:r>
            <a:r>
              <a:rPr dirty="0" baseline="1736" sz="2400" spc="-15">
                <a:solidFill>
                  <a:srgbClr val="3E3E3E"/>
                </a:solidFill>
                <a:latin typeface="Times New Roman"/>
                <a:cs typeface="Times New Roman"/>
              </a:rPr>
              <a:t>n</a:t>
            </a:r>
            <a:r>
              <a:rPr dirty="0" baseline="1736" sz="2400" spc="37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819">
                <a:solidFill>
                  <a:srgbClr val="3E3E3E"/>
                </a:solidFill>
                <a:latin typeface="Times New Roman"/>
                <a:cs typeface="Times New Roman"/>
              </a:rPr>
              <a:t>h</a:t>
            </a:r>
            <a:r>
              <a:rPr dirty="0" baseline="1736" sz="2400" spc="-15">
                <a:solidFill>
                  <a:srgbClr val="3E3E3E"/>
                </a:solidFill>
                <a:latin typeface="Times New Roman"/>
                <a:cs typeface="Times New Roman"/>
              </a:rPr>
              <a:t>h</a:t>
            </a:r>
            <a:r>
              <a:rPr dirty="0" baseline="1736" sz="2400" spc="-1230">
                <a:solidFill>
                  <a:srgbClr val="3E3E3E"/>
                </a:solidFill>
                <a:latin typeface="Times New Roman"/>
                <a:cs typeface="Times New Roman"/>
              </a:rPr>
              <a:t>y</a:t>
            </a:r>
            <a:r>
              <a:rPr dirty="0" sz="1600" spc="-25">
                <a:solidFill>
                  <a:srgbClr val="3E3E3E"/>
                </a:solidFill>
                <a:latin typeface="Times New Roman"/>
                <a:cs typeface="Times New Roman"/>
              </a:rPr>
              <a:t>y</a:t>
            </a:r>
            <a:r>
              <a:rPr dirty="0" sz="1600" spc="-815">
                <a:solidFill>
                  <a:srgbClr val="3E3E3E"/>
                </a:solidFill>
                <a:latin typeface="Times New Roman"/>
                <a:cs typeface="Times New Roman"/>
              </a:rPr>
              <a:t>d</a:t>
            </a:r>
            <a:r>
              <a:rPr dirty="0" baseline="1736" sz="2400" spc="-30">
                <a:solidFill>
                  <a:srgbClr val="3E3E3E"/>
                </a:solidFill>
                <a:latin typeface="Times New Roman"/>
                <a:cs typeface="Times New Roman"/>
              </a:rPr>
              <a:t>d</a:t>
            </a:r>
            <a:r>
              <a:rPr dirty="0" baseline="1736" sz="2400" spc="-839">
                <a:solidFill>
                  <a:srgbClr val="3E3E3E"/>
                </a:solidFill>
                <a:latin typeface="Times New Roman"/>
                <a:cs typeface="Times New Roman"/>
              </a:rPr>
              <a:t>r</a:t>
            </a:r>
            <a:r>
              <a:rPr dirty="0" sz="1600" spc="-20">
                <a:solidFill>
                  <a:srgbClr val="3E3E3E"/>
                </a:solidFill>
                <a:latin typeface="Times New Roman"/>
                <a:cs typeface="Times New Roman"/>
              </a:rPr>
              <a:t>r</a:t>
            </a:r>
            <a:r>
              <a:rPr dirty="0" baseline="1736" sz="2400" spc="-1095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dirty="0" sz="1600" spc="-25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dirty="0" sz="1600" spc="-815">
                <a:solidFill>
                  <a:srgbClr val="3E3E3E"/>
                </a:solidFill>
                <a:latin typeface="Times New Roman"/>
                <a:cs typeface="Times New Roman"/>
              </a:rPr>
              <a:t>u</a:t>
            </a:r>
            <a:r>
              <a:rPr dirty="0" baseline="1736" sz="2400" spc="-30">
                <a:solidFill>
                  <a:srgbClr val="3E3E3E"/>
                </a:solidFill>
                <a:latin typeface="Times New Roman"/>
                <a:cs typeface="Times New Roman"/>
              </a:rPr>
              <a:t>u</a:t>
            </a:r>
            <a:r>
              <a:rPr dirty="0" sz="1600" spc="-465">
                <a:solidFill>
                  <a:srgbClr val="3E3E3E"/>
                </a:solidFill>
                <a:latin typeface="Times New Roman"/>
                <a:cs typeface="Times New Roman"/>
              </a:rPr>
              <a:t>l</a:t>
            </a:r>
            <a:r>
              <a:rPr dirty="0" baseline="1736" sz="2400" spc="-30">
                <a:solidFill>
                  <a:srgbClr val="3E3E3E"/>
                </a:solidFill>
                <a:latin typeface="Times New Roman"/>
                <a:cs typeface="Times New Roman"/>
              </a:rPr>
              <a:t>l</a:t>
            </a:r>
            <a:r>
              <a:rPr dirty="0" sz="1600" spc="-465">
                <a:solidFill>
                  <a:srgbClr val="3E3E3E"/>
                </a:solidFill>
                <a:latin typeface="Times New Roman"/>
                <a:cs typeface="Times New Roman"/>
              </a:rPr>
              <a:t>i</a:t>
            </a:r>
            <a:r>
              <a:rPr dirty="0" baseline="1736" sz="2400" spc="-30">
                <a:solidFill>
                  <a:srgbClr val="3E3E3E"/>
                </a:solidFill>
                <a:latin typeface="Times New Roman"/>
                <a:cs typeface="Times New Roman"/>
              </a:rPr>
              <a:t>i</a:t>
            </a:r>
            <a:r>
              <a:rPr dirty="0" sz="1600" spc="-730">
                <a:solidFill>
                  <a:srgbClr val="3E3E3E"/>
                </a:solidFill>
                <a:latin typeface="Times New Roman"/>
                <a:cs typeface="Times New Roman"/>
              </a:rPr>
              <a:t>c</a:t>
            </a:r>
            <a:r>
              <a:rPr dirty="0" baseline="1736" sz="2400" spc="-15">
                <a:solidFill>
                  <a:srgbClr val="3E3E3E"/>
                </a:solidFill>
                <a:latin typeface="Times New Roman"/>
                <a:cs typeface="Times New Roman"/>
              </a:rPr>
              <a:t>c </a:t>
            </a:r>
            <a:r>
              <a:rPr dirty="0" sz="1600" spc="-10" b="1">
                <a:solidFill>
                  <a:srgbClr val="3E3E3E"/>
                </a:solidFill>
                <a:latin typeface="Times New Roman"/>
                <a:cs typeface="Times New Roman"/>
              </a:rPr>
              <a:t>pressure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165078" y="210872"/>
            <a:ext cx="624840" cy="60833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35"/>
              </a:spcBef>
            </a:pPr>
            <a:r>
              <a:rPr dirty="0" sz="3400" spc="-25">
                <a:solidFill>
                  <a:srgbClr val="014067"/>
                </a:solidFill>
                <a:latin typeface="Arial Black"/>
                <a:cs typeface="Arial Black"/>
              </a:rPr>
              <a:t>FR</a:t>
            </a:r>
            <a:endParaRPr sz="3400">
              <a:latin typeface="Arial Black"/>
              <a:cs typeface="Arial Black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4750498" y="0"/>
            <a:ext cx="7441565" cy="5578475"/>
            <a:chOff x="4750498" y="0"/>
            <a:chExt cx="7441565" cy="5578475"/>
          </a:xfrm>
        </p:grpSpPr>
        <p:sp>
          <p:nvSpPr>
            <p:cNvPr id="4" name="object 4" descr=""/>
            <p:cNvSpPr/>
            <p:nvPr/>
          </p:nvSpPr>
          <p:spPr>
            <a:xfrm>
              <a:off x="6679691" y="0"/>
              <a:ext cx="1447800" cy="638810"/>
            </a:xfrm>
            <a:custGeom>
              <a:avLst/>
              <a:gdLst/>
              <a:ahLst/>
              <a:cxnLst/>
              <a:rect l="l" t="t" r="r" b="b"/>
              <a:pathLst>
                <a:path w="1447800" h="638810">
                  <a:moveTo>
                    <a:pt x="581786" y="0"/>
                  </a:moveTo>
                  <a:lnTo>
                    <a:pt x="0" y="0"/>
                  </a:lnTo>
                  <a:lnTo>
                    <a:pt x="866012" y="638555"/>
                  </a:lnTo>
                  <a:lnTo>
                    <a:pt x="1447800" y="638555"/>
                  </a:lnTo>
                  <a:lnTo>
                    <a:pt x="581786" y="0"/>
                  </a:lnTo>
                  <a:close/>
                </a:path>
              </a:pathLst>
            </a:custGeom>
            <a:solidFill>
              <a:srgbClr val="0140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997183" y="160020"/>
              <a:ext cx="1051560" cy="565785"/>
            </a:xfrm>
            <a:custGeom>
              <a:avLst/>
              <a:gdLst/>
              <a:ahLst/>
              <a:cxnLst/>
              <a:rect l="l" t="t" r="r" b="b"/>
              <a:pathLst>
                <a:path w="1051559" h="565785">
                  <a:moveTo>
                    <a:pt x="1051559" y="0"/>
                  </a:moveTo>
                  <a:lnTo>
                    <a:pt x="0" y="0"/>
                  </a:lnTo>
                  <a:lnTo>
                    <a:pt x="0" y="565403"/>
                  </a:lnTo>
                  <a:lnTo>
                    <a:pt x="1051559" y="565403"/>
                  </a:lnTo>
                  <a:lnTo>
                    <a:pt x="10515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997183" y="160020"/>
              <a:ext cx="1051560" cy="565785"/>
            </a:xfrm>
            <a:custGeom>
              <a:avLst/>
              <a:gdLst/>
              <a:ahLst/>
              <a:cxnLst/>
              <a:rect l="l" t="t" r="r" b="b"/>
              <a:pathLst>
                <a:path w="1051559" h="565785">
                  <a:moveTo>
                    <a:pt x="0" y="565403"/>
                  </a:moveTo>
                  <a:lnTo>
                    <a:pt x="1051559" y="565403"/>
                  </a:lnTo>
                  <a:lnTo>
                    <a:pt x="1051559" y="0"/>
                  </a:lnTo>
                  <a:lnTo>
                    <a:pt x="0" y="0"/>
                  </a:lnTo>
                  <a:lnTo>
                    <a:pt x="0" y="56540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32464" y="82296"/>
              <a:ext cx="859535" cy="720851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7228331" y="3898391"/>
              <a:ext cx="1203960" cy="1673860"/>
            </a:xfrm>
            <a:custGeom>
              <a:avLst/>
              <a:gdLst/>
              <a:ahLst/>
              <a:cxnLst/>
              <a:rect l="l" t="t" r="r" b="b"/>
              <a:pathLst>
                <a:path w="1203959" h="1673860">
                  <a:moveTo>
                    <a:pt x="1203959" y="0"/>
                  </a:moveTo>
                  <a:lnTo>
                    <a:pt x="0" y="0"/>
                  </a:lnTo>
                  <a:lnTo>
                    <a:pt x="0" y="1673351"/>
                  </a:lnTo>
                  <a:lnTo>
                    <a:pt x="1203959" y="1673351"/>
                  </a:lnTo>
                  <a:lnTo>
                    <a:pt x="1203959" y="0"/>
                  </a:lnTo>
                  <a:close/>
                </a:path>
              </a:pathLst>
            </a:custGeom>
            <a:solidFill>
              <a:srgbClr val="0018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228331" y="3898391"/>
              <a:ext cx="1203960" cy="1673860"/>
            </a:xfrm>
            <a:custGeom>
              <a:avLst/>
              <a:gdLst/>
              <a:ahLst/>
              <a:cxnLst/>
              <a:rect l="l" t="t" r="r" b="b"/>
              <a:pathLst>
                <a:path w="1203959" h="1673860">
                  <a:moveTo>
                    <a:pt x="0" y="1673351"/>
                  </a:moveTo>
                  <a:lnTo>
                    <a:pt x="1203959" y="1673351"/>
                  </a:lnTo>
                  <a:lnTo>
                    <a:pt x="1203959" y="0"/>
                  </a:lnTo>
                  <a:lnTo>
                    <a:pt x="0" y="0"/>
                  </a:lnTo>
                  <a:lnTo>
                    <a:pt x="0" y="1673351"/>
                  </a:lnTo>
                  <a:close/>
                </a:path>
              </a:pathLst>
            </a:custGeom>
            <a:ln w="12700">
              <a:solidFill>
                <a:srgbClr val="000F3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088123" y="3898391"/>
              <a:ext cx="155575" cy="1673860"/>
            </a:xfrm>
            <a:custGeom>
              <a:avLst/>
              <a:gdLst/>
              <a:ahLst/>
              <a:cxnLst/>
              <a:rect l="l" t="t" r="r" b="b"/>
              <a:pathLst>
                <a:path w="155575" h="1673860">
                  <a:moveTo>
                    <a:pt x="155448" y="0"/>
                  </a:moveTo>
                  <a:lnTo>
                    <a:pt x="124897" y="90403"/>
                  </a:lnTo>
                  <a:lnTo>
                    <a:pt x="109959" y="135846"/>
                  </a:lnTo>
                  <a:lnTo>
                    <a:pt x="95423" y="181574"/>
                  </a:lnTo>
                  <a:lnTo>
                    <a:pt x="81421" y="227682"/>
                  </a:lnTo>
                  <a:lnTo>
                    <a:pt x="68086" y="274265"/>
                  </a:lnTo>
                  <a:lnTo>
                    <a:pt x="55551" y="321415"/>
                  </a:lnTo>
                  <a:lnTo>
                    <a:pt x="43948" y="369228"/>
                  </a:lnTo>
                  <a:lnTo>
                    <a:pt x="33412" y="417798"/>
                  </a:lnTo>
                  <a:lnTo>
                    <a:pt x="24073" y="467218"/>
                  </a:lnTo>
                  <a:lnTo>
                    <a:pt x="16065" y="517584"/>
                  </a:lnTo>
                  <a:lnTo>
                    <a:pt x="9521" y="568988"/>
                  </a:lnTo>
                  <a:lnTo>
                    <a:pt x="4574" y="621525"/>
                  </a:lnTo>
                  <a:lnTo>
                    <a:pt x="1356" y="675290"/>
                  </a:lnTo>
                  <a:lnTo>
                    <a:pt x="0" y="730376"/>
                  </a:lnTo>
                  <a:lnTo>
                    <a:pt x="21812" y="995374"/>
                  </a:lnTo>
                  <a:lnTo>
                    <a:pt x="71532" y="1306448"/>
                  </a:lnTo>
                  <a:lnTo>
                    <a:pt x="121586" y="1565231"/>
                  </a:lnTo>
                  <a:lnTo>
                    <a:pt x="144399" y="1673351"/>
                  </a:lnTo>
                  <a:lnTo>
                    <a:pt x="155448" y="0"/>
                  </a:lnTo>
                  <a:close/>
                </a:path>
              </a:pathLst>
            </a:custGeom>
            <a:solidFill>
              <a:srgbClr val="0018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088123" y="3898391"/>
              <a:ext cx="155575" cy="1673860"/>
            </a:xfrm>
            <a:custGeom>
              <a:avLst/>
              <a:gdLst/>
              <a:ahLst/>
              <a:cxnLst/>
              <a:rect l="l" t="t" r="r" b="b"/>
              <a:pathLst>
                <a:path w="155575" h="1673860">
                  <a:moveTo>
                    <a:pt x="155448" y="0"/>
                  </a:moveTo>
                  <a:lnTo>
                    <a:pt x="140104" y="45153"/>
                  </a:lnTo>
                  <a:lnTo>
                    <a:pt x="124897" y="90403"/>
                  </a:lnTo>
                  <a:lnTo>
                    <a:pt x="109959" y="135846"/>
                  </a:lnTo>
                  <a:lnTo>
                    <a:pt x="95423" y="181574"/>
                  </a:lnTo>
                  <a:lnTo>
                    <a:pt x="81421" y="227682"/>
                  </a:lnTo>
                  <a:lnTo>
                    <a:pt x="68086" y="274265"/>
                  </a:lnTo>
                  <a:lnTo>
                    <a:pt x="55551" y="321415"/>
                  </a:lnTo>
                  <a:lnTo>
                    <a:pt x="43948" y="369228"/>
                  </a:lnTo>
                  <a:lnTo>
                    <a:pt x="33412" y="417798"/>
                  </a:lnTo>
                  <a:lnTo>
                    <a:pt x="24073" y="467218"/>
                  </a:lnTo>
                  <a:lnTo>
                    <a:pt x="16065" y="517584"/>
                  </a:lnTo>
                  <a:lnTo>
                    <a:pt x="9521" y="568988"/>
                  </a:lnTo>
                  <a:lnTo>
                    <a:pt x="4574" y="621525"/>
                  </a:lnTo>
                  <a:lnTo>
                    <a:pt x="1356" y="675290"/>
                  </a:lnTo>
                  <a:lnTo>
                    <a:pt x="0" y="730376"/>
                  </a:lnTo>
                  <a:lnTo>
                    <a:pt x="21812" y="995374"/>
                  </a:lnTo>
                  <a:lnTo>
                    <a:pt x="71532" y="1306448"/>
                  </a:lnTo>
                  <a:lnTo>
                    <a:pt x="121586" y="1565231"/>
                  </a:lnTo>
                  <a:lnTo>
                    <a:pt x="144399" y="1673351"/>
                  </a:lnTo>
                </a:path>
              </a:pathLst>
            </a:custGeom>
            <a:ln w="12700">
              <a:solidFill>
                <a:srgbClr val="00184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8415527" y="3898391"/>
              <a:ext cx="157480" cy="1673860"/>
            </a:xfrm>
            <a:custGeom>
              <a:avLst/>
              <a:gdLst/>
              <a:ahLst/>
              <a:cxnLst/>
              <a:rect l="l" t="t" r="r" b="b"/>
              <a:pathLst>
                <a:path w="157479" h="1673860">
                  <a:moveTo>
                    <a:pt x="0" y="0"/>
                  </a:moveTo>
                  <a:lnTo>
                    <a:pt x="11175" y="1673351"/>
                  </a:lnTo>
                  <a:lnTo>
                    <a:pt x="34224" y="1565231"/>
                  </a:lnTo>
                  <a:lnTo>
                    <a:pt x="84788" y="1306448"/>
                  </a:lnTo>
                  <a:lnTo>
                    <a:pt x="134995" y="995374"/>
                  </a:lnTo>
                  <a:lnTo>
                    <a:pt x="156972" y="730376"/>
                  </a:lnTo>
                  <a:lnTo>
                    <a:pt x="155605" y="675290"/>
                  </a:lnTo>
                  <a:lnTo>
                    <a:pt x="152358" y="621525"/>
                  </a:lnTo>
                  <a:lnTo>
                    <a:pt x="147364" y="568988"/>
                  </a:lnTo>
                  <a:lnTo>
                    <a:pt x="140757" y="517584"/>
                  </a:lnTo>
                  <a:lnTo>
                    <a:pt x="132672" y="467218"/>
                  </a:lnTo>
                  <a:lnTo>
                    <a:pt x="123242" y="417798"/>
                  </a:lnTo>
                  <a:lnTo>
                    <a:pt x="112602" y="369228"/>
                  </a:lnTo>
                  <a:lnTo>
                    <a:pt x="100886" y="321415"/>
                  </a:lnTo>
                  <a:lnTo>
                    <a:pt x="88227" y="274265"/>
                  </a:lnTo>
                  <a:lnTo>
                    <a:pt x="74760" y="227682"/>
                  </a:lnTo>
                  <a:lnTo>
                    <a:pt x="60619" y="181574"/>
                  </a:lnTo>
                  <a:lnTo>
                    <a:pt x="45939" y="135846"/>
                  </a:lnTo>
                  <a:lnTo>
                    <a:pt x="30853" y="90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8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415527" y="3898391"/>
              <a:ext cx="157480" cy="1673860"/>
            </a:xfrm>
            <a:custGeom>
              <a:avLst/>
              <a:gdLst/>
              <a:ahLst/>
              <a:cxnLst/>
              <a:rect l="l" t="t" r="r" b="b"/>
              <a:pathLst>
                <a:path w="157479" h="1673860">
                  <a:moveTo>
                    <a:pt x="0" y="0"/>
                  </a:moveTo>
                  <a:lnTo>
                    <a:pt x="15495" y="45153"/>
                  </a:lnTo>
                  <a:lnTo>
                    <a:pt x="30853" y="90403"/>
                  </a:lnTo>
                  <a:lnTo>
                    <a:pt x="45939" y="135846"/>
                  </a:lnTo>
                  <a:lnTo>
                    <a:pt x="60619" y="181574"/>
                  </a:lnTo>
                  <a:lnTo>
                    <a:pt x="74760" y="227682"/>
                  </a:lnTo>
                  <a:lnTo>
                    <a:pt x="88227" y="274265"/>
                  </a:lnTo>
                  <a:lnTo>
                    <a:pt x="100886" y="321415"/>
                  </a:lnTo>
                  <a:lnTo>
                    <a:pt x="112602" y="369228"/>
                  </a:lnTo>
                  <a:lnTo>
                    <a:pt x="123242" y="417798"/>
                  </a:lnTo>
                  <a:lnTo>
                    <a:pt x="132672" y="467218"/>
                  </a:lnTo>
                  <a:lnTo>
                    <a:pt x="140757" y="517584"/>
                  </a:lnTo>
                  <a:lnTo>
                    <a:pt x="147364" y="568988"/>
                  </a:lnTo>
                  <a:lnTo>
                    <a:pt x="152358" y="621525"/>
                  </a:lnTo>
                  <a:lnTo>
                    <a:pt x="155605" y="675290"/>
                  </a:lnTo>
                  <a:lnTo>
                    <a:pt x="156972" y="730376"/>
                  </a:lnTo>
                  <a:lnTo>
                    <a:pt x="134995" y="995374"/>
                  </a:lnTo>
                  <a:lnTo>
                    <a:pt x="84788" y="1306448"/>
                  </a:lnTo>
                  <a:lnTo>
                    <a:pt x="34224" y="1565231"/>
                  </a:lnTo>
                  <a:lnTo>
                    <a:pt x="11175" y="1673351"/>
                  </a:lnTo>
                </a:path>
              </a:pathLst>
            </a:custGeom>
            <a:ln w="12700">
              <a:solidFill>
                <a:srgbClr val="00184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437881" y="1510538"/>
              <a:ext cx="71120" cy="85090"/>
            </a:xfrm>
            <a:custGeom>
              <a:avLst/>
              <a:gdLst/>
              <a:ahLst/>
              <a:cxnLst/>
              <a:rect l="l" t="t" r="r" b="b"/>
              <a:pathLst>
                <a:path w="71120" h="85090">
                  <a:moveTo>
                    <a:pt x="66167" y="0"/>
                  </a:moveTo>
                  <a:lnTo>
                    <a:pt x="0" y="37846"/>
                  </a:lnTo>
                  <a:lnTo>
                    <a:pt x="70866" y="85089"/>
                  </a:lnTo>
                  <a:lnTo>
                    <a:pt x="66167" y="0"/>
                  </a:lnTo>
                  <a:close/>
                </a:path>
              </a:pathLst>
            </a:custGeom>
            <a:solidFill>
              <a:srgbClr val="0018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764785" y="3370326"/>
              <a:ext cx="3153410" cy="492759"/>
            </a:xfrm>
            <a:custGeom>
              <a:avLst/>
              <a:gdLst/>
              <a:ahLst/>
              <a:cxnLst/>
              <a:rect l="l" t="t" r="r" b="b"/>
              <a:pathLst>
                <a:path w="3153409" h="492760">
                  <a:moveTo>
                    <a:pt x="0" y="492251"/>
                  </a:moveTo>
                  <a:lnTo>
                    <a:pt x="14302" y="439464"/>
                  </a:lnTo>
                  <a:lnTo>
                    <a:pt x="55192" y="390616"/>
                  </a:lnTo>
                  <a:lnTo>
                    <a:pt x="119644" y="346911"/>
                  </a:lnTo>
                  <a:lnTo>
                    <a:pt x="159760" y="327362"/>
                  </a:lnTo>
                  <a:lnTo>
                    <a:pt x="204632" y="309550"/>
                  </a:lnTo>
                  <a:lnTo>
                    <a:pt x="253883" y="293626"/>
                  </a:lnTo>
                  <a:lnTo>
                    <a:pt x="307133" y="279738"/>
                  </a:lnTo>
                  <a:lnTo>
                    <a:pt x="364004" y="268039"/>
                  </a:lnTo>
                  <a:lnTo>
                    <a:pt x="424119" y="258677"/>
                  </a:lnTo>
                  <a:lnTo>
                    <a:pt x="487098" y="251804"/>
                  </a:lnTo>
                  <a:lnTo>
                    <a:pt x="552565" y="247570"/>
                  </a:lnTo>
                  <a:lnTo>
                    <a:pt x="620140" y="246125"/>
                  </a:lnTo>
                  <a:lnTo>
                    <a:pt x="956437" y="246125"/>
                  </a:lnTo>
                  <a:lnTo>
                    <a:pt x="1024012" y="244681"/>
                  </a:lnTo>
                  <a:lnTo>
                    <a:pt x="1089479" y="240447"/>
                  </a:lnTo>
                  <a:lnTo>
                    <a:pt x="1152458" y="233574"/>
                  </a:lnTo>
                  <a:lnTo>
                    <a:pt x="1212573" y="224212"/>
                  </a:lnTo>
                  <a:lnTo>
                    <a:pt x="1269444" y="212513"/>
                  </a:lnTo>
                  <a:lnTo>
                    <a:pt x="1322694" y="198625"/>
                  </a:lnTo>
                  <a:lnTo>
                    <a:pt x="1371945" y="182701"/>
                  </a:lnTo>
                  <a:lnTo>
                    <a:pt x="1416817" y="164889"/>
                  </a:lnTo>
                  <a:lnTo>
                    <a:pt x="1456933" y="145340"/>
                  </a:lnTo>
                  <a:lnTo>
                    <a:pt x="1491916" y="124206"/>
                  </a:lnTo>
                  <a:lnTo>
                    <a:pt x="1544965" y="77778"/>
                  </a:lnTo>
                  <a:lnTo>
                    <a:pt x="1572939" y="26810"/>
                  </a:lnTo>
                  <a:lnTo>
                    <a:pt x="1576577" y="0"/>
                  </a:lnTo>
                  <a:lnTo>
                    <a:pt x="1580216" y="26810"/>
                  </a:lnTo>
                  <a:lnTo>
                    <a:pt x="1608190" y="77778"/>
                  </a:lnTo>
                  <a:lnTo>
                    <a:pt x="1661239" y="124205"/>
                  </a:lnTo>
                  <a:lnTo>
                    <a:pt x="1696222" y="145340"/>
                  </a:lnTo>
                  <a:lnTo>
                    <a:pt x="1736338" y="164889"/>
                  </a:lnTo>
                  <a:lnTo>
                    <a:pt x="1781210" y="182701"/>
                  </a:lnTo>
                  <a:lnTo>
                    <a:pt x="1830461" y="198625"/>
                  </a:lnTo>
                  <a:lnTo>
                    <a:pt x="1883711" y="212513"/>
                  </a:lnTo>
                  <a:lnTo>
                    <a:pt x="1940582" y="224212"/>
                  </a:lnTo>
                  <a:lnTo>
                    <a:pt x="2000697" y="233574"/>
                  </a:lnTo>
                  <a:lnTo>
                    <a:pt x="2063676" y="240447"/>
                  </a:lnTo>
                  <a:lnTo>
                    <a:pt x="2129143" y="244681"/>
                  </a:lnTo>
                  <a:lnTo>
                    <a:pt x="2196718" y="246125"/>
                  </a:lnTo>
                  <a:lnTo>
                    <a:pt x="2533015" y="246125"/>
                  </a:lnTo>
                  <a:lnTo>
                    <a:pt x="2600590" y="247570"/>
                  </a:lnTo>
                  <a:lnTo>
                    <a:pt x="2666057" y="251804"/>
                  </a:lnTo>
                  <a:lnTo>
                    <a:pt x="2729036" y="258677"/>
                  </a:lnTo>
                  <a:lnTo>
                    <a:pt x="2789151" y="268039"/>
                  </a:lnTo>
                  <a:lnTo>
                    <a:pt x="2846022" y="279738"/>
                  </a:lnTo>
                  <a:lnTo>
                    <a:pt x="2899272" y="293626"/>
                  </a:lnTo>
                  <a:lnTo>
                    <a:pt x="2948523" y="309550"/>
                  </a:lnTo>
                  <a:lnTo>
                    <a:pt x="2993395" y="327362"/>
                  </a:lnTo>
                  <a:lnTo>
                    <a:pt x="3033511" y="346911"/>
                  </a:lnTo>
                  <a:lnTo>
                    <a:pt x="3068494" y="368045"/>
                  </a:lnTo>
                  <a:lnTo>
                    <a:pt x="3121543" y="414473"/>
                  </a:lnTo>
                  <a:lnTo>
                    <a:pt x="3149517" y="465441"/>
                  </a:lnTo>
                  <a:lnTo>
                    <a:pt x="3153156" y="492251"/>
                  </a:lnTo>
                </a:path>
              </a:pathLst>
            </a:custGeom>
            <a:ln w="28575">
              <a:solidFill>
                <a:srgbClr val="00184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165" y="40552"/>
            <a:ext cx="541776" cy="713396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5133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90"/>
              <a:t>DATA</a:t>
            </a:r>
            <a:r>
              <a:rPr dirty="0" spc="385"/>
              <a:t> </a:t>
            </a:r>
            <a:r>
              <a:rPr dirty="0" spc="254"/>
              <a:t>COLLECTION</a:t>
            </a:r>
          </a:p>
        </p:txBody>
      </p:sp>
      <p:pic>
        <p:nvPicPr>
          <p:cNvPr id="18" name="object 1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2127" y="940308"/>
            <a:ext cx="2859024" cy="2144268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54908" y="940308"/>
            <a:ext cx="2859024" cy="2144268"/>
          </a:xfrm>
          <a:prstGeom prst="rect">
            <a:avLst/>
          </a:prstGeom>
        </p:spPr>
      </p:pic>
      <p:grpSp>
        <p:nvGrpSpPr>
          <p:cNvPr id="20" name="object 20" descr=""/>
          <p:cNvGrpSpPr/>
          <p:nvPr/>
        </p:nvGrpSpPr>
        <p:grpSpPr>
          <a:xfrm>
            <a:off x="1904745" y="3925570"/>
            <a:ext cx="1046480" cy="1695450"/>
            <a:chOff x="1904745" y="3925570"/>
            <a:chExt cx="1046480" cy="1695450"/>
          </a:xfrm>
        </p:grpSpPr>
        <p:sp>
          <p:nvSpPr>
            <p:cNvPr id="21" name="object 21" descr=""/>
            <p:cNvSpPr/>
            <p:nvPr/>
          </p:nvSpPr>
          <p:spPr>
            <a:xfrm>
              <a:off x="1911095" y="3931920"/>
              <a:ext cx="1033780" cy="1682750"/>
            </a:xfrm>
            <a:custGeom>
              <a:avLst/>
              <a:gdLst/>
              <a:ahLst/>
              <a:cxnLst/>
              <a:rect l="l" t="t" r="r" b="b"/>
              <a:pathLst>
                <a:path w="1033780" h="1682750">
                  <a:moveTo>
                    <a:pt x="1033271" y="0"/>
                  </a:moveTo>
                  <a:lnTo>
                    <a:pt x="0" y="0"/>
                  </a:lnTo>
                  <a:lnTo>
                    <a:pt x="0" y="1682495"/>
                  </a:lnTo>
                  <a:lnTo>
                    <a:pt x="1033271" y="1682495"/>
                  </a:lnTo>
                  <a:lnTo>
                    <a:pt x="1033271" y="0"/>
                  </a:lnTo>
                  <a:close/>
                </a:path>
              </a:pathLst>
            </a:custGeom>
            <a:solidFill>
              <a:srgbClr val="0018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911095" y="3931920"/>
              <a:ext cx="1033780" cy="1682750"/>
            </a:xfrm>
            <a:custGeom>
              <a:avLst/>
              <a:gdLst/>
              <a:ahLst/>
              <a:cxnLst/>
              <a:rect l="l" t="t" r="r" b="b"/>
              <a:pathLst>
                <a:path w="1033780" h="1682750">
                  <a:moveTo>
                    <a:pt x="0" y="1682495"/>
                  </a:moveTo>
                  <a:lnTo>
                    <a:pt x="1033271" y="1682495"/>
                  </a:lnTo>
                  <a:lnTo>
                    <a:pt x="1033271" y="0"/>
                  </a:lnTo>
                  <a:lnTo>
                    <a:pt x="0" y="0"/>
                  </a:lnTo>
                  <a:lnTo>
                    <a:pt x="0" y="1682495"/>
                  </a:lnTo>
                  <a:close/>
                </a:path>
              </a:pathLst>
            </a:custGeom>
            <a:ln w="12700">
              <a:solidFill>
                <a:srgbClr val="000F3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 descr=""/>
          <p:cNvGrpSpPr/>
          <p:nvPr/>
        </p:nvGrpSpPr>
        <p:grpSpPr>
          <a:xfrm>
            <a:off x="3919473" y="3933190"/>
            <a:ext cx="1306830" cy="1687830"/>
            <a:chOff x="3919473" y="3933190"/>
            <a:chExt cx="1306830" cy="1687830"/>
          </a:xfrm>
        </p:grpSpPr>
        <p:sp>
          <p:nvSpPr>
            <p:cNvPr id="24" name="object 24" descr=""/>
            <p:cNvSpPr/>
            <p:nvPr/>
          </p:nvSpPr>
          <p:spPr>
            <a:xfrm>
              <a:off x="3925823" y="3939540"/>
              <a:ext cx="1294130" cy="1675130"/>
            </a:xfrm>
            <a:custGeom>
              <a:avLst/>
              <a:gdLst/>
              <a:ahLst/>
              <a:cxnLst/>
              <a:rect l="l" t="t" r="r" b="b"/>
              <a:pathLst>
                <a:path w="1294129" h="1675129">
                  <a:moveTo>
                    <a:pt x="1185164" y="0"/>
                  </a:moveTo>
                  <a:lnTo>
                    <a:pt x="108712" y="0"/>
                  </a:lnTo>
                  <a:lnTo>
                    <a:pt x="0" y="1674876"/>
                  </a:lnTo>
                  <a:lnTo>
                    <a:pt x="1293876" y="1674876"/>
                  </a:lnTo>
                  <a:lnTo>
                    <a:pt x="1185164" y="0"/>
                  </a:lnTo>
                  <a:close/>
                </a:path>
              </a:pathLst>
            </a:custGeom>
            <a:solidFill>
              <a:srgbClr val="0018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925823" y="3939540"/>
              <a:ext cx="1294130" cy="1675130"/>
            </a:xfrm>
            <a:custGeom>
              <a:avLst/>
              <a:gdLst/>
              <a:ahLst/>
              <a:cxnLst/>
              <a:rect l="l" t="t" r="r" b="b"/>
              <a:pathLst>
                <a:path w="1294129" h="1675129">
                  <a:moveTo>
                    <a:pt x="0" y="1674876"/>
                  </a:moveTo>
                  <a:lnTo>
                    <a:pt x="108712" y="0"/>
                  </a:lnTo>
                  <a:lnTo>
                    <a:pt x="1185164" y="0"/>
                  </a:lnTo>
                  <a:lnTo>
                    <a:pt x="1293876" y="1674876"/>
                  </a:lnTo>
                  <a:lnTo>
                    <a:pt x="0" y="1674876"/>
                  </a:lnTo>
                  <a:close/>
                </a:path>
              </a:pathLst>
            </a:custGeom>
            <a:ln w="12700">
              <a:solidFill>
                <a:srgbClr val="000F3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 descr=""/>
          <p:cNvGrpSpPr/>
          <p:nvPr/>
        </p:nvGrpSpPr>
        <p:grpSpPr>
          <a:xfrm>
            <a:off x="255777" y="3767073"/>
            <a:ext cx="1174115" cy="1854200"/>
            <a:chOff x="255777" y="3767073"/>
            <a:chExt cx="1174115" cy="1854200"/>
          </a:xfrm>
        </p:grpSpPr>
        <p:sp>
          <p:nvSpPr>
            <p:cNvPr id="27" name="object 27" descr=""/>
            <p:cNvSpPr/>
            <p:nvPr/>
          </p:nvSpPr>
          <p:spPr>
            <a:xfrm>
              <a:off x="262127" y="3918584"/>
              <a:ext cx="1161415" cy="1696085"/>
            </a:xfrm>
            <a:custGeom>
              <a:avLst/>
              <a:gdLst/>
              <a:ahLst/>
              <a:cxnLst/>
              <a:rect l="l" t="t" r="r" b="b"/>
              <a:pathLst>
                <a:path w="1161415" h="1696085">
                  <a:moveTo>
                    <a:pt x="1161288" y="0"/>
                  </a:moveTo>
                  <a:lnTo>
                    <a:pt x="1143554" y="35731"/>
                  </a:lnTo>
                  <a:lnTo>
                    <a:pt x="1093255" y="68226"/>
                  </a:lnTo>
                  <a:lnTo>
                    <a:pt x="1057254" y="82919"/>
                  </a:lnTo>
                  <a:lnTo>
                    <a:pt x="1014744" y="96393"/>
                  </a:lnTo>
                  <a:lnTo>
                    <a:pt x="966270" y="108514"/>
                  </a:lnTo>
                  <a:lnTo>
                    <a:pt x="912375" y="119143"/>
                  </a:lnTo>
                  <a:lnTo>
                    <a:pt x="853605" y="128146"/>
                  </a:lnTo>
                  <a:lnTo>
                    <a:pt x="790502" y="135385"/>
                  </a:lnTo>
                  <a:lnTo>
                    <a:pt x="723611" y="140725"/>
                  </a:lnTo>
                  <a:lnTo>
                    <a:pt x="653477" y="144029"/>
                  </a:lnTo>
                  <a:lnTo>
                    <a:pt x="580644" y="145160"/>
                  </a:lnTo>
                  <a:lnTo>
                    <a:pt x="507810" y="144029"/>
                  </a:lnTo>
                  <a:lnTo>
                    <a:pt x="437676" y="140725"/>
                  </a:lnTo>
                  <a:lnTo>
                    <a:pt x="370785" y="135385"/>
                  </a:lnTo>
                  <a:lnTo>
                    <a:pt x="307682" y="128146"/>
                  </a:lnTo>
                  <a:lnTo>
                    <a:pt x="248912" y="119143"/>
                  </a:lnTo>
                  <a:lnTo>
                    <a:pt x="195017" y="108514"/>
                  </a:lnTo>
                  <a:lnTo>
                    <a:pt x="146543" y="96393"/>
                  </a:lnTo>
                  <a:lnTo>
                    <a:pt x="104033" y="82919"/>
                  </a:lnTo>
                  <a:lnTo>
                    <a:pt x="68032" y="68226"/>
                  </a:lnTo>
                  <a:lnTo>
                    <a:pt x="17733" y="35731"/>
                  </a:lnTo>
                  <a:lnTo>
                    <a:pt x="0" y="0"/>
                  </a:lnTo>
                  <a:lnTo>
                    <a:pt x="0" y="1550670"/>
                  </a:lnTo>
                  <a:lnTo>
                    <a:pt x="17733" y="1586401"/>
                  </a:lnTo>
                  <a:lnTo>
                    <a:pt x="68032" y="1618896"/>
                  </a:lnTo>
                  <a:lnTo>
                    <a:pt x="104033" y="1633589"/>
                  </a:lnTo>
                  <a:lnTo>
                    <a:pt x="146543" y="1647063"/>
                  </a:lnTo>
                  <a:lnTo>
                    <a:pt x="195017" y="1659184"/>
                  </a:lnTo>
                  <a:lnTo>
                    <a:pt x="248912" y="1669813"/>
                  </a:lnTo>
                  <a:lnTo>
                    <a:pt x="307682" y="1678816"/>
                  </a:lnTo>
                  <a:lnTo>
                    <a:pt x="370785" y="1686055"/>
                  </a:lnTo>
                  <a:lnTo>
                    <a:pt x="437676" y="1691395"/>
                  </a:lnTo>
                  <a:lnTo>
                    <a:pt x="507810" y="1694699"/>
                  </a:lnTo>
                  <a:lnTo>
                    <a:pt x="580644" y="1695830"/>
                  </a:lnTo>
                  <a:lnTo>
                    <a:pt x="653477" y="1694699"/>
                  </a:lnTo>
                  <a:lnTo>
                    <a:pt x="723611" y="1691395"/>
                  </a:lnTo>
                  <a:lnTo>
                    <a:pt x="790502" y="1686055"/>
                  </a:lnTo>
                  <a:lnTo>
                    <a:pt x="853605" y="1678816"/>
                  </a:lnTo>
                  <a:lnTo>
                    <a:pt x="912375" y="1669813"/>
                  </a:lnTo>
                  <a:lnTo>
                    <a:pt x="966270" y="1659184"/>
                  </a:lnTo>
                  <a:lnTo>
                    <a:pt x="1014744" y="1647063"/>
                  </a:lnTo>
                  <a:lnTo>
                    <a:pt x="1057254" y="1633589"/>
                  </a:lnTo>
                  <a:lnTo>
                    <a:pt x="1093255" y="1618896"/>
                  </a:lnTo>
                  <a:lnTo>
                    <a:pt x="1143554" y="1586401"/>
                  </a:lnTo>
                  <a:lnTo>
                    <a:pt x="1161288" y="1550670"/>
                  </a:lnTo>
                  <a:lnTo>
                    <a:pt x="1161288" y="0"/>
                  </a:lnTo>
                  <a:close/>
                </a:path>
              </a:pathLst>
            </a:custGeom>
            <a:solidFill>
              <a:srgbClr val="0018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62127" y="3773423"/>
              <a:ext cx="1161415" cy="290830"/>
            </a:xfrm>
            <a:custGeom>
              <a:avLst/>
              <a:gdLst/>
              <a:ahLst/>
              <a:cxnLst/>
              <a:rect l="l" t="t" r="r" b="b"/>
              <a:pathLst>
                <a:path w="1161415" h="290829">
                  <a:moveTo>
                    <a:pt x="580644" y="0"/>
                  </a:moveTo>
                  <a:lnTo>
                    <a:pt x="507810" y="1131"/>
                  </a:lnTo>
                  <a:lnTo>
                    <a:pt x="437676" y="4435"/>
                  </a:lnTo>
                  <a:lnTo>
                    <a:pt x="370785" y="9775"/>
                  </a:lnTo>
                  <a:lnTo>
                    <a:pt x="307682" y="17014"/>
                  </a:lnTo>
                  <a:lnTo>
                    <a:pt x="248912" y="26017"/>
                  </a:lnTo>
                  <a:lnTo>
                    <a:pt x="195017" y="36646"/>
                  </a:lnTo>
                  <a:lnTo>
                    <a:pt x="146543" y="48767"/>
                  </a:lnTo>
                  <a:lnTo>
                    <a:pt x="104033" y="62241"/>
                  </a:lnTo>
                  <a:lnTo>
                    <a:pt x="68032" y="76934"/>
                  </a:lnTo>
                  <a:lnTo>
                    <a:pt x="17733" y="109429"/>
                  </a:lnTo>
                  <a:lnTo>
                    <a:pt x="0" y="145161"/>
                  </a:lnTo>
                  <a:lnTo>
                    <a:pt x="4524" y="163363"/>
                  </a:lnTo>
                  <a:lnTo>
                    <a:pt x="39084" y="197612"/>
                  </a:lnTo>
                  <a:lnTo>
                    <a:pt x="104033" y="228080"/>
                  </a:lnTo>
                  <a:lnTo>
                    <a:pt x="146543" y="241554"/>
                  </a:lnTo>
                  <a:lnTo>
                    <a:pt x="195017" y="253675"/>
                  </a:lnTo>
                  <a:lnTo>
                    <a:pt x="248912" y="264304"/>
                  </a:lnTo>
                  <a:lnTo>
                    <a:pt x="307682" y="273307"/>
                  </a:lnTo>
                  <a:lnTo>
                    <a:pt x="370785" y="280546"/>
                  </a:lnTo>
                  <a:lnTo>
                    <a:pt x="437676" y="285886"/>
                  </a:lnTo>
                  <a:lnTo>
                    <a:pt x="507810" y="289190"/>
                  </a:lnTo>
                  <a:lnTo>
                    <a:pt x="580644" y="290321"/>
                  </a:lnTo>
                  <a:lnTo>
                    <a:pt x="653477" y="289190"/>
                  </a:lnTo>
                  <a:lnTo>
                    <a:pt x="723611" y="285886"/>
                  </a:lnTo>
                  <a:lnTo>
                    <a:pt x="790502" y="280546"/>
                  </a:lnTo>
                  <a:lnTo>
                    <a:pt x="853605" y="273307"/>
                  </a:lnTo>
                  <a:lnTo>
                    <a:pt x="912375" y="264304"/>
                  </a:lnTo>
                  <a:lnTo>
                    <a:pt x="966270" y="253675"/>
                  </a:lnTo>
                  <a:lnTo>
                    <a:pt x="1014744" y="241554"/>
                  </a:lnTo>
                  <a:lnTo>
                    <a:pt x="1057254" y="228080"/>
                  </a:lnTo>
                  <a:lnTo>
                    <a:pt x="1093255" y="213387"/>
                  </a:lnTo>
                  <a:lnTo>
                    <a:pt x="1143554" y="180892"/>
                  </a:lnTo>
                  <a:lnTo>
                    <a:pt x="1161288" y="145161"/>
                  </a:lnTo>
                  <a:lnTo>
                    <a:pt x="1156763" y="126958"/>
                  </a:lnTo>
                  <a:lnTo>
                    <a:pt x="1122203" y="92709"/>
                  </a:lnTo>
                  <a:lnTo>
                    <a:pt x="1057254" y="62241"/>
                  </a:lnTo>
                  <a:lnTo>
                    <a:pt x="1014744" y="48767"/>
                  </a:lnTo>
                  <a:lnTo>
                    <a:pt x="966270" y="36646"/>
                  </a:lnTo>
                  <a:lnTo>
                    <a:pt x="912375" y="26017"/>
                  </a:lnTo>
                  <a:lnTo>
                    <a:pt x="853605" y="17014"/>
                  </a:lnTo>
                  <a:lnTo>
                    <a:pt x="790502" y="9775"/>
                  </a:lnTo>
                  <a:lnTo>
                    <a:pt x="723611" y="4435"/>
                  </a:lnTo>
                  <a:lnTo>
                    <a:pt x="653477" y="1131"/>
                  </a:lnTo>
                  <a:lnTo>
                    <a:pt x="580644" y="0"/>
                  </a:lnTo>
                  <a:close/>
                </a:path>
              </a:pathLst>
            </a:custGeom>
            <a:solidFill>
              <a:srgbClr val="6675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62127" y="3773423"/>
              <a:ext cx="1161415" cy="1841500"/>
            </a:xfrm>
            <a:custGeom>
              <a:avLst/>
              <a:gdLst/>
              <a:ahLst/>
              <a:cxnLst/>
              <a:rect l="l" t="t" r="r" b="b"/>
              <a:pathLst>
                <a:path w="1161415" h="1841500">
                  <a:moveTo>
                    <a:pt x="1161288" y="145161"/>
                  </a:moveTo>
                  <a:lnTo>
                    <a:pt x="1143554" y="180892"/>
                  </a:lnTo>
                  <a:lnTo>
                    <a:pt x="1093255" y="213387"/>
                  </a:lnTo>
                  <a:lnTo>
                    <a:pt x="1057254" y="228080"/>
                  </a:lnTo>
                  <a:lnTo>
                    <a:pt x="1014744" y="241554"/>
                  </a:lnTo>
                  <a:lnTo>
                    <a:pt x="966270" y="253675"/>
                  </a:lnTo>
                  <a:lnTo>
                    <a:pt x="912375" y="264304"/>
                  </a:lnTo>
                  <a:lnTo>
                    <a:pt x="853605" y="273307"/>
                  </a:lnTo>
                  <a:lnTo>
                    <a:pt x="790502" y="280546"/>
                  </a:lnTo>
                  <a:lnTo>
                    <a:pt x="723611" y="285886"/>
                  </a:lnTo>
                  <a:lnTo>
                    <a:pt x="653477" y="289190"/>
                  </a:lnTo>
                  <a:lnTo>
                    <a:pt x="580644" y="290321"/>
                  </a:lnTo>
                  <a:lnTo>
                    <a:pt x="507810" y="289190"/>
                  </a:lnTo>
                  <a:lnTo>
                    <a:pt x="437676" y="285886"/>
                  </a:lnTo>
                  <a:lnTo>
                    <a:pt x="370785" y="280546"/>
                  </a:lnTo>
                  <a:lnTo>
                    <a:pt x="307682" y="273307"/>
                  </a:lnTo>
                  <a:lnTo>
                    <a:pt x="248912" y="264304"/>
                  </a:lnTo>
                  <a:lnTo>
                    <a:pt x="195017" y="253675"/>
                  </a:lnTo>
                  <a:lnTo>
                    <a:pt x="146543" y="241554"/>
                  </a:lnTo>
                  <a:lnTo>
                    <a:pt x="104033" y="228080"/>
                  </a:lnTo>
                  <a:lnTo>
                    <a:pt x="68032" y="213387"/>
                  </a:lnTo>
                  <a:lnTo>
                    <a:pt x="17733" y="180892"/>
                  </a:lnTo>
                  <a:lnTo>
                    <a:pt x="0" y="145161"/>
                  </a:lnTo>
                  <a:lnTo>
                    <a:pt x="4524" y="126958"/>
                  </a:lnTo>
                  <a:lnTo>
                    <a:pt x="39084" y="92709"/>
                  </a:lnTo>
                  <a:lnTo>
                    <a:pt x="104033" y="62241"/>
                  </a:lnTo>
                  <a:lnTo>
                    <a:pt x="146543" y="48767"/>
                  </a:lnTo>
                  <a:lnTo>
                    <a:pt x="195017" y="36646"/>
                  </a:lnTo>
                  <a:lnTo>
                    <a:pt x="248912" y="26017"/>
                  </a:lnTo>
                  <a:lnTo>
                    <a:pt x="307682" y="17014"/>
                  </a:lnTo>
                  <a:lnTo>
                    <a:pt x="370785" y="9775"/>
                  </a:lnTo>
                  <a:lnTo>
                    <a:pt x="437676" y="4435"/>
                  </a:lnTo>
                  <a:lnTo>
                    <a:pt x="507810" y="1131"/>
                  </a:lnTo>
                  <a:lnTo>
                    <a:pt x="580644" y="0"/>
                  </a:lnTo>
                  <a:lnTo>
                    <a:pt x="653477" y="1131"/>
                  </a:lnTo>
                  <a:lnTo>
                    <a:pt x="723611" y="4435"/>
                  </a:lnTo>
                  <a:lnTo>
                    <a:pt x="790502" y="9775"/>
                  </a:lnTo>
                  <a:lnTo>
                    <a:pt x="853605" y="17014"/>
                  </a:lnTo>
                  <a:lnTo>
                    <a:pt x="912375" y="26017"/>
                  </a:lnTo>
                  <a:lnTo>
                    <a:pt x="966270" y="36646"/>
                  </a:lnTo>
                  <a:lnTo>
                    <a:pt x="1014744" y="48767"/>
                  </a:lnTo>
                  <a:lnTo>
                    <a:pt x="1057254" y="62241"/>
                  </a:lnTo>
                  <a:lnTo>
                    <a:pt x="1093255" y="76934"/>
                  </a:lnTo>
                  <a:lnTo>
                    <a:pt x="1143554" y="109429"/>
                  </a:lnTo>
                  <a:lnTo>
                    <a:pt x="1161288" y="145161"/>
                  </a:lnTo>
                  <a:lnTo>
                    <a:pt x="1161288" y="1695831"/>
                  </a:lnTo>
                  <a:lnTo>
                    <a:pt x="1143554" y="1731562"/>
                  </a:lnTo>
                  <a:lnTo>
                    <a:pt x="1093255" y="1764057"/>
                  </a:lnTo>
                  <a:lnTo>
                    <a:pt x="1057254" y="1778750"/>
                  </a:lnTo>
                  <a:lnTo>
                    <a:pt x="1014744" y="1792224"/>
                  </a:lnTo>
                  <a:lnTo>
                    <a:pt x="966270" y="1804345"/>
                  </a:lnTo>
                  <a:lnTo>
                    <a:pt x="912375" y="1814974"/>
                  </a:lnTo>
                  <a:lnTo>
                    <a:pt x="853605" y="1823977"/>
                  </a:lnTo>
                  <a:lnTo>
                    <a:pt x="790502" y="1831216"/>
                  </a:lnTo>
                  <a:lnTo>
                    <a:pt x="723611" y="1836556"/>
                  </a:lnTo>
                  <a:lnTo>
                    <a:pt x="653477" y="1839860"/>
                  </a:lnTo>
                  <a:lnTo>
                    <a:pt x="580644" y="1840991"/>
                  </a:lnTo>
                  <a:lnTo>
                    <a:pt x="507810" y="1839860"/>
                  </a:lnTo>
                  <a:lnTo>
                    <a:pt x="437676" y="1836556"/>
                  </a:lnTo>
                  <a:lnTo>
                    <a:pt x="370785" y="1831216"/>
                  </a:lnTo>
                  <a:lnTo>
                    <a:pt x="307682" y="1823977"/>
                  </a:lnTo>
                  <a:lnTo>
                    <a:pt x="248912" y="1814974"/>
                  </a:lnTo>
                  <a:lnTo>
                    <a:pt x="195017" y="1804345"/>
                  </a:lnTo>
                  <a:lnTo>
                    <a:pt x="146543" y="1792224"/>
                  </a:lnTo>
                  <a:lnTo>
                    <a:pt x="104033" y="1778750"/>
                  </a:lnTo>
                  <a:lnTo>
                    <a:pt x="68032" y="1764057"/>
                  </a:lnTo>
                  <a:lnTo>
                    <a:pt x="17733" y="1731562"/>
                  </a:lnTo>
                  <a:lnTo>
                    <a:pt x="0" y="1695831"/>
                  </a:lnTo>
                  <a:lnTo>
                    <a:pt x="0" y="145161"/>
                  </a:lnTo>
                </a:path>
              </a:pathLst>
            </a:custGeom>
            <a:ln w="12700">
              <a:solidFill>
                <a:srgbClr val="000F3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2750057" y="3112769"/>
            <a:ext cx="140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Bed</a:t>
            </a:r>
            <a:r>
              <a:rPr dirty="0" sz="1600" spc="-2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dirty="0" sz="1600" spc="-2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lock</a:t>
            </a:r>
            <a:r>
              <a:rPr dirty="0" sz="1600" spc="-2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3E3E3E"/>
                </a:solidFill>
                <a:latin typeface="Times New Roman"/>
                <a:cs typeface="Times New Roman"/>
              </a:rPr>
              <a:t>nut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927608" y="5811418"/>
            <a:ext cx="12852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Required</a:t>
            </a:r>
            <a:r>
              <a:rPr dirty="0" sz="1600" spc="-5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3E3E3E"/>
                </a:solidFill>
                <a:latin typeface="Times New Roman"/>
                <a:cs typeface="Times New Roman"/>
              </a:rPr>
              <a:t>shape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5518150" y="3933190"/>
            <a:ext cx="1270000" cy="1805305"/>
            <a:chOff x="5518150" y="3933190"/>
            <a:chExt cx="1270000" cy="1805305"/>
          </a:xfrm>
        </p:grpSpPr>
        <p:sp>
          <p:nvSpPr>
            <p:cNvPr id="33" name="object 33" descr=""/>
            <p:cNvSpPr/>
            <p:nvPr/>
          </p:nvSpPr>
          <p:spPr>
            <a:xfrm>
              <a:off x="5551932" y="3948684"/>
              <a:ext cx="1203960" cy="1673860"/>
            </a:xfrm>
            <a:custGeom>
              <a:avLst/>
              <a:gdLst/>
              <a:ahLst/>
              <a:cxnLst/>
              <a:rect l="l" t="t" r="r" b="b"/>
              <a:pathLst>
                <a:path w="1203959" h="1673860">
                  <a:moveTo>
                    <a:pt x="1203960" y="0"/>
                  </a:moveTo>
                  <a:lnTo>
                    <a:pt x="0" y="0"/>
                  </a:lnTo>
                  <a:lnTo>
                    <a:pt x="0" y="1673352"/>
                  </a:lnTo>
                  <a:lnTo>
                    <a:pt x="1203960" y="1673352"/>
                  </a:lnTo>
                  <a:lnTo>
                    <a:pt x="1203960" y="0"/>
                  </a:lnTo>
                  <a:close/>
                </a:path>
              </a:pathLst>
            </a:custGeom>
            <a:solidFill>
              <a:srgbClr val="0018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551932" y="3948684"/>
              <a:ext cx="1203960" cy="1673860"/>
            </a:xfrm>
            <a:custGeom>
              <a:avLst/>
              <a:gdLst/>
              <a:ahLst/>
              <a:cxnLst/>
              <a:rect l="l" t="t" r="r" b="b"/>
              <a:pathLst>
                <a:path w="1203959" h="1673860">
                  <a:moveTo>
                    <a:pt x="0" y="1673352"/>
                  </a:moveTo>
                  <a:lnTo>
                    <a:pt x="1203960" y="1673352"/>
                  </a:lnTo>
                  <a:lnTo>
                    <a:pt x="1203960" y="0"/>
                  </a:lnTo>
                  <a:lnTo>
                    <a:pt x="0" y="0"/>
                  </a:lnTo>
                  <a:lnTo>
                    <a:pt x="0" y="1673352"/>
                  </a:lnTo>
                  <a:close/>
                </a:path>
              </a:pathLst>
            </a:custGeom>
            <a:ln w="12700">
              <a:solidFill>
                <a:srgbClr val="000F3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5524500" y="3939540"/>
              <a:ext cx="157480" cy="1792605"/>
            </a:xfrm>
            <a:custGeom>
              <a:avLst/>
              <a:gdLst/>
              <a:ahLst/>
              <a:cxnLst/>
              <a:rect l="l" t="t" r="r" b="b"/>
              <a:pathLst>
                <a:path w="157479" h="1792604">
                  <a:moveTo>
                    <a:pt x="0" y="0"/>
                  </a:moveTo>
                  <a:lnTo>
                    <a:pt x="11175" y="1792224"/>
                  </a:lnTo>
                  <a:lnTo>
                    <a:pt x="34224" y="1676411"/>
                  </a:lnTo>
                  <a:lnTo>
                    <a:pt x="84788" y="1399222"/>
                  </a:lnTo>
                  <a:lnTo>
                    <a:pt x="134995" y="1066026"/>
                  </a:lnTo>
                  <a:lnTo>
                    <a:pt x="156972" y="782193"/>
                  </a:lnTo>
                  <a:lnTo>
                    <a:pt x="155747" y="726840"/>
                  </a:lnTo>
                  <a:lnTo>
                    <a:pt x="152862" y="672740"/>
                  </a:lnTo>
                  <a:lnTo>
                    <a:pt x="148427" y="619809"/>
                  </a:lnTo>
                  <a:lnTo>
                    <a:pt x="142553" y="567963"/>
                  </a:lnTo>
                  <a:lnTo>
                    <a:pt x="135350" y="517119"/>
                  </a:lnTo>
                  <a:lnTo>
                    <a:pt x="126928" y="467193"/>
                  </a:lnTo>
                  <a:lnTo>
                    <a:pt x="117398" y="418101"/>
                  </a:lnTo>
                  <a:lnTo>
                    <a:pt x="106870" y="369760"/>
                  </a:lnTo>
                  <a:lnTo>
                    <a:pt x="95455" y="322085"/>
                  </a:lnTo>
                  <a:lnTo>
                    <a:pt x="83264" y="274994"/>
                  </a:lnTo>
                  <a:lnTo>
                    <a:pt x="70407" y="228401"/>
                  </a:lnTo>
                  <a:lnTo>
                    <a:pt x="56995" y="182225"/>
                  </a:lnTo>
                  <a:lnTo>
                    <a:pt x="43137" y="136380"/>
                  </a:lnTo>
                  <a:lnTo>
                    <a:pt x="28945" y="907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5524500" y="3939540"/>
              <a:ext cx="157480" cy="1792605"/>
            </a:xfrm>
            <a:custGeom>
              <a:avLst/>
              <a:gdLst/>
              <a:ahLst/>
              <a:cxnLst/>
              <a:rect l="l" t="t" r="r" b="b"/>
              <a:pathLst>
                <a:path w="157479" h="1792604">
                  <a:moveTo>
                    <a:pt x="0" y="0"/>
                  </a:moveTo>
                  <a:lnTo>
                    <a:pt x="14529" y="45351"/>
                  </a:lnTo>
                  <a:lnTo>
                    <a:pt x="28945" y="90783"/>
                  </a:lnTo>
                  <a:lnTo>
                    <a:pt x="43137" y="136380"/>
                  </a:lnTo>
                  <a:lnTo>
                    <a:pt x="56995" y="182225"/>
                  </a:lnTo>
                  <a:lnTo>
                    <a:pt x="70407" y="228401"/>
                  </a:lnTo>
                  <a:lnTo>
                    <a:pt x="83264" y="274994"/>
                  </a:lnTo>
                  <a:lnTo>
                    <a:pt x="95455" y="322085"/>
                  </a:lnTo>
                  <a:lnTo>
                    <a:pt x="106870" y="369760"/>
                  </a:lnTo>
                  <a:lnTo>
                    <a:pt x="117398" y="418101"/>
                  </a:lnTo>
                  <a:lnTo>
                    <a:pt x="126928" y="467193"/>
                  </a:lnTo>
                  <a:lnTo>
                    <a:pt x="135350" y="517119"/>
                  </a:lnTo>
                  <a:lnTo>
                    <a:pt x="142553" y="567963"/>
                  </a:lnTo>
                  <a:lnTo>
                    <a:pt x="148427" y="619809"/>
                  </a:lnTo>
                  <a:lnTo>
                    <a:pt x="152862" y="672740"/>
                  </a:lnTo>
                  <a:lnTo>
                    <a:pt x="155747" y="726840"/>
                  </a:lnTo>
                  <a:lnTo>
                    <a:pt x="156972" y="782193"/>
                  </a:lnTo>
                  <a:lnTo>
                    <a:pt x="134995" y="1066026"/>
                  </a:lnTo>
                  <a:lnTo>
                    <a:pt x="84788" y="1399222"/>
                  </a:lnTo>
                  <a:lnTo>
                    <a:pt x="34224" y="1676411"/>
                  </a:lnTo>
                  <a:lnTo>
                    <a:pt x="11175" y="179222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6626352" y="3939540"/>
              <a:ext cx="155575" cy="1792605"/>
            </a:xfrm>
            <a:custGeom>
              <a:avLst/>
              <a:gdLst/>
              <a:ahLst/>
              <a:cxnLst/>
              <a:rect l="l" t="t" r="r" b="b"/>
              <a:pathLst>
                <a:path w="155575" h="1792604">
                  <a:moveTo>
                    <a:pt x="155448" y="0"/>
                  </a:moveTo>
                  <a:lnTo>
                    <a:pt x="126786" y="90783"/>
                  </a:lnTo>
                  <a:lnTo>
                    <a:pt x="112733" y="136380"/>
                  </a:lnTo>
                  <a:lnTo>
                    <a:pt x="99012" y="182225"/>
                  </a:lnTo>
                  <a:lnTo>
                    <a:pt x="85731" y="228401"/>
                  </a:lnTo>
                  <a:lnTo>
                    <a:pt x="73000" y="274994"/>
                  </a:lnTo>
                  <a:lnTo>
                    <a:pt x="60928" y="322085"/>
                  </a:lnTo>
                  <a:lnTo>
                    <a:pt x="49625" y="369760"/>
                  </a:lnTo>
                  <a:lnTo>
                    <a:pt x="39200" y="418101"/>
                  </a:lnTo>
                  <a:lnTo>
                    <a:pt x="29762" y="467193"/>
                  </a:lnTo>
                  <a:lnTo>
                    <a:pt x="21421" y="517119"/>
                  </a:lnTo>
                  <a:lnTo>
                    <a:pt x="14287" y="567963"/>
                  </a:lnTo>
                  <a:lnTo>
                    <a:pt x="8468" y="619809"/>
                  </a:lnTo>
                  <a:lnTo>
                    <a:pt x="4074" y="672740"/>
                  </a:lnTo>
                  <a:lnTo>
                    <a:pt x="1215" y="726840"/>
                  </a:lnTo>
                  <a:lnTo>
                    <a:pt x="0" y="782193"/>
                  </a:lnTo>
                  <a:lnTo>
                    <a:pt x="21812" y="1066026"/>
                  </a:lnTo>
                  <a:lnTo>
                    <a:pt x="71532" y="1399222"/>
                  </a:lnTo>
                  <a:lnTo>
                    <a:pt x="121586" y="1676411"/>
                  </a:lnTo>
                  <a:lnTo>
                    <a:pt x="144399" y="1792224"/>
                  </a:lnTo>
                  <a:lnTo>
                    <a:pt x="1554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6626352" y="3939540"/>
              <a:ext cx="155575" cy="1792605"/>
            </a:xfrm>
            <a:custGeom>
              <a:avLst/>
              <a:gdLst/>
              <a:ahLst/>
              <a:cxnLst/>
              <a:rect l="l" t="t" r="r" b="b"/>
              <a:pathLst>
                <a:path w="155575" h="1792604">
                  <a:moveTo>
                    <a:pt x="155448" y="0"/>
                  </a:moveTo>
                  <a:lnTo>
                    <a:pt x="141061" y="45351"/>
                  </a:lnTo>
                  <a:lnTo>
                    <a:pt x="126786" y="90783"/>
                  </a:lnTo>
                  <a:lnTo>
                    <a:pt x="112733" y="136380"/>
                  </a:lnTo>
                  <a:lnTo>
                    <a:pt x="99012" y="182225"/>
                  </a:lnTo>
                  <a:lnTo>
                    <a:pt x="85731" y="228401"/>
                  </a:lnTo>
                  <a:lnTo>
                    <a:pt x="73000" y="274994"/>
                  </a:lnTo>
                  <a:lnTo>
                    <a:pt x="60928" y="322085"/>
                  </a:lnTo>
                  <a:lnTo>
                    <a:pt x="49625" y="369760"/>
                  </a:lnTo>
                  <a:lnTo>
                    <a:pt x="39200" y="418101"/>
                  </a:lnTo>
                  <a:lnTo>
                    <a:pt x="29762" y="467193"/>
                  </a:lnTo>
                  <a:lnTo>
                    <a:pt x="21421" y="517119"/>
                  </a:lnTo>
                  <a:lnTo>
                    <a:pt x="14287" y="567963"/>
                  </a:lnTo>
                  <a:lnTo>
                    <a:pt x="8468" y="619809"/>
                  </a:lnTo>
                  <a:lnTo>
                    <a:pt x="4074" y="672740"/>
                  </a:lnTo>
                  <a:lnTo>
                    <a:pt x="1215" y="726840"/>
                  </a:lnTo>
                  <a:lnTo>
                    <a:pt x="0" y="782193"/>
                  </a:lnTo>
                  <a:lnTo>
                    <a:pt x="21812" y="1066026"/>
                  </a:lnTo>
                  <a:lnTo>
                    <a:pt x="71532" y="1399222"/>
                  </a:lnTo>
                  <a:lnTo>
                    <a:pt x="121586" y="1676411"/>
                  </a:lnTo>
                  <a:lnTo>
                    <a:pt x="144399" y="179222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4479797" y="5824829"/>
            <a:ext cx="32308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Effect</a:t>
            </a:r>
            <a:r>
              <a:rPr dirty="0" sz="1600" spc="-3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dirty="0" sz="1600" spc="-20">
                <a:solidFill>
                  <a:srgbClr val="3E3E3E"/>
                </a:solidFill>
                <a:latin typeface="Times New Roman"/>
                <a:cs typeface="Times New Roman"/>
              </a:rPr>
              <a:t> miss-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aligned</a:t>
            </a:r>
            <a:r>
              <a:rPr dirty="0" sz="1600" spc="2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centers</a:t>
            </a:r>
            <a:r>
              <a:rPr dirty="0" sz="1600" spc="-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on</a:t>
            </a:r>
            <a:r>
              <a:rPr dirty="0" sz="1600" spc="-3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3E3E3E"/>
                </a:solidFill>
                <a:latin typeface="Times New Roman"/>
                <a:cs typeface="Times New Roman"/>
              </a:rPr>
              <a:t>shape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6340347" y="733082"/>
            <a:ext cx="5634355" cy="6125210"/>
            <a:chOff x="6340347" y="733082"/>
            <a:chExt cx="5634355" cy="6125210"/>
          </a:xfrm>
        </p:grpSpPr>
        <p:pic>
          <p:nvPicPr>
            <p:cNvPr id="41" name="object 4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07651" y="733082"/>
              <a:ext cx="2566543" cy="6124914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02723" y="928116"/>
              <a:ext cx="1996439" cy="5689091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9937241" y="2926841"/>
              <a:ext cx="1316990" cy="1584960"/>
            </a:xfrm>
            <a:custGeom>
              <a:avLst/>
              <a:gdLst/>
              <a:ahLst/>
              <a:cxnLst/>
              <a:rect l="l" t="t" r="r" b="b"/>
              <a:pathLst>
                <a:path w="1316990" h="1584960">
                  <a:moveTo>
                    <a:pt x="0" y="1584960"/>
                  </a:moveTo>
                  <a:lnTo>
                    <a:pt x="1316736" y="1584960"/>
                  </a:lnTo>
                  <a:lnTo>
                    <a:pt x="1316736" y="0"/>
                  </a:lnTo>
                  <a:lnTo>
                    <a:pt x="0" y="0"/>
                  </a:lnTo>
                  <a:lnTo>
                    <a:pt x="0" y="1584960"/>
                  </a:lnTo>
                  <a:close/>
                </a:path>
              </a:pathLst>
            </a:custGeom>
            <a:ln w="38100">
              <a:solidFill>
                <a:srgbClr val="000F3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6340347" y="3137281"/>
              <a:ext cx="3590925" cy="132080"/>
            </a:xfrm>
            <a:custGeom>
              <a:avLst/>
              <a:gdLst/>
              <a:ahLst/>
              <a:cxnLst/>
              <a:rect l="l" t="t" r="r" b="b"/>
              <a:pathLst>
                <a:path w="3590925" h="132079">
                  <a:moveTo>
                    <a:pt x="3504439" y="28627"/>
                  </a:moveTo>
                  <a:lnTo>
                    <a:pt x="0" y="103505"/>
                  </a:lnTo>
                  <a:lnTo>
                    <a:pt x="507" y="132080"/>
                  </a:lnTo>
                  <a:lnTo>
                    <a:pt x="3505071" y="57073"/>
                  </a:lnTo>
                  <a:lnTo>
                    <a:pt x="3504439" y="28627"/>
                  </a:lnTo>
                  <a:close/>
                </a:path>
                <a:path w="3590925" h="132079">
                  <a:moveTo>
                    <a:pt x="3563601" y="28321"/>
                  </a:moveTo>
                  <a:lnTo>
                    <a:pt x="3518788" y="28321"/>
                  </a:lnTo>
                  <a:lnTo>
                    <a:pt x="3519297" y="56769"/>
                  </a:lnTo>
                  <a:lnTo>
                    <a:pt x="3505071" y="57073"/>
                  </a:lnTo>
                  <a:lnTo>
                    <a:pt x="3505707" y="85725"/>
                  </a:lnTo>
                  <a:lnTo>
                    <a:pt x="3590417" y="41021"/>
                  </a:lnTo>
                  <a:lnTo>
                    <a:pt x="3563601" y="28321"/>
                  </a:lnTo>
                  <a:close/>
                </a:path>
                <a:path w="3590925" h="132079">
                  <a:moveTo>
                    <a:pt x="3518788" y="28321"/>
                  </a:moveTo>
                  <a:lnTo>
                    <a:pt x="3504439" y="28627"/>
                  </a:lnTo>
                  <a:lnTo>
                    <a:pt x="3505071" y="57073"/>
                  </a:lnTo>
                  <a:lnTo>
                    <a:pt x="3519297" y="56769"/>
                  </a:lnTo>
                  <a:lnTo>
                    <a:pt x="3518788" y="28321"/>
                  </a:lnTo>
                  <a:close/>
                </a:path>
                <a:path w="3590925" h="132079">
                  <a:moveTo>
                    <a:pt x="3503803" y="0"/>
                  </a:moveTo>
                  <a:lnTo>
                    <a:pt x="3504439" y="28627"/>
                  </a:lnTo>
                  <a:lnTo>
                    <a:pt x="3518788" y="28321"/>
                  </a:lnTo>
                  <a:lnTo>
                    <a:pt x="3563601" y="28321"/>
                  </a:lnTo>
                  <a:lnTo>
                    <a:pt x="3503803" y="0"/>
                  </a:lnTo>
                  <a:close/>
                </a:path>
              </a:pathLst>
            </a:custGeom>
            <a:solidFill>
              <a:srgbClr val="00184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TRANSMISSION</a:t>
            </a:r>
            <a:r>
              <a:rPr dirty="0" spc="-25"/>
              <a:t> </a:t>
            </a:r>
            <a:r>
              <a:rPr dirty="0"/>
              <a:t>DIVISION,</a:t>
            </a:r>
            <a:r>
              <a:rPr dirty="0" spc="-15"/>
              <a:t> </a:t>
            </a:r>
            <a:r>
              <a:rPr dirty="0" spc="-80"/>
              <a:t>TATA</a:t>
            </a:r>
            <a:r>
              <a:rPr dirty="0" spc="10"/>
              <a:t> </a:t>
            </a:r>
            <a:r>
              <a:rPr dirty="0" spc="-10"/>
              <a:t>MOTORS</a:t>
            </a:r>
          </a:p>
        </p:txBody>
      </p:sp>
      <p:sp>
        <p:nvSpPr>
          <p:cNvPr id="46" name="object 4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3640736"/>
            <a:ext cx="1903730" cy="1565910"/>
          </a:xfrm>
          <a:custGeom>
            <a:avLst/>
            <a:gdLst/>
            <a:ahLst/>
            <a:cxnLst/>
            <a:rect l="l" t="t" r="r" b="b"/>
            <a:pathLst>
              <a:path w="1903730" h="1565910">
                <a:moveTo>
                  <a:pt x="1903475" y="1565501"/>
                </a:moveTo>
                <a:lnTo>
                  <a:pt x="0" y="0"/>
                </a:lnTo>
              </a:path>
            </a:pathLst>
          </a:custGeom>
          <a:ln w="6349">
            <a:solidFill>
              <a:srgbClr val="EAB1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562088" y="-3175"/>
            <a:ext cx="4630420" cy="3536950"/>
            <a:chOff x="7562088" y="-3175"/>
            <a:chExt cx="4630420" cy="3536950"/>
          </a:xfrm>
        </p:grpSpPr>
        <p:sp>
          <p:nvSpPr>
            <p:cNvPr id="4" name="object 4" descr=""/>
            <p:cNvSpPr/>
            <p:nvPr/>
          </p:nvSpPr>
          <p:spPr>
            <a:xfrm>
              <a:off x="7562088" y="0"/>
              <a:ext cx="4630420" cy="3533775"/>
            </a:xfrm>
            <a:custGeom>
              <a:avLst/>
              <a:gdLst/>
              <a:ahLst/>
              <a:cxnLst/>
              <a:rect l="l" t="t" r="r" b="b"/>
              <a:pathLst>
                <a:path w="4630420" h="3533775">
                  <a:moveTo>
                    <a:pt x="2263775" y="0"/>
                  </a:moveTo>
                  <a:lnTo>
                    <a:pt x="0" y="0"/>
                  </a:lnTo>
                  <a:lnTo>
                    <a:pt x="4629911" y="3533273"/>
                  </a:lnTo>
                  <a:lnTo>
                    <a:pt x="4629911" y="1805692"/>
                  </a:lnTo>
                  <a:lnTo>
                    <a:pt x="226377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526523" y="0"/>
              <a:ext cx="1241425" cy="963930"/>
            </a:xfrm>
            <a:custGeom>
              <a:avLst/>
              <a:gdLst/>
              <a:ahLst/>
              <a:cxnLst/>
              <a:rect l="l" t="t" r="r" b="b"/>
              <a:pathLst>
                <a:path w="1241425" h="963930">
                  <a:moveTo>
                    <a:pt x="1240917" y="963929"/>
                  </a:moveTo>
                  <a:lnTo>
                    <a:pt x="0" y="0"/>
                  </a:lnTo>
                </a:path>
              </a:pathLst>
            </a:custGeom>
            <a:ln w="6349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1234547" y="820674"/>
              <a:ext cx="957580" cy="982344"/>
            </a:xfrm>
            <a:custGeom>
              <a:avLst/>
              <a:gdLst/>
              <a:ahLst/>
              <a:cxnLst/>
              <a:rect l="l" t="t" r="r" b="b"/>
              <a:pathLst>
                <a:path w="957579" h="982344">
                  <a:moveTo>
                    <a:pt x="2667" y="0"/>
                  </a:moveTo>
                  <a:lnTo>
                    <a:pt x="0" y="278511"/>
                  </a:lnTo>
                  <a:lnTo>
                    <a:pt x="957452" y="982289"/>
                  </a:lnTo>
                  <a:lnTo>
                    <a:pt x="957452" y="701599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rgbClr val="EAB1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1165078" y="210872"/>
            <a:ext cx="624840" cy="60833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35"/>
              </a:spcBef>
            </a:pPr>
            <a:r>
              <a:rPr dirty="0" sz="3400" spc="-25">
                <a:solidFill>
                  <a:srgbClr val="014067"/>
                </a:solidFill>
                <a:latin typeface="Arial Black"/>
                <a:cs typeface="Arial Black"/>
              </a:rPr>
              <a:t>FR</a:t>
            </a:r>
            <a:endParaRPr sz="3400">
              <a:latin typeface="Arial Black"/>
              <a:cs typeface="Arial Black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165" y="40552"/>
            <a:ext cx="541776" cy="713396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432816" y="0"/>
            <a:ext cx="11759565" cy="6468110"/>
            <a:chOff x="432816" y="0"/>
            <a:chExt cx="11759565" cy="6468110"/>
          </a:xfrm>
        </p:grpSpPr>
        <p:sp>
          <p:nvSpPr>
            <p:cNvPr id="10" name="object 10" descr=""/>
            <p:cNvSpPr/>
            <p:nvPr/>
          </p:nvSpPr>
          <p:spPr>
            <a:xfrm>
              <a:off x="6679692" y="0"/>
              <a:ext cx="1447800" cy="638810"/>
            </a:xfrm>
            <a:custGeom>
              <a:avLst/>
              <a:gdLst/>
              <a:ahLst/>
              <a:cxnLst/>
              <a:rect l="l" t="t" r="r" b="b"/>
              <a:pathLst>
                <a:path w="1447800" h="638810">
                  <a:moveTo>
                    <a:pt x="581786" y="0"/>
                  </a:moveTo>
                  <a:lnTo>
                    <a:pt x="0" y="0"/>
                  </a:lnTo>
                  <a:lnTo>
                    <a:pt x="866012" y="638555"/>
                  </a:lnTo>
                  <a:lnTo>
                    <a:pt x="1447800" y="638555"/>
                  </a:lnTo>
                  <a:lnTo>
                    <a:pt x="581786" y="0"/>
                  </a:lnTo>
                  <a:close/>
                </a:path>
              </a:pathLst>
            </a:custGeom>
            <a:solidFill>
              <a:srgbClr val="0140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997184" y="160020"/>
              <a:ext cx="1051560" cy="565785"/>
            </a:xfrm>
            <a:custGeom>
              <a:avLst/>
              <a:gdLst/>
              <a:ahLst/>
              <a:cxnLst/>
              <a:rect l="l" t="t" r="r" b="b"/>
              <a:pathLst>
                <a:path w="1051559" h="565785">
                  <a:moveTo>
                    <a:pt x="1051559" y="0"/>
                  </a:moveTo>
                  <a:lnTo>
                    <a:pt x="0" y="0"/>
                  </a:lnTo>
                  <a:lnTo>
                    <a:pt x="0" y="565403"/>
                  </a:lnTo>
                  <a:lnTo>
                    <a:pt x="1051559" y="565403"/>
                  </a:lnTo>
                  <a:lnTo>
                    <a:pt x="10515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997184" y="160020"/>
              <a:ext cx="1051560" cy="565785"/>
            </a:xfrm>
            <a:custGeom>
              <a:avLst/>
              <a:gdLst/>
              <a:ahLst/>
              <a:cxnLst/>
              <a:rect l="l" t="t" r="r" b="b"/>
              <a:pathLst>
                <a:path w="1051559" h="565785">
                  <a:moveTo>
                    <a:pt x="0" y="565403"/>
                  </a:moveTo>
                  <a:lnTo>
                    <a:pt x="1051559" y="565403"/>
                  </a:lnTo>
                  <a:lnTo>
                    <a:pt x="1051559" y="0"/>
                  </a:lnTo>
                  <a:lnTo>
                    <a:pt x="0" y="0"/>
                  </a:lnTo>
                  <a:lnTo>
                    <a:pt x="0" y="56540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32463" y="82296"/>
              <a:ext cx="859535" cy="720851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2816" y="803148"/>
              <a:ext cx="9247632" cy="5664708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133652" y="166827"/>
            <a:ext cx="514667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89605" algn="l"/>
              </a:tabLst>
            </a:pPr>
            <a:r>
              <a:rPr dirty="0" spc="220"/>
              <a:t>BASEPLATE</a:t>
            </a:r>
            <a:r>
              <a:rPr dirty="0"/>
              <a:t>	</a:t>
            </a:r>
            <a:r>
              <a:rPr dirty="0" spc="235"/>
              <a:t>DESIGN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TRANSMISSION</a:t>
            </a:r>
            <a:r>
              <a:rPr dirty="0" spc="-25"/>
              <a:t> </a:t>
            </a:r>
            <a:r>
              <a:rPr dirty="0"/>
              <a:t>DIVISION,</a:t>
            </a:r>
            <a:r>
              <a:rPr dirty="0" spc="-15"/>
              <a:t> </a:t>
            </a:r>
            <a:r>
              <a:rPr dirty="0" spc="-80"/>
              <a:t>TATA</a:t>
            </a:r>
            <a:r>
              <a:rPr dirty="0" spc="10"/>
              <a:t> </a:t>
            </a:r>
            <a:r>
              <a:rPr dirty="0" spc="-10"/>
              <a:t>MOTORS</a:t>
            </a: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165078" y="210872"/>
            <a:ext cx="624840" cy="60833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35"/>
              </a:spcBef>
            </a:pPr>
            <a:r>
              <a:rPr dirty="0" sz="3400" spc="-25">
                <a:solidFill>
                  <a:srgbClr val="014067"/>
                </a:solidFill>
                <a:latin typeface="Arial Black"/>
                <a:cs typeface="Arial Black"/>
              </a:rPr>
              <a:t>FR</a:t>
            </a:r>
            <a:endParaRPr sz="3400">
              <a:latin typeface="Arial Black"/>
              <a:cs typeface="Arial Black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6679692" y="0"/>
            <a:ext cx="5512435" cy="803275"/>
            <a:chOff x="6679692" y="0"/>
            <a:chExt cx="5512435" cy="803275"/>
          </a:xfrm>
        </p:grpSpPr>
        <p:sp>
          <p:nvSpPr>
            <p:cNvPr id="4" name="object 4" descr=""/>
            <p:cNvSpPr/>
            <p:nvPr/>
          </p:nvSpPr>
          <p:spPr>
            <a:xfrm>
              <a:off x="6679692" y="0"/>
              <a:ext cx="1447800" cy="638810"/>
            </a:xfrm>
            <a:custGeom>
              <a:avLst/>
              <a:gdLst/>
              <a:ahLst/>
              <a:cxnLst/>
              <a:rect l="l" t="t" r="r" b="b"/>
              <a:pathLst>
                <a:path w="1447800" h="638810">
                  <a:moveTo>
                    <a:pt x="581786" y="0"/>
                  </a:moveTo>
                  <a:lnTo>
                    <a:pt x="0" y="0"/>
                  </a:lnTo>
                  <a:lnTo>
                    <a:pt x="866012" y="638555"/>
                  </a:lnTo>
                  <a:lnTo>
                    <a:pt x="1447800" y="638555"/>
                  </a:lnTo>
                  <a:lnTo>
                    <a:pt x="581786" y="0"/>
                  </a:lnTo>
                  <a:close/>
                </a:path>
              </a:pathLst>
            </a:custGeom>
            <a:solidFill>
              <a:srgbClr val="0140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997184" y="160020"/>
              <a:ext cx="1051560" cy="565785"/>
            </a:xfrm>
            <a:custGeom>
              <a:avLst/>
              <a:gdLst/>
              <a:ahLst/>
              <a:cxnLst/>
              <a:rect l="l" t="t" r="r" b="b"/>
              <a:pathLst>
                <a:path w="1051559" h="565785">
                  <a:moveTo>
                    <a:pt x="1051559" y="0"/>
                  </a:moveTo>
                  <a:lnTo>
                    <a:pt x="0" y="0"/>
                  </a:lnTo>
                  <a:lnTo>
                    <a:pt x="0" y="565403"/>
                  </a:lnTo>
                  <a:lnTo>
                    <a:pt x="1051559" y="565403"/>
                  </a:lnTo>
                  <a:lnTo>
                    <a:pt x="10515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997184" y="160020"/>
              <a:ext cx="1051560" cy="565785"/>
            </a:xfrm>
            <a:custGeom>
              <a:avLst/>
              <a:gdLst/>
              <a:ahLst/>
              <a:cxnLst/>
              <a:rect l="l" t="t" r="r" b="b"/>
              <a:pathLst>
                <a:path w="1051559" h="565785">
                  <a:moveTo>
                    <a:pt x="0" y="565403"/>
                  </a:moveTo>
                  <a:lnTo>
                    <a:pt x="1051559" y="565403"/>
                  </a:lnTo>
                  <a:lnTo>
                    <a:pt x="1051559" y="0"/>
                  </a:lnTo>
                  <a:lnTo>
                    <a:pt x="0" y="0"/>
                  </a:lnTo>
                  <a:lnTo>
                    <a:pt x="0" y="56540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32464" y="82296"/>
              <a:ext cx="859535" cy="720851"/>
            </a:xfrm>
            <a:prstGeom prst="rect">
              <a:avLst/>
            </a:prstGeom>
          </p:spPr>
        </p:pic>
      </p:grp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165" y="40552"/>
            <a:ext cx="541776" cy="71339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pc="229"/>
              <a:t>MANUFACTURING</a:t>
            </a:r>
            <a:r>
              <a:rPr dirty="0" spc="415"/>
              <a:t> </a:t>
            </a:r>
            <a:r>
              <a:rPr dirty="0" spc="145"/>
              <a:t>AND </a:t>
            </a:r>
            <a:r>
              <a:rPr dirty="0" spc="220"/>
              <a:t>IMPLEMENTATION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595376" y="2970402"/>
            <a:ext cx="64325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STEP</a:t>
            </a:r>
            <a:r>
              <a:rPr dirty="0" sz="1600" spc="-9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50">
                <a:solidFill>
                  <a:srgbClr val="3E3E3E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78105">
              <a:lnSpc>
                <a:spcPct val="100000"/>
              </a:lnSpc>
            </a:pPr>
            <a:r>
              <a:rPr dirty="0" sz="1600" spc="-10">
                <a:solidFill>
                  <a:srgbClr val="3E3E3E"/>
                </a:solidFill>
                <a:latin typeface="Times New Roman"/>
                <a:cs typeface="Times New Roman"/>
              </a:rPr>
              <a:t>Blank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684" y="1126236"/>
            <a:ext cx="1557527" cy="1807464"/>
          </a:xfrm>
          <a:prstGeom prst="rect">
            <a:avLst/>
          </a:prstGeom>
        </p:spPr>
      </p:pic>
      <p:grpSp>
        <p:nvGrpSpPr>
          <p:cNvPr id="12" name="object 12" descr=""/>
          <p:cNvGrpSpPr/>
          <p:nvPr/>
        </p:nvGrpSpPr>
        <p:grpSpPr>
          <a:xfrm>
            <a:off x="4663440" y="821436"/>
            <a:ext cx="7385684" cy="3167380"/>
            <a:chOff x="4663440" y="821436"/>
            <a:chExt cx="7385684" cy="3167380"/>
          </a:xfrm>
        </p:grpSpPr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85504" y="1691639"/>
              <a:ext cx="3063240" cy="2296668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92340" y="821436"/>
              <a:ext cx="1584959" cy="2112264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63440" y="1347216"/>
              <a:ext cx="2449067" cy="1591055"/>
            </a:xfrm>
            <a:prstGeom prst="rect">
              <a:avLst/>
            </a:prstGeom>
          </p:spPr>
        </p:pic>
      </p:grpSp>
      <p:pic>
        <p:nvPicPr>
          <p:cNvPr id="16" name="object 16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47672" y="1353311"/>
            <a:ext cx="2630424" cy="1580388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2534792" y="2970402"/>
            <a:ext cx="145478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STEP</a:t>
            </a:r>
            <a:r>
              <a:rPr dirty="0" sz="1600" spc="-9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50">
                <a:solidFill>
                  <a:srgbClr val="3E3E3E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Milling</a:t>
            </a:r>
            <a:r>
              <a:rPr dirty="0" sz="1600" spc="-2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3E3E3E"/>
                </a:solidFill>
                <a:latin typeface="Times New Roman"/>
                <a:cs typeface="Times New Roman"/>
              </a:rPr>
              <a:t>operation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997577" y="2961893"/>
            <a:ext cx="177800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STEP</a:t>
            </a:r>
            <a:r>
              <a:rPr dirty="0" sz="1600" spc="-9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50">
                <a:solidFill>
                  <a:srgbClr val="3E3E3E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Side</a:t>
            </a:r>
            <a:r>
              <a:rPr dirty="0" sz="1600" spc="-5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rectangular</a:t>
            </a:r>
            <a:r>
              <a:rPr dirty="0" sz="1600" spc="-3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3E3E3E"/>
                </a:solidFill>
                <a:latin typeface="Times New Roman"/>
                <a:cs typeface="Times New Roman"/>
              </a:rPr>
              <a:t>slots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320788" y="2961893"/>
            <a:ext cx="155448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STEP</a:t>
            </a:r>
            <a:r>
              <a:rPr dirty="0" sz="1600" spc="-9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50">
                <a:solidFill>
                  <a:srgbClr val="3E3E3E"/>
                </a:solidFill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Inclined</a:t>
            </a:r>
            <a:r>
              <a:rPr dirty="0" sz="1600" spc="-1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slot</a:t>
            </a:r>
            <a:r>
              <a:rPr dirty="0" sz="1600" spc="-2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at</a:t>
            </a:r>
            <a:r>
              <a:rPr dirty="0" sz="1600" spc="-25">
                <a:solidFill>
                  <a:srgbClr val="3E3E3E"/>
                </a:solidFill>
                <a:latin typeface="Times New Roman"/>
                <a:cs typeface="Times New Roman"/>
              </a:rPr>
              <a:t> 45º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2712720" y="3587496"/>
            <a:ext cx="6164580" cy="2016760"/>
            <a:chOff x="2712720" y="3587496"/>
            <a:chExt cx="6164580" cy="2016760"/>
          </a:xfrm>
        </p:grpSpPr>
        <p:pic>
          <p:nvPicPr>
            <p:cNvPr id="21" name="object 2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93535" y="3595116"/>
              <a:ext cx="2683764" cy="2008632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12720" y="3587496"/>
              <a:ext cx="3081528" cy="2008631"/>
            </a:xfrm>
            <a:prstGeom prst="rect">
              <a:avLst/>
            </a:prstGeom>
          </p:spPr>
        </p:pic>
      </p:grpSp>
      <p:pic>
        <p:nvPicPr>
          <p:cNvPr id="23" name="object 2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8684" y="3596640"/>
            <a:ext cx="2174748" cy="2007107"/>
          </a:xfrm>
          <a:prstGeom prst="rect">
            <a:avLst/>
          </a:prstGeom>
        </p:spPr>
      </p:pic>
      <p:sp>
        <p:nvSpPr>
          <p:cNvPr id="24" name="object 24" descr=""/>
          <p:cNvSpPr txBox="1"/>
          <p:nvPr/>
        </p:nvSpPr>
        <p:spPr>
          <a:xfrm>
            <a:off x="467969" y="5623966"/>
            <a:ext cx="151701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STEP</a:t>
            </a:r>
            <a:r>
              <a:rPr dirty="0" sz="1600" spc="-9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50">
                <a:solidFill>
                  <a:srgbClr val="3E3E3E"/>
                </a:solidFill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45º</a:t>
            </a:r>
            <a:r>
              <a:rPr dirty="0" sz="1600" spc="-4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inclination </a:t>
            </a:r>
            <a:r>
              <a:rPr dirty="0" sz="1600" spc="-25">
                <a:solidFill>
                  <a:srgbClr val="3E3E3E"/>
                </a:solidFill>
                <a:latin typeface="Times New Roman"/>
                <a:cs typeface="Times New Roman"/>
              </a:rPr>
              <a:t>cut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TRANSMISSION</a:t>
            </a:r>
            <a:r>
              <a:rPr dirty="0" spc="-25"/>
              <a:t> </a:t>
            </a:r>
            <a:r>
              <a:rPr dirty="0"/>
              <a:t>DIVISION,</a:t>
            </a:r>
            <a:r>
              <a:rPr dirty="0" spc="-15"/>
              <a:t> </a:t>
            </a:r>
            <a:r>
              <a:rPr dirty="0" spc="-80"/>
              <a:t>TATA</a:t>
            </a:r>
            <a:r>
              <a:rPr dirty="0" spc="10"/>
              <a:t> </a:t>
            </a:r>
            <a:r>
              <a:rPr dirty="0" spc="-10"/>
              <a:t>MOTORS</a:t>
            </a:r>
          </a:p>
        </p:txBody>
      </p:sp>
      <p:sp>
        <p:nvSpPr>
          <p:cNvPr id="28" name="object 2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25" name="object 25" descr=""/>
          <p:cNvSpPr txBox="1"/>
          <p:nvPr/>
        </p:nvSpPr>
        <p:spPr>
          <a:xfrm>
            <a:off x="3887851" y="5623966"/>
            <a:ext cx="92583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STEP</a:t>
            </a:r>
            <a:r>
              <a:rPr dirty="0" sz="1600" spc="-9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50">
                <a:solidFill>
                  <a:srgbClr val="3E3E3E"/>
                </a:solidFill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dirty="0" sz="1600" spc="-5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head</a:t>
            </a:r>
            <a:r>
              <a:rPr dirty="0" sz="1600" spc="-1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3E3E3E"/>
                </a:solidFill>
                <a:latin typeface="Times New Roman"/>
                <a:cs typeface="Times New Roman"/>
              </a:rPr>
              <a:t>slot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529831" y="5619089"/>
            <a:ext cx="2012314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STEP</a:t>
            </a:r>
            <a:r>
              <a:rPr dirty="0" sz="1600" spc="-9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50">
                <a:solidFill>
                  <a:srgbClr val="3E3E3E"/>
                </a:solidFill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Material</a:t>
            </a:r>
            <a:r>
              <a:rPr dirty="0" sz="1600" spc="-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filling</a:t>
            </a:r>
            <a:r>
              <a:rPr dirty="0" sz="1600" spc="-1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at</a:t>
            </a:r>
            <a:r>
              <a:rPr dirty="0" sz="1600" spc="-4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3E3E3E"/>
                </a:solidFill>
                <a:latin typeface="Times New Roman"/>
                <a:cs typeface="Times New Roman"/>
              </a:rPr>
              <a:t>center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165078" y="210872"/>
            <a:ext cx="624840" cy="60833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35"/>
              </a:spcBef>
            </a:pPr>
            <a:r>
              <a:rPr dirty="0" sz="3400" spc="-25">
                <a:solidFill>
                  <a:srgbClr val="014067"/>
                </a:solidFill>
                <a:latin typeface="Arial Black"/>
                <a:cs typeface="Arial Black"/>
              </a:rPr>
              <a:t>FR</a:t>
            </a:r>
            <a:endParaRPr sz="3400">
              <a:latin typeface="Arial Black"/>
              <a:cs typeface="Arial Black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6679692" y="0"/>
            <a:ext cx="5512435" cy="803275"/>
            <a:chOff x="6679692" y="0"/>
            <a:chExt cx="5512435" cy="803275"/>
          </a:xfrm>
        </p:grpSpPr>
        <p:sp>
          <p:nvSpPr>
            <p:cNvPr id="4" name="object 4" descr=""/>
            <p:cNvSpPr/>
            <p:nvPr/>
          </p:nvSpPr>
          <p:spPr>
            <a:xfrm>
              <a:off x="6679692" y="0"/>
              <a:ext cx="1447800" cy="638810"/>
            </a:xfrm>
            <a:custGeom>
              <a:avLst/>
              <a:gdLst/>
              <a:ahLst/>
              <a:cxnLst/>
              <a:rect l="l" t="t" r="r" b="b"/>
              <a:pathLst>
                <a:path w="1447800" h="638810">
                  <a:moveTo>
                    <a:pt x="581786" y="0"/>
                  </a:moveTo>
                  <a:lnTo>
                    <a:pt x="0" y="0"/>
                  </a:lnTo>
                  <a:lnTo>
                    <a:pt x="866012" y="638555"/>
                  </a:lnTo>
                  <a:lnTo>
                    <a:pt x="1447800" y="638555"/>
                  </a:lnTo>
                  <a:lnTo>
                    <a:pt x="581786" y="0"/>
                  </a:lnTo>
                  <a:close/>
                </a:path>
              </a:pathLst>
            </a:custGeom>
            <a:solidFill>
              <a:srgbClr val="0140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997184" y="160020"/>
              <a:ext cx="1051560" cy="565785"/>
            </a:xfrm>
            <a:custGeom>
              <a:avLst/>
              <a:gdLst/>
              <a:ahLst/>
              <a:cxnLst/>
              <a:rect l="l" t="t" r="r" b="b"/>
              <a:pathLst>
                <a:path w="1051559" h="565785">
                  <a:moveTo>
                    <a:pt x="1051559" y="0"/>
                  </a:moveTo>
                  <a:lnTo>
                    <a:pt x="0" y="0"/>
                  </a:lnTo>
                  <a:lnTo>
                    <a:pt x="0" y="565403"/>
                  </a:lnTo>
                  <a:lnTo>
                    <a:pt x="1051559" y="565403"/>
                  </a:lnTo>
                  <a:lnTo>
                    <a:pt x="10515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997184" y="160020"/>
              <a:ext cx="1051560" cy="565785"/>
            </a:xfrm>
            <a:custGeom>
              <a:avLst/>
              <a:gdLst/>
              <a:ahLst/>
              <a:cxnLst/>
              <a:rect l="l" t="t" r="r" b="b"/>
              <a:pathLst>
                <a:path w="1051559" h="565785">
                  <a:moveTo>
                    <a:pt x="0" y="565403"/>
                  </a:moveTo>
                  <a:lnTo>
                    <a:pt x="1051559" y="565403"/>
                  </a:lnTo>
                  <a:lnTo>
                    <a:pt x="1051559" y="0"/>
                  </a:lnTo>
                  <a:lnTo>
                    <a:pt x="0" y="0"/>
                  </a:lnTo>
                  <a:lnTo>
                    <a:pt x="0" y="56540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32464" y="82296"/>
              <a:ext cx="859535" cy="720851"/>
            </a:xfrm>
            <a:prstGeom prst="rect">
              <a:avLst/>
            </a:prstGeom>
          </p:spPr>
        </p:pic>
      </p:grp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165" y="40552"/>
            <a:ext cx="541776" cy="71339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pc="229"/>
              <a:t>MANUFACTURING</a:t>
            </a:r>
            <a:r>
              <a:rPr dirty="0" spc="415"/>
              <a:t> </a:t>
            </a:r>
            <a:r>
              <a:rPr dirty="0" spc="145"/>
              <a:t>AND </a:t>
            </a:r>
            <a:r>
              <a:rPr dirty="0" spc="220"/>
              <a:t>IMPLEMENTATION</a:t>
            </a:r>
          </a:p>
        </p:txBody>
      </p:sp>
      <p:grpSp>
        <p:nvGrpSpPr>
          <p:cNvPr id="10" name="object 10" descr=""/>
          <p:cNvGrpSpPr/>
          <p:nvPr/>
        </p:nvGrpSpPr>
        <p:grpSpPr>
          <a:xfrm>
            <a:off x="5858255" y="1395983"/>
            <a:ext cx="4974590" cy="1697989"/>
            <a:chOff x="5858255" y="1395983"/>
            <a:chExt cx="4974590" cy="1697989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67927" y="1395983"/>
              <a:ext cx="2264664" cy="1697736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58255" y="1395983"/>
              <a:ext cx="2229611" cy="1670304"/>
            </a:xfrm>
            <a:prstGeom prst="rect">
              <a:avLst/>
            </a:prstGeom>
          </p:spPr>
        </p:pic>
      </p:grpSp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90672" y="1395983"/>
            <a:ext cx="2228088" cy="167030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3172" y="1395983"/>
            <a:ext cx="2228088" cy="1670304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365556" y="3121279"/>
            <a:ext cx="197548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STEP</a:t>
            </a:r>
            <a:r>
              <a:rPr dirty="0" sz="1600" spc="-50">
                <a:solidFill>
                  <a:srgbClr val="3E3E3E"/>
                </a:solidFill>
                <a:latin typeface="Times New Roman"/>
                <a:cs typeface="Times New Roman"/>
              </a:rPr>
              <a:t> 8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Alignment</a:t>
            </a:r>
            <a:r>
              <a:rPr dirty="0" sz="1600" spc="-1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dirty="0" sz="1600" spc="-5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plate</a:t>
            </a:r>
            <a:r>
              <a:rPr dirty="0" sz="1600" spc="-3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3E3E3E"/>
                </a:solidFill>
                <a:latin typeface="Times New Roman"/>
                <a:cs typeface="Times New Roman"/>
              </a:rPr>
              <a:t>with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194917" y="3608959"/>
            <a:ext cx="3187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3E3E3E"/>
                </a:solidFill>
                <a:latin typeface="Times New Roman"/>
                <a:cs typeface="Times New Roman"/>
              </a:rPr>
              <a:t>bed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305302" y="3041142"/>
            <a:ext cx="178498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STEP</a:t>
            </a:r>
            <a:r>
              <a:rPr dirty="0" sz="1600" spc="-9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50">
                <a:solidFill>
                  <a:srgbClr val="3E3E3E"/>
                </a:solidFill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Drilling</a:t>
            </a:r>
            <a:r>
              <a:rPr dirty="0" sz="1600" spc="-1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on</a:t>
            </a:r>
            <a:r>
              <a:rPr dirty="0" sz="1600" spc="-2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base</a:t>
            </a:r>
            <a:r>
              <a:rPr dirty="0" sz="1600" spc="-2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3E3E3E"/>
                </a:solidFill>
                <a:latin typeface="Times New Roman"/>
                <a:cs typeface="Times New Roman"/>
              </a:rPr>
              <a:t>plate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045834" y="3083432"/>
            <a:ext cx="1986914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STEP</a:t>
            </a:r>
            <a:r>
              <a:rPr dirty="0" sz="1600" spc="-9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3E3E3E"/>
                </a:solidFill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Butting</a:t>
            </a:r>
            <a:r>
              <a:rPr dirty="0" sz="1600" spc="-4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portion</a:t>
            </a:r>
            <a:r>
              <a:rPr dirty="0" sz="1600" spc="-3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3E3E3E"/>
                </a:solidFill>
                <a:latin typeface="Times New Roman"/>
                <a:cs typeface="Times New Roman"/>
              </a:rPr>
              <a:t>removal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872855" y="3164204"/>
            <a:ext cx="167513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STEP</a:t>
            </a:r>
            <a:r>
              <a:rPr dirty="0" sz="1600" spc="-9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3E3E3E"/>
                </a:solidFill>
                <a:latin typeface="Times New Roman"/>
                <a:cs typeface="Times New Roman"/>
              </a:rPr>
              <a:t>11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Drilling</a:t>
            </a:r>
            <a:r>
              <a:rPr dirty="0" sz="1600" spc="-1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dirty="0" sz="1600" spc="-3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3E3E3E"/>
                </a:solidFill>
                <a:latin typeface="Times New Roman"/>
                <a:cs typeface="Times New Roman"/>
              </a:rPr>
              <a:t>tapping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425955" y="6077203"/>
            <a:ext cx="12299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Contact</a:t>
            </a:r>
            <a:r>
              <a:rPr dirty="0" sz="1600" spc="-2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3E3E3E"/>
                </a:solidFill>
                <a:latin typeface="Times New Roman"/>
                <a:cs typeface="Times New Roman"/>
              </a:rPr>
              <a:t>Check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579232" y="5799835"/>
            <a:ext cx="83375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STEP</a:t>
            </a:r>
            <a:r>
              <a:rPr dirty="0" sz="1600" spc="-9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3E3E3E"/>
                </a:solidFill>
                <a:latin typeface="Times New Roman"/>
                <a:cs typeface="Times New Roman"/>
              </a:rPr>
              <a:t>14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solidFill>
                  <a:srgbClr val="3E3E3E"/>
                </a:solidFill>
                <a:latin typeface="Times New Roman"/>
                <a:cs typeface="Times New Roman"/>
              </a:rPr>
              <a:t>Assembly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38771" y="3860291"/>
            <a:ext cx="2228087" cy="1885188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282683" y="3979164"/>
            <a:ext cx="2791968" cy="1572768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926335" y="3866388"/>
            <a:ext cx="1958339" cy="1883664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355591" y="3866388"/>
            <a:ext cx="1839468" cy="1871472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0" y="3858767"/>
            <a:ext cx="1933955" cy="1891283"/>
          </a:xfrm>
          <a:prstGeom prst="rect">
            <a:avLst/>
          </a:prstGeom>
        </p:spPr>
      </p:pic>
      <p:graphicFrame>
        <p:nvGraphicFramePr>
          <p:cNvPr id="27" name="object 27" descr=""/>
          <p:cNvGraphicFramePr>
            <a:graphicFrameLocks noGrp="1"/>
          </p:cNvGraphicFramePr>
          <p:nvPr/>
        </p:nvGraphicFramePr>
        <p:xfrm>
          <a:off x="0" y="3820667"/>
          <a:ext cx="3989704" cy="2182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210"/>
                <a:gridCol w="1270000"/>
                <a:gridCol w="1264920"/>
                <a:gridCol w="697864"/>
              </a:tblGrid>
              <a:tr h="19253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3E3E3E"/>
                      </a:solidFill>
                      <a:prstDash val="solid"/>
                    </a:lnR>
                    <a:lnT w="57150">
                      <a:solidFill>
                        <a:srgbClr val="3E3E3E"/>
                      </a:solidFill>
                      <a:prstDash val="solid"/>
                    </a:lnT>
                    <a:lnB w="57150">
                      <a:solidFill>
                        <a:srgbClr val="3E3E3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00184B"/>
                      </a:solidFill>
                      <a:prstDash val="solid"/>
                    </a:lnR>
                    <a:lnT w="57150">
                      <a:solidFill>
                        <a:srgbClr val="00184B"/>
                      </a:solidFill>
                      <a:prstDash val="solid"/>
                    </a:lnT>
                    <a:lnB w="38100">
                      <a:solidFill>
                        <a:srgbClr val="00184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7175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Before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22860">
                    <a:lnR w="12700">
                      <a:solidFill>
                        <a:srgbClr val="000F35"/>
                      </a:solidFill>
                      <a:prstDash val="solid"/>
                    </a:lnR>
                    <a:lnT w="57150">
                      <a:solidFill>
                        <a:srgbClr val="3E3E3E"/>
                      </a:solidFill>
                      <a:prstDash val="solid"/>
                    </a:lnT>
                    <a:lnB w="12700">
                      <a:solidFill>
                        <a:srgbClr val="000F35"/>
                      </a:solidFill>
                      <a:prstDash val="solid"/>
                    </a:lnB>
                    <a:solidFill>
                      <a:srgbClr val="00184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14730">
                        <a:lnSpc>
                          <a:spcPts val="1380"/>
                        </a:lnSpc>
                        <a:spcBef>
                          <a:spcPts val="600"/>
                        </a:spcBef>
                      </a:pPr>
                      <a:r>
                        <a:rPr dirty="0" sz="1600">
                          <a:solidFill>
                            <a:srgbClr val="3E3E3E"/>
                          </a:solidFill>
                          <a:latin typeface="Times New Roman"/>
                          <a:cs typeface="Times New Roman"/>
                        </a:rPr>
                        <a:t>STEP</a:t>
                      </a:r>
                      <a:r>
                        <a:rPr dirty="0" sz="1600" spc="-95">
                          <a:solidFill>
                            <a:srgbClr val="3E3E3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solidFill>
                            <a:srgbClr val="3E3E3E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F35"/>
                      </a:solidFill>
                      <a:prstDash val="solid"/>
                    </a:lnL>
                    <a:lnR w="12700">
                      <a:solidFill>
                        <a:srgbClr val="000F35"/>
                      </a:solidFill>
                      <a:prstDash val="solid"/>
                    </a:lnR>
                    <a:lnT w="38100">
                      <a:solidFill>
                        <a:srgbClr val="3E3E3E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After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000F35"/>
                      </a:solidFill>
                      <a:prstDash val="solid"/>
                    </a:lnL>
                    <a:lnR w="12700">
                      <a:solidFill>
                        <a:srgbClr val="000F35"/>
                      </a:solidFill>
                      <a:prstDash val="solid"/>
                    </a:lnR>
                    <a:lnT w="28575">
                      <a:solidFill>
                        <a:srgbClr val="00184B"/>
                      </a:solidFill>
                      <a:prstDash val="solid"/>
                    </a:lnT>
                    <a:lnB w="12700">
                      <a:solidFill>
                        <a:srgbClr val="000F35"/>
                      </a:solidFill>
                      <a:prstDash val="solid"/>
                    </a:lnB>
                    <a:solidFill>
                      <a:srgbClr val="00184B"/>
                    </a:solidFill>
                  </a:tcPr>
                </a:tc>
              </a:tr>
            </a:tbl>
          </a:graphicData>
        </a:graphic>
      </p:graphicFrame>
      <p:sp>
        <p:nvSpPr>
          <p:cNvPr id="30" name="object 3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TRANSMISSION</a:t>
            </a:r>
            <a:r>
              <a:rPr dirty="0" spc="-25"/>
              <a:t> </a:t>
            </a:r>
            <a:r>
              <a:rPr dirty="0"/>
              <a:t>DIVISION,</a:t>
            </a:r>
            <a:r>
              <a:rPr dirty="0" spc="-15"/>
              <a:t> </a:t>
            </a:r>
            <a:r>
              <a:rPr dirty="0" spc="-80"/>
              <a:t>TATA</a:t>
            </a:r>
            <a:r>
              <a:rPr dirty="0" spc="10"/>
              <a:t> </a:t>
            </a:r>
            <a:r>
              <a:rPr dirty="0" spc="-10"/>
              <a:t>MOTORS</a:t>
            </a:r>
          </a:p>
        </p:txBody>
      </p:sp>
      <p:sp>
        <p:nvSpPr>
          <p:cNvPr id="31" name="object 3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28" name="object 28" descr=""/>
          <p:cNvSpPr txBox="1"/>
          <p:nvPr/>
        </p:nvSpPr>
        <p:spPr>
          <a:xfrm>
            <a:off x="4264914" y="5742838"/>
            <a:ext cx="201993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STEP</a:t>
            </a:r>
            <a:r>
              <a:rPr dirty="0" sz="1600" spc="-9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3E3E3E"/>
                </a:solidFill>
                <a:latin typeface="Times New Roman"/>
                <a:cs typeface="Times New Roman"/>
              </a:rPr>
              <a:t>13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Grooving</a:t>
            </a:r>
            <a:r>
              <a:rPr dirty="0" sz="1600" spc="-4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at</a:t>
            </a:r>
            <a:r>
              <a:rPr dirty="0" sz="1600" spc="-4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butting</a:t>
            </a:r>
            <a:r>
              <a:rPr dirty="0" sz="1600" spc="-3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3E3E3E"/>
                </a:solidFill>
                <a:latin typeface="Times New Roman"/>
                <a:cs typeface="Times New Roman"/>
              </a:rPr>
              <a:t>face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9838181" y="5799835"/>
            <a:ext cx="167957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STEP</a:t>
            </a:r>
            <a:r>
              <a:rPr dirty="0" sz="1600" spc="-9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3E3E3E"/>
                </a:solidFill>
                <a:latin typeface="Times New Roman"/>
                <a:cs typeface="Times New Roman"/>
              </a:rPr>
              <a:t>15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600">
                <a:solidFill>
                  <a:srgbClr val="3E3E3E"/>
                </a:solidFill>
                <a:latin typeface="Times New Roman"/>
                <a:cs typeface="Times New Roman"/>
              </a:rPr>
              <a:t>Alignment</a:t>
            </a:r>
            <a:r>
              <a:rPr dirty="0" sz="1600" spc="-7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3E3E3E"/>
                </a:solidFill>
                <a:latin typeface="Times New Roman"/>
                <a:cs typeface="Times New Roman"/>
              </a:rPr>
              <a:t>checking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3175" y="0"/>
            <a:ext cx="12198350" cy="6356985"/>
            <a:chOff x="-3175" y="0"/>
            <a:chExt cx="12198350" cy="6356985"/>
          </a:xfrm>
        </p:grpSpPr>
        <p:sp>
          <p:nvSpPr>
            <p:cNvPr id="3" name="object 3" descr=""/>
            <p:cNvSpPr/>
            <p:nvPr/>
          </p:nvSpPr>
          <p:spPr>
            <a:xfrm>
              <a:off x="0" y="2798952"/>
              <a:ext cx="2606040" cy="3315335"/>
            </a:xfrm>
            <a:custGeom>
              <a:avLst/>
              <a:gdLst/>
              <a:ahLst/>
              <a:cxnLst/>
              <a:rect l="l" t="t" r="r" b="b"/>
              <a:pathLst>
                <a:path w="2606040" h="3315335">
                  <a:moveTo>
                    <a:pt x="2605659" y="0"/>
                  </a:moveTo>
                  <a:lnTo>
                    <a:pt x="2880" y="1346581"/>
                  </a:lnTo>
                  <a:lnTo>
                    <a:pt x="0" y="1593789"/>
                  </a:lnTo>
                  <a:lnTo>
                    <a:pt x="0" y="3314906"/>
                  </a:lnTo>
                  <a:lnTo>
                    <a:pt x="2582672" y="1978914"/>
                  </a:lnTo>
                  <a:lnTo>
                    <a:pt x="2605659" y="0"/>
                  </a:lnTo>
                  <a:close/>
                </a:path>
              </a:pathLst>
            </a:custGeom>
            <a:solidFill>
              <a:srgbClr val="EAB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1010411"/>
              <a:ext cx="1785620" cy="908050"/>
            </a:xfrm>
            <a:custGeom>
              <a:avLst/>
              <a:gdLst/>
              <a:ahLst/>
              <a:cxnLst/>
              <a:rect l="l" t="t" r="r" b="b"/>
              <a:pathLst>
                <a:path w="1785620" h="908050">
                  <a:moveTo>
                    <a:pt x="0" y="907541"/>
                  </a:moveTo>
                  <a:lnTo>
                    <a:pt x="1785239" y="0"/>
                  </a:lnTo>
                </a:path>
              </a:pathLst>
            </a:custGeom>
            <a:ln w="6349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003792" y="3924300"/>
              <a:ext cx="3187700" cy="1689100"/>
            </a:xfrm>
            <a:custGeom>
              <a:avLst/>
              <a:gdLst/>
              <a:ahLst/>
              <a:cxnLst/>
              <a:rect l="l" t="t" r="r" b="b"/>
              <a:pathLst>
                <a:path w="3187700" h="1689100">
                  <a:moveTo>
                    <a:pt x="0" y="1689100"/>
                  </a:moveTo>
                  <a:lnTo>
                    <a:pt x="3187700" y="0"/>
                  </a:lnTo>
                </a:path>
              </a:pathLst>
            </a:custGeom>
            <a:ln w="6350">
              <a:solidFill>
                <a:srgbClr val="EAB1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754111" y="0"/>
              <a:ext cx="2258695" cy="742315"/>
            </a:xfrm>
            <a:custGeom>
              <a:avLst/>
              <a:gdLst/>
              <a:ahLst/>
              <a:cxnLst/>
              <a:rect l="l" t="t" r="r" b="b"/>
              <a:pathLst>
                <a:path w="2258695" h="742315">
                  <a:moveTo>
                    <a:pt x="2258568" y="0"/>
                  </a:moveTo>
                  <a:lnTo>
                    <a:pt x="1453515" y="0"/>
                  </a:lnTo>
                  <a:lnTo>
                    <a:pt x="0" y="742188"/>
                  </a:lnTo>
                  <a:lnTo>
                    <a:pt x="805053" y="742188"/>
                  </a:lnTo>
                  <a:lnTo>
                    <a:pt x="2258568" y="0"/>
                  </a:lnTo>
                  <a:close/>
                </a:path>
              </a:pathLst>
            </a:custGeom>
            <a:solidFill>
              <a:srgbClr val="0018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408431"/>
              <a:ext cx="6595745" cy="3403600"/>
            </a:xfrm>
            <a:custGeom>
              <a:avLst/>
              <a:gdLst/>
              <a:ahLst/>
              <a:cxnLst/>
              <a:rect l="l" t="t" r="r" b="b"/>
              <a:pathLst>
                <a:path w="6595745" h="3403600">
                  <a:moveTo>
                    <a:pt x="0" y="3403091"/>
                  </a:moveTo>
                  <a:lnTo>
                    <a:pt x="6595364" y="0"/>
                  </a:lnTo>
                </a:path>
              </a:pathLst>
            </a:custGeom>
            <a:ln w="63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5266944"/>
              <a:ext cx="1901825" cy="991869"/>
            </a:xfrm>
            <a:custGeom>
              <a:avLst/>
              <a:gdLst/>
              <a:ahLst/>
              <a:cxnLst/>
              <a:rect l="l" t="t" r="r" b="b"/>
              <a:pathLst>
                <a:path w="1901825" h="991870">
                  <a:moveTo>
                    <a:pt x="0" y="991515"/>
                  </a:moveTo>
                  <a:lnTo>
                    <a:pt x="1901444" y="0"/>
                  </a:lnTo>
                </a:path>
              </a:pathLst>
            </a:custGeom>
            <a:ln w="6350">
              <a:solidFill>
                <a:srgbClr val="00184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3089782"/>
              <a:ext cx="1165225" cy="869315"/>
            </a:xfrm>
            <a:custGeom>
              <a:avLst/>
              <a:gdLst/>
              <a:ahLst/>
              <a:cxnLst/>
              <a:rect l="l" t="t" r="r" b="b"/>
              <a:pathLst>
                <a:path w="1165225" h="869314">
                  <a:moveTo>
                    <a:pt x="1164602" y="0"/>
                  </a:moveTo>
                  <a:lnTo>
                    <a:pt x="0" y="602529"/>
                  </a:lnTo>
                  <a:lnTo>
                    <a:pt x="0" y="868884"/>
                  </a:lnTo>
                  <a:lnTo>
                    <a:pt x="1161478" y="267969"/>
                  </a:lnTo>
                  <a:lnTo>
                    <a:pt x="1164602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8427" y="1219200"/>
              <a:ext cx="4427220" cy="5137404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2316480" y="2581655"/>
              <a:ext cx="8681085" cy="2413000"/>
            </a:xfrm>
            <a:custGeom>
              <a:avLst/>
              <a:gdLst/>
              <a:ahLst/>
              <a:cxnLst/>
              <a:rect l="l" t="t" r="r" b="b"/>
              <a:pathLst>
                <a:path w="8681085" h="2413000">
                  <a:moveTo>
                    <a:pt x="8680704" y="516648"/>
                  </a:moveTo>
                  <a:lnTo>
                    <a:pt x="2080260" y="516648"/>
                  </a:lnTo>
                  <a:lnTo>
                    <a:pt x="2080260" y="520065"/>
                  </a:lnTo>
                  <a:lnTo>
                    <a:pt x="1040130" y="0"/>
                  </a:lnTo>
                  <a:lnTo>
                    <a:pt x="0" y="520065"/>
                  </a:lnTo>
                  <a:lnTo>
                    <a:pt x="0" y="1892427"/>
                  </a:lnTo>
                  <a:lnTo>
                    <a:pt x="1040130" y="2412492"/>
                  </a:lnTo>
                  <a:lnTo>
                    <a:pt x="2080260" y="1892427"/>
                  </a:lnTo>
                  <a:lnTo>
                    <a:pt x="2080260" y="1840992"/>
                  </a:lnTo>
                  <a:lnTo>
                    <a:pt x="8680704" y="1840992"/>
                  </a:lnTo>
                  <a:lnTo>
                    <a:pt x="8680704" y="516648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396740" y="3098292"/>
              <a:ext cx="6600825" cy="1324610"/>
            </a:xfrm>
            <a:custGeom>
              <a:avLst/>
              <a:gdLst/>
              <a:ahLst/>
              <a:cxnLst/>
              <a:rect l="l" t="t" r="r" b="b"/>
              <a:pathLst>
                <a:path w="6600825" h="1324610">
                  <a:moveTo>
                    <a:pt x="0" y="1324355"/>
                  </a:moveTo>
                  <a:lnTo>
                    <a:pt x="6600444" y="1324355"/>
                  </a:lnTo>
                  <a:lnTo>
                    <a:pt x="6600444" y="0"/>
                  </a:lnTo>
                  <a:lnTo>
                    <a:pt x="0" y="0"/>
                  </a:lnTo>
                  <a:lnTo>
                    <a:pt x="0" y="1324355"/>
                  </a:lnTo>
                  <a:close/>
                </a:path>
              </a:pathLst>
            </a:custGeom>
            <a:ln w="127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4411789" y="3066999"/>
            <a:ext cx="6579234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07340">
              <a:lnSpc>
                <a:spcPct val="100000"/>
              </a:lnSpc>
              <a:spcBef>
                <a:spcPts val="105"/>
              </a:spcBef>
            </a:pPr>
            <a:r>
              <a:rPr dirty="0" sz="8000">
                <a:solidFill>
                  <a:srgbClr val="00184B"/>
                </a:solidFill>
                <a:latin typeface="Carlito"/>
                <a:cs typeface="Carlito"/>
              </a:rPr>
              <a:t>THANK </a:t>
            </a:r>
            <a:r>
              <a:rPr dirty="0" sz="8000" spc="-20">
                <a:solidFill>
                  <a:srgbClr val="00184B"/>
                </a:solidFill>
                <a:latin typeface="Carlito"/>
                <a:cs typeface="Carlito"/>
              </a:rPr>
              <a:t>YOU!</a:t>
            </a:r>
            <a:endParaRPr sz="8000">
              <a:latin typeface="Carlito"/>
              <a:cs typeface="Carlito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2766060" y="2951988"/>
            <a:ext cx="1694814" cy="1618615"/>
            <a:chOff x="2766060" y="2951988"/>
            <a:chExt cx="1694814" cy="1618615"/>
          </a:xfrm>
        </p:grpSpPr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6060" y="2951988"/>
              <a:ext cx="1182624" cy="1618488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29684" y="3093720"/>
              <a:ext cx="131114" cy="1431035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4397502" y="3109722"/>
              <a:ext cx="0" cy="1313815"/>
            </a:xfrm>
            <a:custGeom>
              <a:avLst/>
              <a:gdLst/>
              <a:ahLst/>
              <a:cxnLst/>
              <a:rect l="l" t="t" r="r" b="b"/>
              <a:pathLst>
                <a:path w="0" h="1313814">
                  <a:moveTo>
                    <a:pt x="0" y="0"/>
                  </a:moveTo>
                  <a:lnTo>
                    <a:pt x="0" y="1313688"/>
                  </a:lnTo>
                </a:path>
              </a:pathLst>
            </a:custGeom>
            <a:ln w="28575">
              <a:solidFill>
                <a:srgbClr val="1071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2024-07-10T06:02:03Z</dcterms:created>
  <dcterms:modified xsi:type="dcterms:W3CDTF">2024-07-10T06:02:03Z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2024-07-10T00:00:00Z</vt:filetime>
  </property>
  <property fmtid="{D5CDD505-2E9C-101B-9397-08002B2CF9AE}" pid="5" name="Producer">
    <vt:lpwstr>3-Heights(TM) PDF Security Shell 4.8.25.2 (http://www.pdf-tools.com)</vt:lpwstr>
  </property>
</Properties>
</file>