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hanga One" panose="020B0604020202020204" charset="0"/>
      <p:regular r:id="rId16"/>
      <p:italic r:id="rId17"/>
    </p:embeddedFont>
    <p:embeddedFont>
      <p:font typeface="Fira Sans" panose="020B0503050000020004" pitchFamily="34" charset="0"/>
      <p:regular r:id="rId18"/>
      <p:bold r:id="rId19"/>
      <p:italic r:id="rId20"/>
      <p:boldItalic r:id="rId21"/>
    </p:embeddedFont>
    <p:embeddedFont>
      <p:font typeface="Fira Sans Extra Condensed" panose="020B0503050000020004" pitchFamily="34" charset="0"/>
      <p:regular r:id="rId22"/>
      <p:bold r:id="rId23"/>
      <p:italic r:id="rId24"/>
      <p:boldItalic r:id="rId25"/>
    </p:embeddedFont>
    <p:embeddedFont>
      <p:font typeface="Fira Sans Extra Condensed SemiBold" panose="020B0604020202020204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</p:embeddedFont>
    <p:embeddedFont>
      <p:font typeface="Rubik Medium" panose="020B0604020202020204" charset="-79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font" Target="fonts/font2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schemas.openxmlformats.org/officeDocument/2006/relationships/tableStyles" Target="tableStyles.xml"/><Relationship Id="rId20" Type="http://schemas.openxmlformats.org/officeDocument/2006/relationships/font" Target="fonts/font5.fntdata"/><Relationship Id="rId41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f991001c8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f991001c8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991001c8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f991001c8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f992ad27d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f992ad27d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f992ad27d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f992ad27d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9c2c1477b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9c2c1477b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9c2c147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9c2c147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992ad27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992ad27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992ad27d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992ad27d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991001c8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991001c8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a1335d8c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a1335d8c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a1335d8c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a1335d8c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a1335d8c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a1335d8c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96500" y="1541675"/>
            <a:ext cx="3901800" cy="14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Rubik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96500" y="3053125"/>
            <a:ext cx="39018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1014225" y="3242000"/>
            <a:ext cx="68679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title" idx="2" hasCustomPrompt="1"/>
          </p:nvPr>
        </p:nvSpPr>
        <p:spPr>
          <a:xfrm>
            <a:off x="1096571" y="2019900"/>
            <a:ext cx="6922200" cy="11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1815600" y="1403825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2"/>
          </p:nvPr>
        </p:nvSpPr>
        <p:spPr>
          <a:xfrm>
            <a:off x="1815600" y="1683125"/>
            <a:ext cx="26802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75" y="140382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4"/>
          </p:nvPr>
        </p:nvSpPr>
        <p:spPr>
          <a:xfrm>
            <a:off x="1815600" y="2524750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1815600" y="2780800"/>
            <a:ext cx="26802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75" y="252482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7"/>
          </p:nvPr>
        </p:nvSpPr>
        <p:spPr>
          <a:xfrm>
            <a:off x="1815600" y="3645675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1815600" y="3878475"/>
            <a:ext cx="2680200" cy="6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9" hasCustomPrompt="1"/>
          </p:nvPr>
        </p:nvSpPr>
        <p:spPr>
          <a:xfrm>
            <a:off x="960075" y="364582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5503725" y="1403825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4"/>
          </p:nvPr>
        </p:nvSpPr>
        <p:spPr>
          <a:xfrm>
            <a:off x="5503725" y="1683125"/>
            <a:ext cx="26802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 hasCustomPrompt="1"/>
          </p:nvPr>
        </p:nvSpPr>
        <p:spPr>
          <a:xfrm>
            <a:off x="4648200" y="140397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6"/>
          </p:nvPr>
        </p:nvSpPr>
        <p:spPr>
          <a:xfrm>
            <a:off x="5503725" y="2524750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5503725" y="2780800"/>
            <a:ext cx="26802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8" hasCustomPrompt="1"/>
          </p:nvPr>
        </p:nvSpPr>
        <p:spPr>
          <a:xfrm>
            <a:off x="4648200" y="2524900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5503725" y="3645675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0"/>
          </p:nvPr>
        </p:nvSpPr>
        <p:spPr>
          <a:xfrm>
            <a:off x="5503725" y="3878475"/>
            <a:ext cx="2680200" cy="6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1" hasCustomPrompt="1"/>
          </p:nvPr>
        </p:nvSpPr>
        <p:spPr>
          <a:xfrm>
            <a:off x="4648200" y="364582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397475" y="2418671"/>
            <a:ext cx="23490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3397475" y="2702175"/>
            <a:ext cx="2349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19875" y="2418671"/>
            <a:ext cx="23490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819875" y="2702175"/>
            <a:ext cx="2349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5"/>
          </p:nvPr>
        </p:nvSpPr>
        <p:spPr>
          <a:xfrm>
            <a:off x="5975075" y="2418671"/>
            <a:ext cx="23490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5975075" y="2702175"/>
            <a:ext cx="2349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2271525" y="1406049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2"/>
          </p:nvPr>
        </p:nvSpPr>
        <p:spPr>
          <a:xfrm>
            <a:off x="2271525" y="1599478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3"/>
          </p:nvPr>
        </p:nvSpPr>
        <p:spPr>
          <a:xfrm>
            <a:off x="2271525" y="3245222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"/>
          </p:nvPr>
        </p:nvSpPr>
        <p:spPr>
          <a:xfrm>
            <a:off x="2271525" y="3438651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5"/>
          </p:nvPr>
        </p:nvSpPr>
        <p:spPr>
          <a:xfrm>
            <a:off x="4522575" y="1406049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6"/>
          </p:nvPr>
        </p:nvSpPr>
        <p:spPr>
          <a:xfrm>
            <a:off x="4522575" y="1599478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7"/>
          </p:nvPr>
        </p:nvSpPr>
        <p:spPr>
          <a:xfrm>
            <a:off x="4522575" y="3245222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8"/>
          </p:nvPr>
        </p:nvSpPr>
        <p:spPr>
          <a:xfrm>
            <a:off x="4522575" y="3438651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5470538" y="1829019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5410988" y="2426475"/>
            <a:ext cx="2965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930750" y="1829019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723901" y="2426481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CUSTOM_3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723900" y="1072150"/>
            <a:ext cx="7696200" cy="29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/>
            </a:lvl1pPr>
            <a:lvl2pPr lv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3378750" y="1875746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2"/>
          </p:nvPr>
        </p:nvSpPr>
        <p:spPr>
          <a:xfrm>
            <a:off x="3378750" y="2154900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3"/>
          </p:nvPr>
        </p:nvSpPr>
        <p:spPr>
          <a:xfrm>
            <a:off x="774119" y="1875746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4"/>
          </p:nvPr>
        </p:nvSpPr>
        <p:spPr>
          <a:xfrm>
            <a:off x="774119" y="2154900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5"/>
          </p:nvPr>
        </p:nvSpPr>
        <p:spPr>
          <a:xfrm>
            <a:off x="5983381" y="1875746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6"/>
          </p:nvPr>
        </p:nvSpPr>
        <p:spPr>
          <a:xfrm>
            <a:off x="5983381" y="2154900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3378750" y="3655871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8"/>
          </p:nvPr>
        </p:nvSpPr>
        <p:spPr>
          <a:xfrm>
            <a:off x="3378750" y="3935025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9"/>
          </p:nvPr>
        </p:nvSpPr>
        <p:spPr>
          <a:xfrm>
            <a:off x="774119" y="3655871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3"/>
          </p:nvPr>
        </p:nvSpPr>
        <p:spPr>
          <a:xfrm>
            <a:off x="774119" y="3935025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14"/>
          </p:nvPr>
        </p:nvSpPr>
        <p:spPr>
          <a:xfrm>
            <a:off x="5983381" y="3655871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15"/>
          </p:nvPr>
        </p:nvSpPr>
        <p:spPr>
          <a:xfrm>
            <a:off x="5983381" y="3935025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 hasCustomPrompt="1"/>
          </p:nvPr>
        </p:nvSpPr>
        <p:spPr>
          <a:xfrm>
            <a:off x="2822850" y="1930375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2822975" y="2865425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 idx="2" hasCustomPrompt="1"/>
          </p:nvPr>
        </p:nvSpPr>
        <p:spPr>
          <a:xfrm>
            <a:off x="2822850" y="532463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3"/>
          </p:nvPr>
        </p:nvSpPr>
        <p:spPr>
          <a:xfrm>
            <a:off x="2822975" y="1469225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 idx="4" hasCustomPrompt="1"/>
          </p:nvPr>
        </p:nvSpPr>
        <p:spPr>
          <a:xfrm>
            <a:off x="2822850" y="324935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5"/>
          </p:nvPr>
        </p:nvSpPr>
        <p:spPr>
          <a:xfrm>
            <a:off x="2822975" y="4185725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33400" y="3760252"/>
            <a:ext cx="28773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20325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1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2"/>
          </p:nvPr>
        </p:nvSpPr>
        <p:spPr>
          <a:xfrm>
            <a:off x="2647950" y="1900325"/>
            <a:ext cx="38481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2647950" y="3414425"/>
            <a:ext cx="38481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300" b="1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300" b="1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300" b="1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2710300" y="542925"/>
            <a:ext cx="36480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6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2716500" y="3264875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>
            <a:off x="2143200" y="1484725"/>
            <a:ext cx="4857600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">
  <p:cSld name="CUSTOM_11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 ">
  <p:cSld name="CUSTOM_1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3900" y="1594800"/>
            <a:ext cx="3210000" cy="24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1691744" y="2739104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5102356" y="2739104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691744" y="2458675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102356" y="2458675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1105626" y="1228150"/>
            <a:ext cx="28116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166900" y="1573238"/>
            <a:ext cx="4810200" cy="12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1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ubTitle" idx="1"/>
          </p:nvPr>
        </p:nvSpPr>
        <p:spPr>
          <a:xfrm>
            <a:off x="2143200" y="2992463"/>
            <a:ext cx="485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905000" y="2193700"/>
            <a:ext cx="31056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4905000" y="2066000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1409700" y="3686050"/>
            <a:ext cx="4455000" cy="8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 SemiBold"/>
              <a:buNone/>
              <a:defRPr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dfcbank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cribd.com/doc/208135135/HDFC-Bank-Organisation-Structure-Functional-Departments" TargetMode="External"/><Relationship Id="rId4" Type="http://schemas.openxmlformats.org/officeDocument/2006/relationships/hyperlink" Target="https://hdfc.com.mv/company-structure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ctrTitle"/>
          </p:nvPr>
        </p:nvSpPr>
        <p:spPr>
          <a:xfrm>
            <a:off x="565225" y="-58525"/>
            <a:ext cx="8643000" cy="18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Information System of HDFC ltd</a:t>
            </a:r>
            <a:endParaRPr sz="4600"/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175" y="1635147"/>
            <a:ext cx="7420334" cy="18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/>
        </p:nvSpPr>
        <p:spPr>
          <a:xfrm>
            <a:off x="2860150" y="4251850"/>
            <a:ext cx="33735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Presented to Prof Ajinkya Pol</a:t>
            </a:r>
            <a:endParaRPr sz="17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>
            <a:spLocks noGrp="1"/>
          </p:cNvSpPr>
          <p:nvPr>
            <p:ph type="title"/>
          </p:nvPr>
        </p:nvSpPr>
        <p:spPr>
          <a:xfrm>
            <a:off x="457200" y="5469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 Level Management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p34"/>
          <p:cNvSpPr/>
          <p:nvPr/>
        </p:nvSpPr>
        <p:spPr>
          <a:xfrm>
            <a:off x="3584595" y="1124400"/>
            <a:ext cx="1971300" cy="1971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4"/>
          <p:cNvSpPr/>
          <p:nvPr/>
        </p:nvSpPr>
        <p:spPr>
          <a:xfrm>
            <a:off x="3796095" y="1335900"/>
            <a:ext cx="1548300" cy="154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4"/>
          <p:cNvSpPr txBox="1"/>
          <p:nvPr/>
        </p:nvSpPr>
        <p:spPr>
          <a:xfrm>
            <a:off x="1168095" y="1995743"/>
            <a:ext cx="995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Input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463245" y="2282743"/>
            <a:ext cx="2404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Operational data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Performance metrics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4"/>
          <p:cNvSpPr/>
          <p:nvPr/>
        </p:nvSpPr>
        <p:spPr>
          <a:xfrm>
            <a:off x="3321342" y="1855200"/>
            <a:ext cx="509700" cy="509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5" name="Google Shape;285;p34"/>
          <p:cNvSpPr txBox="1"/>
          <p:nvPr/>
        </p:nvSpPr>
        <p:spPr>
          <a:xfrm>
            <a:off x="6837101" y="1995743"/>
            <a:ext cx="127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Output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5907687" y="2282743"/>
            <a:ext cx="330322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Budget reports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Departmental </a:t>
            </a: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Performance reports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Summaries.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5385648" y="1855200"/>
            <a:ext cx="509700" cy="509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88" name="Google Shape;288;p34"/>
          <p:cNvCxnSpPr>
            <a:stCxn id="284" idx="2"/>
            <a:endCxn id="282" idx="3"/>
          </p:cNvCxnSpPr>
          <p:nvPr/>
        </p:nvCxnSpPr>
        <p:spPr>
          <a:xfrm rot="10800000">
            <a:off x="2163342" y="2110050"/>
            <a:ext cx="1158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9" name="Google Shape;289;p34"/>
          <p:cNvCxnSpPr>
            <a:stCxn id="287" idx="6"/>
            <a:endCxn id="285" idx="1"/>
          </p:cNvCxnSpPr>
          <p:nvPr/>
        </p:nvCxnSpPr>
        <p:spPr>
          <a:xfrm>
            <a:off x="5895348" y="2110050"/>
            <a:ext cx="9417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0" name="Google Shape;290;p34"/>
          <p:cNvSpPr txBox="1"/>
          <p:nvPr/>
        </p:nvSpPr>
        <p:spPr>
          <a:xfrm rot="-5144821">
            <a:off x="3941211" y="4948179"/>
            <a:ext cx="995140" cy="22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1" name="Google Shape;291;p34"/>
          <p:cNvSpPr/>
          <p:nvPr/>
        </p:nvSpPr>
        <p:spPr>
          <a:xfrm rot="-5144770">
            <a:off x="4325920" y="2902409"/>
            <a:ext cx="509604" cy="5096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92" name="Google Shape;292;p34"/>
          <p:cNvCxnSpPr/>
          <p:nvPr/>
        </p:nvCxnSpPr>
        <p:spPr>
          <a:xfrm>
            <a:off x="4584775" y="3197150"/>
            <a:ext cx="15600" cy="7257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3" name="Google Shape;293;p34"/>
          <p:cNvSpPr txBox="1"/>
          <p:nvPr/>
        </p:nvSpPr>
        <p:spPr>
          <a:xfrm>
            <a:off x="4063695" y="3976943"/>
            <a:ext cx="995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Process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3367845" y="4346893"/>
            <a:ext cx="2404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Budgeting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 Resource allocation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b="1" dirty="0">
                <a:latin typeface="Roboto"/>
                <a:ea typeface="Roboto"/>
                <a:cs typeface="Roboto"/>
                <a:sym typeface="Roboto"/>
              </a:rPr>
              <a:t>Performance analysis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457200" y="5469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Level Management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3584595" y="1124400"/>
            <a:ext cx="1971300" cy="1971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5"/>
          <p:cNvSpPr/>
          <p:nvPr/>
        </p:nvSpPr>
        <p:spPr>
          <a:xfrm>
            <a:off x="3796095" y="1335900"/>
            <a:ext cx="1548300" cy="154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5"/>
          <p:cNvSpPr txBox="1"/>
          <p:nvPr/>
        </p:nvSpPr>
        <p:spPr>
          <a:xfrm>
            <a:off x="1168095" y="1995743"/>
            <a:ext cx="995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Input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3" name="Google Shape;303;p35"/>
          <p:cNvSpPr txBox="1"/>
          <p:nvPr/>
        </p:nvSpPr>
        <p:spPr>
          <a:xfrm>
            <a:off x="463245" y="2282743"/>
            <a:ext cx="2404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Transactional data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Daily operational data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5"/>
          <p:cNvSpPr/>
          <p:nvPr/>
        </p:nvSpPr>
        <p:spPr>
          <a:xfrm>
            <a:off x="3321342" y="1855200"/>
            <a:ext cx="509700" cy="509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6837101" y="1995743"/>
            <a:ext cx="127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Output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6273551" y="2282743"/>
            <a:ext cx="2403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Transaction log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Operational reports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Daily summaries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5"/>
          <p:cNvSpPr/>
          <p:nvPr/>
        </p:nvSpPr>
        <p:spPr>
          <a:xfrm>
            <a:off x="5385648" y="1855200"/>
            <a:ext cx="509700" cy="509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08" name="Google Shape;308;p35"/>
          <p:cNvCxnSpPr>
            <a:stCxn id="304" idx="2"/>
            <a:endCxn id="302" idx="3"/>
          </p:cNvCxnSpPr>
          <p:nvPr/>
        </p:nvCxnSpPr>
        <p:spPr>
          <a:xfrm rot="10800000">
            <a:off x="2163342" y="2110050"/>
            <a:ext cx="1158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9" name="Google Shape;309;p35"/>
          <p:cNvCxnSpPr>
            <a:stCxn id="307" idx="6"/>
            <a:endCxn id="305" idx="1"/>
          </p:cNvCxnSpPr>
          <p:nvPr/>
        </p:nvCxnSpPr>
        <p:spPr>
          <a:xfrm>
            <a:off x="5895348" y="2110050"/>
            <a:ext cx="9417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10" name="Google Shape;310;p35"/>
          <p:cNvSpPr txBox="1"/>
          <p:nvPr/>
        </p:nvSpPr>
        <p:spPr>
          <a:xfrm rot="-5144821">
            <a:off x="3941211" y="4948179"/>
            <a:ext cx="995140" cy="22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1" name="Google Shape;311;p35"/>
          <p:cNvSpPr/>
          <p:nvPr/>
        </p:nvSpPr>
        <p:spPr>
          <a:xfrm rot="-5144770">
            <a:off x="4325920" y="2902409"/>
            <a:ext cx="509604" cy="5096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12" name="Google Shape;312;p35"/>
          <p:cNvCxnSpPr/>
          <p:nvPr/>
        </p:nvCxnSpPr>
        <p:spPr>
          <a:xfrm>
            <a:off x="4584775" y="3197150"/>
            <a:ext cx="15600" cy="7257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13" name="Google Shape;313;p35"/>
          <p:cNvSpPr txBox="1"/>
          <p:nvPr/>
        </p:nvSpPr>
        <p:spPr>
          <a:xfrm>
            <a:off x="4063695" y="3976943"/>
            <a:ext cx="995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Process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3358845" y="4263943"/>
            <a:ext cx="2404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Transaction processing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 Data entry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Record-keeping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Webliography</a:t>
            </a:r>
            <a:endParaRPr sz="3600"/>
          </a:p>
        </p:txBody>
      </p:sp>
      <p:sp>
        <p:nvSpPr>
          <p:cNvPr id="320" name="Google Shape;320;p36"/>
          <p:cNvSpPr txBox="1">
            <a:spLocks noGrp="1"/>
          </p:cNvSpPr>
          <p:nvPr>
            <p:ph type="body" idx="1"/>
          </p:nvPr>
        </p:nvSpPr>
        <p:spPr>
          <a:xfrm>
            <a:off x="723900" y="1594800"/>
            <a:ext cx="6207000" cy="24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https://www.hdfcbank.com/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https://hdfc.com.mv/company-structure/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https://www.scribd.com/doc/208135135/HDFC-Bank-Organisation-Structure-Functional-Departments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title"/>
          </p:nvPr>
        </p:nvSpPr>
        <p:spPr>
          <a:xfrm>
            <a:off x="2166900" y="1573238"/>
            <a:ext cx="4810200" cy="12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132" name="Google Shape;132;p26"/>
          <p:cNvSpPr/>
          <p:nvPr/>
        </p:nvSpPr>
        <p:spPr>
          <a:xfrm>
            <a:off x="969304" y="2348942"/>
            <a:ext cx="832500" cy="83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6"/>
          <p:cNvSpPr/>
          <p:nvPr/>
        </p:nvSpPr>
        <p:spPr>
          <a:xfrm>
            <a:off x="3094142" y="2348942"/>
            <a:ext cx="832500" cy="832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"/>
          <p:cNvSpPr/>
          <p:nvPr/>
        </p:nvSpPr>
        <p:spPr>
          <a:xfrm>
            <a:off x="5218979" y="2348942"/>
            <a:ext cx="832500" cy="832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7343817" y="2348942"/>
            <a:ext cx="832500" cy="832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26"/>
          <p:cNvCxnSpPr>
            <a:stCxn id="132" idx="6"/>
            <a:endCxn id="133" idx="2"/>
          </p:cNvCxnSpPr>
          <p:nvPr/>
        </p:nvCxnSpPr>
        <p:spPr>
          <a:xfrm>
            <a:off x="1801804" y="2765192"/>
            <a:ext cx="1292400" cy="6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6"/>
          <p:cNvCxnSpPr>
            <a:stCxn id="133" idx="6"/>
            <a:endCxn id="134" idx="2"/>
          </p:cNvCxnSpPr>
          <p:nvPr/>
        </p:nvCxnSpPr>
        <p:spPr>
          <a:xfrm>
            <a:off x="3926642" y="2765192"/>
            <a:ext cx="1292400" cy="6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6"/>
          <p:cNvCxnSpPr>
            <a:stCxn id="134" idx="6"/>
            <a:endCxn id="135" idx="2"/>
          </p:cNvCxnSpPr>
          <p:nvPr/>
        </p:nvCxnSpPr>
        <p:spPr>
          <a:xfrm>
            <a:off x="6051479" y="2765192"/>
            <a:ext cx="1292400" cy="6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9" name="Google Shape;139;p26"/>
          <p:cNvGrpSpPr/>
          <p:nvPr/>
        </p:nvGrpSpPr>
        <p:grpSpPr>
          <a:xfrm>
            <a:off x="703142" y="1428854"/>
            <a:ext cx="1363200" cy="2270700"/>
            <a:chOff x="703142" y="1428854"/>
            <a:chExt cx="1363200" cy="2270700"/>
          </a:xfrm>
        </p:grpSpPr>
        <p:sp>
          <p:nvSpPr>
            <p:cNvPr id="140" name="Google Shape;140;p26"/>
            <p:cNvSpPr txBox="1"/>
            <p:nvPr/>
          </p:nvSpPr>
          <p:spPr>
            <a:xfrm>
              <a:off x="703142" y="3333854"/>
              <a:ext cx="1363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Adnan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" name="Google Shape;141;p26"/>
            <p:cNvSpPr txBox="1"/>
            <p:nvPr/>
          </p:nvSpPr>
          <p:spPr>
            <a:xfrm>
              <a:off x="703142" y="1428854"/>
              <a:ext cx="1363200" cy="365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42" name="Google Shape;142;p26"/>
          <p:cNvCxnSpPr>
            <a:stCxn id="141" idx="2"/>
            <a:endCxn id="132" idx="0"/>
          </p:cNvCxnSpPr>
          <p:nvPr/>
        </p:nvCxnSpPr>
        <p:spPr>
          <a:xfrm>
            <a:off x="1384742" y="1794554"/>
            <a:ext cx="900" cy="55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26"/>
          <p:cNvCxnSpPr>
            <a:stCxn id="144" idx="2"/>
            <a:endCxn id="133" idx="0"/>
          </p:cNvCxnSpPr>
          <p:nvPr/>
        </p:nvCxnSpPr>
        <p:spPr>
          <a:xfrm>
            <a:off x="3509579" y="1794554"/>
            <a:ext cx="900" cy="55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26"/>
          <p:cNvCxnSpPr>
            <a:stCxn id="146" idx="2"/>
            <a:endCxn id="134" idx="0"/>
          </p:cNvCxnSpPr>
          <p:nvPr/>
        </p:nvCxnSpPr>
        <p:spPr>
          <a:xfrm>
            <a:off x="5634417" y="1794554"/>
            <a:ext cx="900" cy="55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6"/>
          <p:cNvCxnSpPr>
            <a:stCxn id="148" idx="2"/>
            <a:endCxn id="135" idx="0"/>
          </p:cNvCxnSpPr>
          <p:nvPr/>
        </p:nvCxnSpPr>
        <p:spPr>
          <a:xfrm>
            <a:off x="7759255" y="1794554"/>
            <a:ext cx="900" cy="55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9" name="Google Shape;149;p26"/>
          <p:cNvGrpSpPr/>
          <p:nvPr/>
        </p:nvGrpSpPr>
        <p:grpSpPr>
          <a:xfrm>
            <a:off x="2827979" y="1428854"/>
            <a:ext cx="1363200" cy="2270700"/>
            <a:chOff x="2827979" y="1428854"/>
            <a:chExt cx="1363200" cy="2270700"/>
          </a:xfrm>
        </p:grpSpPr>
        <p:sp>
          <p:nvSpPr>
            <p:cNvPr id="150" name="Google Shape;150;p26"/>
            <p:cNvSpPr txBox="1"/>
            <p:nvPr/>
          </p:nvSpPr>
          <p:spPr>
            <a:xfrm>
              <a:off x="2827979" y="3333854"/>
              <a:ext cx="1363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Arif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" name="Google Shape;144;p26"/>
            <p:cNvSpPr txBox="1"/>
            <p:nvPr/>
          </p:nvSpPr>
          <p:spPr>
            <a:xfrm>
              <a:off x="2827979" y="1428854"/>
              <a:ext cx="1363200" cy="365700"/>
            </a:xfrm>
            <a:prstGeom prst="rect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22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1" name="Google Shape;151;p26"/>
          <p:cNvGrpSpPr/>
          <p:nvPr/>
        </p:nvGrpSpPr>
        <p:grpSpPr>
          <a:xfrm>
            <a:off x="4952817" y="1428854"/>
            <a:ext cx="1363200" cy="2270700"/>
            <a:chOff x="4952817" y="1428854"/>
            <a:chExt cx="1363200" cy="2270700"/>
          </a:xfrm>
        </p:grpSpPr>
        <p:sp>
          <p:nvSpPr>
            <p:cNvPr id="152" name="Google Shape;152;p26"/>
            <p:cNvSpPr txBox="1"/>
            <p:nvPr/>
          </p:nvSpPr>
          <p:spPr>
            <a:xfrm>
              <a:off x="4952817" y="3333854"/>
              <a:ext cx="1363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Ashraf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" name="Google Shape;146;p26"/>
            <p:cNvSpPr txBox="1"/>
            <p:nvPr/>
          </p:nvSpPr>
          <p:spPr>
            <a:xfrm>
              <a:off x="4952817" y="1428854"/>
              <a:ext cx="1363200" cy="365700"/>
            </a:xfrm>
            <a:prstGeom prst="rect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24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" name="Google Shape;153;p26"/>
          <p:cNvGrpSpPr/>
          <p:nvPr/>
        </p:nvGrpSpPr>
        <p:grpSpPr>
          <a:xfrm>
            <a:off x="7077655" y="1428854"/>
            <a:ext cx="1363200" cy="2270700"/>
            <a:chOff x="7077655" y="1428854"/>
            <a:chExt cx="1363200" cy="2270700"/>
          </a:xfrm>
        </p:grpSpPr>
        <p:sp>
          <p:nvSpPr>
            <p:cNvPr id="154" name="Google Shape;154;p26"/>
            <p:cNvSpPr txBox="1"/>
            <p:nvPr/>
          </p:nvSpPr>
          <p:spPr>
            <a:xfrm>
              <a:off x="7077655" y="3333854"/>
              <a:ext cx="1363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Meeran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" name="Google Shape;148;p26"/>
            <p:cNvSpPr txBox="1"/>
            <p:nvPr/>
          </p:nvSpPr>
          <p:spPr>
            <a:xfrm>
              <a:off x="7077655" y="1428854"/>
              <a:ext cx="1363200" cy="3657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54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7341525" y="936550"/>
            <a:ext cx="1515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Input,Process, output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 flipH="1">
            <a:off x="190275" y="1012750"/>
            <a:ext cx="16143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Organizational structure used by HDFC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7292975" y="2874750"/>
            <a:ext cx="13035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Information system Solution  used HDFC ltd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 flipH="1">
            <a:off x="577075" y="2874758"/>
            <a:ext cx="9783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Core Banking System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3684147" y="1309308"/>
            <a:ext cx="1777800" cy="177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5" name="Google Shape;165;p27"/>
          <p:cNvCxnSpPr>
            <a:stCxn id="161" idx="1"/>
            <a:endCxn id="164" idx="2"/>
          </p:cNvCxnSpPr>
          <p:nvPr/>
        </p:nvCxnSpPr>
        <p:spPr>
          <a:xfrm>
            <a:off x="1804575" y="1219300"/>
            <a:ext cx="1879500" cy="9789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66" name="Google Shape;166;p27"/>
          <p:cNvCxnSpPr>
            <a:stCxn id="163" idx="1"/>
            <a:endCxn id="164" idx="2"/>
          </p:cNvCxnSpPr>
          <p:nvPr/>
        </p:nvCxnSpPr>
        <p:spPr>
          <a:xfrm rot="10800000" flipH="1">
            <a:off x="1555375" y="2198108"/>
            <a:ext cx="2128800" cy="8832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67" name="Google Shape;167;p27"/>
          <p:cNvCxnSpPr>
            <a:stCxn id="160" idx="1"/>
            <a:endCxn id="164" idx="6"/>
          </p:cNvCxnSpPr>
          <p:nvPr/>
        </p:nvCxnSpPr>
        <p:spPr>
          <a:xfrm flipH="1">
            <a:off x="5462025" y="1143100"/>
            <a:ext cx="1879500" cy="10551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68" name="Google Shape;168;p27"/>
          <p:cNvCxnSpPr>
            <a:stCxn id="162" idx="1"/>
            <a:endCxn id="164" idx="6"/>
          </p:cNvCxnSpPr>
          <p:nvPr/>
        </p:nvCxnSpPr>
        <p:spPr>
          <a:xfrm rot="10800000">
            <a:off x="5462075" y="2198100"/>
            <a:ext cx="1830900" cy="8832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69" name="Google Shape;169;p27"/>
          <p:cNvSpPr txBox="1"/>
          <p:nvPr/>
        </p:nvSpPr>
        <p:spPr>
          <a:xfrm>
            <a:off x="3946500" y="3947000"/>
            <a:ext cx="1515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Level of Management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70" name="Google Shape;170;p27"/>
          <p:cNvCxnSpPr>
            <a:stCxn id="169" idx="0"/>
            <a:endCxn id="164" idx="4"/>
          </p:cNvCxnSpPr>
          <p:nvPr/>
        </p:nvCxnSpPr>
        <p:spPr>
          <a:xfrm rot="5400000" flipH="1">
            <a:off x="4208700" y="3451400"/>
            <a:ext cx="859800" cy="1314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1"/>
          </p:nvPr>
        </p:nvSpPr>
        <p:spPr>
          <a:xfrm>
            <a:off x="3397475" y="1732871"/>
            <a:ext cx="23490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HDFC offered a range of financial services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3"/>
          </p:nvPr>
        </p:nvSpPr>
        <p:spPr>
          <a:xfrm>
            <a:off x="819875" y="1732871"/>
            <a:ext cx="23490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HDFC was founded in 1977</a:t>
            </a: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5"/>
          </p:nvPr>
        </p:nvSpPr>
        <p:spPr>
          <a:xfrm>
            <a:off x="5975075" y="1732871"/>
            <a:ext cx="23490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HDFC merged with HDFC Bank on July 1, 2023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288" y="2979076"/>
            <a:ext cx="4535475" cy="15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Structure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63" y="1147698"/>
            <a:ext cx="6673570" cy="39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Banking System</a:t>
            </a: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1691744" y="1977104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for corporate banking,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Providing a robust platform for managing complex financial transactions.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2"/>
          </p:nvPr>
        </p:nvSpPr>
        <p:spPr>
          <a:xfrm>
            <a:off x="5102356" y="2129504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Utilized for retail banking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Offering scalable and web-enabled solutions to enhance customer service and operational efficiency.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subTitle" idx="3"/>
          </p:nvPr>
        </p:nvSpPr>
        <p:spPr>
          <a:xfrm>
            <a:off x="1691744" y="1468075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Finware</a:t>
            </a:r>
            <a:endParaRPr sz="3000"/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4"/>
          </p:nvPr>
        </p:nvSpPr>
        <p:spPr>
          <a:xfrm>
            <a:off x="5102356" y="1468075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Flexcube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/>
          <p:nvPr/>
        </p:nvSpPr>
        <p:spPr>
          <a:xfrm>
            <a:off x="457200" y="1030050"/>
            <a:ext cx="7435500" cy="11229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539525" y="53745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of Management</a:t>
            </a:r>
            <a:endParaRPr/>
          </a:p>
        </p:txBody>
      </p:sp>
      <p:grpSp>
        <p:nvGrpSpPr>
          <p:cNvPr id="201" name="Google Shape;201;p31"/>
          <p:cNvGrpSpPr/>
          <p:nvPr/>
        </p:nvGrpSpPr>
        <p:grpSpPr>
          <a:xfrm>
            <a:off x="814908" y="1171500"/>
            <a:ext cx="5057625" cy="985350"/>
            <a:chOff x="648426" y="1171490"/>
            <a:chExt cx="2703600" cy="985350"/>
          </a:xfrm>
        </p:grpSpPr>
        <p:sp>
          <p:nvSpPr>
            <p:cNvPr id="202" name="Google Shape;202;p31"/>
            <p:cNvSpPr txBox="1"/>
            <p:nvPr/>
          </p:nvSpPr>
          <p:spPr>
            <a:xfrm>
              <a:off x="648443" y="1171490"/>
              <a:ext cx="2551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Top Level management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" name="Google Shape;203;p31"/>
            <p:cNvSpPr txBox="1"/>
            <p:nvPr/>
          </p:nvSpPr>
          <p:spPr>
            <a:xfrm>
              <a:off x="648426" y="1602740"/>
              <a:ext cx="2703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Includes the Chairman, Managing Director, and Chief Financial Officer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" name="Google Shape;204;p31"/>
          <p:cNvSpPr/>
          <p:nvPr/>
        </p:nvSpPr>
        <p:spPr>
          <a:xfrm>
            <a:off x="457200" y="2325450"/>
            <a:ext cx="7435500" cy="11229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31"/>
          <p:cNvGrpSpPr/>
          <p:nvPr/>
        </p:nvGrpSpPr>
        <p:grpSpPr>
          <a:xfrm>
            <a:off x="814908" y="2466900"/>
            <a:ext cx="5057625" cy="985350"/>
            <a:chOff x="648426" y="2466890"/>
            <a:chExt cx="2703600" cy="985350"/>
          </a:xfrm>
        </p:grpSpPr>
        <p:sp>
          <p:nvSpPr>
            <p:cNvPr id="206" name="Google Shape;206;p31"/>
            <p:cNvSpPr txBox="1"/>
            <p:nvPr/>
          </p:nvSpPr>
          <p:spPr>
            <a:xfrm>
              <a:off x="648443" y="2466890"/>
              <a:ext cx="2551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Middle Level management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7" name="Google Shape;207;p31"/>
            <p:cNvSpPr txBox="1"/>
            <p:nvPr/>
          </p:nvSpPr>
          <p:spPr>
            <a:xfrm>
              <a:off x="648426" y="2898140"/>
              <a:ext cx="2703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Comprises General Managers and Department Heads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8" name="Google Shape;208;p31"/>
          <p:cNvSpPr/>
          <p:nvPr/>
        </p:nvSpPr>
        <p:spPr>
          <a:xfrm>
            <a:off x="457200" y="3620850"/>
            <a:ext cx="7435500" cy="11229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31"/>
          <p:cNvGrpSpPr/>
          <p:nvPr/>
        </p:nvGrpSpPr>
        <p:grpSpPr>
          <a:xfrm>
            <a:off x="814908" y="3762300"/>
            <a:ext cx="5057625" cy="985350"/>
            <a:chOff x="648426" y="3762290"/>
            <a:chExt cx="2703600" cy="985350"/>
          </a:xfrm>
        </p:grpSpPr>
        <p:sp>
          <p:nvSpPr>
            <p:cNvPr id="210" name="Google Shape;210;p31"/>
            <p:cNvSpPr txBox="1"/>
            <p:nvPr/>
          </p:nvSpPr>
          <p:spPr>
            <a:xfrm>
              <a:off x="648443" y="3762290"/>
              <a:ext cx="2551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Lower level management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1" name="Google Shape;211;p31"/>
            <p:cNvSpPr txBox="1"/>
            <p:nvPr/>
          </p:nvSpPr>
          <p:spPr>
            <a:xfrm>
              <a:off x="648426" y="4193540"/>
              <a:ext cx="2703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Consists of Team Leaders and Supervisors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31"/>
          <p:cNvGrpSpPr/>
          <p:nvPr/>
        </p:nvGrpSpPr>
        <p:grpSpPr>
          <a:xfrm>
            <a:off x="6434349" y="3991972"/>
            <a:ext cx="712175" cy="380675"/>
            <a:chOff x="2462200" y="4513150"/>
            <a:chExt cx="380700" cy="380675"/>
          </a:xfrm>
        </p:grpSpPr>
        <p:sp>
          <p:nvSpPr>
            <p:cNvPr id="213" name="Google Shape;213;p31"/>
            <p:cNvSpPr/>
            <p:nvPr/>
          </p:nvSpPr>
          <p:spPr>
            <a:xfrm>
              <a:off x="2576850" y="4599450"/>
              <a:ext cx="152025" cy="208075"/>
            </a:xfrm>
            <a:custGeom>
              <a:avLst/>
              <a:gdLst/>
              <a:ahLst/>
              <a:cxnLst/>
              <a:rect l="l" t="t" r="r" b="b"/>
              <a:pathLst>
                <a:path w="6081" h="8323" extrusionOk="0">
                  <a:moveTo>
                    <a:pt x="3247" y="439"/>
                  </a:moveTo>
                  <a:lnTo>
                    <a:pt x="3582" y="465"/>
                  </a:lnTo>
                  <a:lnTo>
                    <a:pt x="3891" y="516"/>
                  </a:lnTo>
                  <a:lnTo>
                    <a:pt x="4200" y="619"/>
                  </a:lnTo>
                  <a:lnTo>
                    <a:pt x="4484" y="748"/>
                  </a:lnTo>
                  <a:lnTo>
                    <a:pt x="4664" y="877"/>
                  </a:lnTo>
                  <a:lnTo>
                    <a:pt x="4844" y="1006"/>
                  </a:lnTo>
                  <a:lnTo>
                    <a:pt x="4999" y="1160"/>
                  </a:lnTo>
                  <a:lnTo>
                    <a:pt x="5128" y="1315"/>
                  </a:lnTo>
                  <a:lnTo>
                    <a:pt x="5256" y="1469"/>
                  </a:lnTo>
                  <a:lnTo>
                    <a:pt x="5360" y="1624"/>
                  </a:lnTo>
                  <a:lnTo>
                    <a:pt x="5437" y="1804"/>
                  </a:lnTo>
                  <a:lnTo>
                    <a:pt x="5488" y="1985"/>
                  </a:lnTo>
                  <a:lnTo>
                    <a:pt x="5514" y="2088"/>
                  </a:lnTo>
                  <a:lnTo>
                    <a:pt x="5463" y="2191"/>
                  </a:lnTo>
                  <a:lnTo>
                    <a:pt x="5411" y="2268"/>
                  </a:lnTo>
                  <a:lnTo>
                    <a:pt x="5308" y="2320"/>
                  </a:lnTo>
                  <a:lnTo>
                    <a:pt x="5205" y="2320"/>
                  </a:lnTo>
                  <a:lnTo>
                    <a:pt x="5102" y="2294"/>
                  </a:lnTo>
                  <a:lnTo>
                    <a:pt x="5025" y="2217"/>
                  </a:lnTo>
                  <a:lnTo>
                    <a:pt x="4973" y="2113"/>
                  </a:lnTo>
                  <a:lnTo>
                    <a:pt x="4947" y="1985"/>
                  </a:lnTo>
                  <a:lnTo>
                    <a:pt x="4870" y="1882"/>
                  </a:lnTo>
                  <a:lnTo>
                    <a:pt x="4715" y="1624"/>
                  </a:lnTo>
                  <a:lnTo>
                    <a:pt x="4484" y="1418"/>
                  </a:lnTo>
                  <a:lnTo>
                    <a:pt x="4200" y="1212"/>
                  </a:lnTo>
                  <a:lnTo>
                    <a:pt x="3994" y="1109"/>
                  </a:lnTo>
                  <a:lnTo>
                    <a:pt x="3762" y="1031"/>
                  </a:lnTo>
                  <a:lnTo>
                    <a:pt x="3504" y="980"/>
                  </a:lnTo>
                  <a:lnTo>
                    <a:pt x="2989" y="980"/>
                  </a:lnTo>
                  <a:lnTo>
                    <a:pt x="2732" y="1031"/>
                  </a:lnTo>
                  <a:lnTo>
                    <a:pt x="2500" y="1109"/>
                  </a:lnTo>
                  <a:lnTo>
                    <a:pt x="2268" y="1212"/>
                  </a:lnTo>
                  <a:lnTo>
                    <a:pt x="2139" y="1315"/>
                  </a:lnTo>
                  <a:lnTo>
                    <a:pt x="2010" y="1418"/>
                  </a:lnTo>
                  <a:lnTo>
                    <a:pt x="1907" y="1521"/>
                  </a:lnTo>
                  <a:lnTo>
                    <a:pt x="1830" y="1650"/>
                  </a:lnTo>
                  <a:lnTo>
                    <a:pt x="1753" y="1779"/>
                  </a:lnTo>
                  <a:lnTo>
                    <a:pt x="1701" y="1907"/>
                  </a:lnTo>
                  <a:lnTo>
                    <a:pt x="1675" y="2062"/>
                  </a:lnTo>
                  <a:lnTo>
                    <a:pt x="1675" y="2217"/>
                  </a:lnTo>
                  <a:lnTo>
                    <a:pt x="1675" y="2242"/>
                  </a:lnTo>
                  <a:lnTo>
                    <a:pt x="1701" y="2500"/>
                  </a:lnTo>
                  <a:lnTo>
                    <a:pt x="1753" y="2783"/>
                  </a:lnTo>
                  <a:lnTo>
                    <a:pt x="1830" y="3041"/>
                  </a:lnTo>
                  <a:lnTo>
                    <a:pt x="1933" y="3273"/>
                  </a:lnTo>
                  <a:lnTo>
                    <a:pt x="2165" y="3685"/>
                  </a:lnTo>
                  <a:lnTo>
                    <a:pt x="2294" y="3917"/>
                  </a:lnTo>
                  <a:lnTo>
                    <a:pt x="2371" y="3994"/>
                  </a:lnTo>
                  <a:lnTo>
                    <a:pt x="2474" y="4020"/>
                  </a:lnTo>
                  <a:lnTo>
                    <a:pt x="3839" y="4020"/>
                  </a:lnTo>
                  <a:lnTo>
                    <a:pt x="3917" y="4097"/>
                  </a:lnTo>
                  <a:lnTo>
                    <a:pt x="3994" y="4175"/>
                  </a:lnTo>
                  <a:lnTo>
                    <a:pt x="4020" y="4278"/>
                  </a:lnTo>
                  <a:lnTo>
                    <a:pt x="3994" y="4381"/>
                  </a:lnTo>
                  <a:lnTo>
                    <a:pt x="3917" y="4458"/>
                  </a:lnTo>
                  <a:lnTo>
                    <a:pt x="3839" y="4535"/>
                  </a:lnTo>
                  <a:lnTo>
                    <a:pt x="2706" y="4535"/>
                  </a:lnTo>
                  <a:lnTo>
                    <a:pt x="2629" y="4561"/>
                  </a:lnTo>
                  <a:lnTo>
                    <a:pt x="2551" y="4613"/>
                  </a:lnTo>
                  <a:lnTo>
                    <a:pt x="2500" y="4690"/>
                  </a:lnTo>
                  <a:lnTo>
                    <a:pt x="2500" y="4793"/>
                  </a:lnTo>
                  <a:lnTo>
                    <a:pt x="2525" y="5102"/>
                  </a:lnTo>
                  <a:lnTo>
                    <a:pt x="2525" y="5411"/>
                  </a:lnTo>
                  <a:lnTo>
                    <a:pt x="2500" y="5669"/>
                  </a:lnTo>
                  <a:lnTo>
                    <a:pt x="2448" y="5901"/>
                  </a:lnTo>
                  <a:lnTo>
                    <a:pt x="2345" y="6158"/>
                  </a:lnTo>
                  <a:lnTo>
                    <a:pt x="2242" y="6416"/>
                  </a:lnTo>
                  <a:lnTo>
                    <a:pt x="2087" y="6674"/>
                  </a:lnTo>
                  <a:lnTo>
                    <a:pt x="1881" y="6957"/>
                  </a:lnTo>
                  <a:lnTo>
                    <a:pt x="1856" y="7009"/>
                  </a:lnTo>
                  <a:lnTo>
                    <a:pt x="1830" y="7060"/>
                  </a:lnTo>
                  <a:lnTo>
                    <a:pt x="1830" y="7137"/>
                  </a:lnTo>
                  <a:lnTo>
                    <a:pt x="1856" y="7189"/>
                  </a:lnTo>
                  <a:lnTo>
                    <a:pt x="1907" y="7241"/>
                  </a:lnTo>
                  <a:lnTo>
                    <a:pt x="1933" y="7266"/>
                  </a:lnTo>
                  <a:lnTo>
                    <a:pt x="1984" y="7292"/>
                  </a:lnTo>
                  <a:lnTo>
                    <a:pt x="2062" y="7318"/>
                  </a:lnTo>
                  <a:lnTo>
                    <a:pt x="5360" y="7344"/>
                  </a:lnTo>
                  <a:lnTo>
                    <a:pt x="5463" y="7369"/>
                  </a:lnTo>
                  <a:lnTo>
                    <a:pt x="5566" y="7421"/>
                  </a:lnTo>
                  <a:lnTo>
                    <a:pt x="5617" y="7498"/>
                  </a:lnTo>
                  <a:lnTo>
                    <a:pt x="5643" y="7601"/>
                  </a:lnTo>
                  <a:lnTo>
                    <a:pt x="5617" y="7704"/>
                  </a:lnTo>
                  <a:lnTo>
                    <a:pt x="5540" y="7807"/>
                  </a:lnTo>
                  <a:lnTo>
                    <a:pt x="5463" y="7859"/>
                  </a:lnTo>
                  <a:lnTo>
                    <a:pt x="5360" y="7885"/>
                  </a:lnTo>
                  <a:lnTo>
                    <a:pt x="1057" y="7833"/>
                  </a:lnTo>
                  <a:lnTo>
                    <a:pt x="980" y="7833"/>
                  </a:lnTo>
                  <a:lnTo>
                    <a:pt x="902" y="7807"/>
                  </a:lnTo>
                  <a:lnTo>
                    <a:pt x="851" y="7756"/>
                  </a:lnTo>
                  <a:lnTo>
                    <a:pt x="799" y="7679"/>
                  </a:lnTo>
                  <a:lnTo>
                    <a:pt x="773" y="7601"/>
                  </a:lnTo>
                  <a:lnTo>
                    <a:pt x="773" y="7550"/>
                  </a:lnTo>
                  <a:lnTo>
                    <a:pt x="799" y="7472"/>
                  </a:lnTo>
                  <a:lnTo>
                    <a:pt x="851" y="7395"/>
                  </a:lnTo>
                  <a:lnTo>
                    <a:pt x="1392" y="6699"/>
                  </a:lnTo>
                  <a:lnTo>
                    <a:pt x="1598" y="6416"/>
                  </a:lnTo>
                  <a:lnTo>
                    <a:pt x="1753" y="6184"/>
                  </a:lnTo>
                  <a:lnTo>
                    <a:pt x="1856" y="5952"/>
                  </a:lnTo>
                  <a:lnTo>
                    <a:pt x="1933" y="5746"/>
                  </a:lnTo>
                  <a:lnTo>
                    <a:pt x="1959" y="5540"/>
                  </a:lnTo>
                  <a:lnTo>
                    <a:pt x="1984" y="5334"/>
                  </a:lnTo>
                  <a:lnTo>
                    <a:pt x="1984" y="5102"/>
                  </a:lnTo>
                  <a:lnTo>
                    <a:pt x="1959" y="4844"/>
                  </a:lnTo>
                  <a:lnTo>
                    <a:pt x="1933" y="4741"/>
                  </a:lnTo>
                  <a:lnTo>
                    <a:pt x="1933" y="4664"/>
                  </a:lnTo>
                  <a:lnTo>
                    <a:pt x="1881" y="4613"/>
                  </a:lnTo>
                  <a:lnTo>
                    <a:pt x="1804" y="4561"/>
                  </a:lnTo>
                  <a:lnTo>
                    <a:pt x="1727" y="4535"/>
                  </a:lnTo>
                  <a:lnTo>
                    <a:pt x="593" y="4535"/>
                  </a:lnTo>
                  <a:lnTo>
                    <a:pt x="516" y="4458"/>
                  </a:lnTo>
                  <a:lnTo>
                    <a:pt x="464" y="4381"/>
                  </a:lnTo>
                  <a:lnTo>
                    <a:pt x="439" y="4278"/>
                  </a:lnTo>
                  <a:lnTo>
                    <a:pt x="464" y="4175"/>
                  </a:lnTo>
                  <a:lnTo>
                    <a:pt x="516" y="4097"/>
                  </a:lnTo>
                  <a:lnTo>
                    <a:pt x="593" y="4020"/>
                  </a:lnTo>
                  <a:lnTo>
                    <a:pt x="1340" y="4020"/>
                  </a:lnTo>
                  <a:lnTo>
                    <a:pt x="1443" y="3969"/>
                  </a:lnTo>
                  <a:lnTo>
                    <a:pt x="1521" y="3891"/>
                  </a:lnTo>
                  <a:lnTo>
                    <a:pt x="1572" y="3788"/>
                  </a:lnTo>
                  <a:lnTo>
                    <a:pt x="1546" y="3685"/>
                  </a:lnTo>
                  <a:lnTo>
                    <a:pt x="1392" y="3376"/>
                  </a:lnTo>
                  <a:lnTo>
                    <a:pt x="1263" y="3015"/>
                  </a:lnTo>
                  <a:lnTo>
                    <a:pt x="1160" y="2629"/>
                  </a:lnTo>
                  <a:lnTo>
                    <a:pt x="1134" y="2423"/>
                  </a:lnTo>
                  <a:lnTo>
                    <a:pt x="1134" y="2242"/>
                  </a:lnTo>
                  <a:lnTo>
                    <a:pt x="1134" y="2217"/>
                  </a:lnTo>
                  <a:lnTo>
                    <a:pt x="1134" y="1985"/>
                  </a:lnTo>
                  <a:lnTo>
                    <a:pt x="1186" y="1779"/>
                  </a:lnTo>
                  <a:lnTo>
                    <a:pt x="1263" y="1572"/>
                  </a:lnTo>
                  <a:lnTo>
                    <a:pt x="1340" y="1366"/>
                  </a:lnTo>
                  <a:lnTo>
                    <a:pt x="1469" y="1186"/>
                  </a:lnTo>
                  <a:lnTo>
                    <a:pt x="1624" y="1031"/>
                  </a:lnTo>
                  <a:lnTo>
                    <a:pt x="1804" y="877"/>
                  </a:lnTo>
                  <a:lnTo>
                    <a:pt x="2010" y="748"/>
                  </a:lnTo>
                  <a:lnTo>
                    <a:pt x="2294" y="619"/>
                  </a:lnTo>
                  <a:lnTo>
                    <a:pt x="2603" y="516"/>
                  </a:lnTo>
                  <a:lnTo>
                    <a:pt x="2938" y="465"/>
                  </a:lnTo>
                  <a:lnTo>
                    <a:pt x="3247" y="439"/>
                  </a:lnTo>
                  <a:close/>
                  <a:moveTo>
                    <a:pt x="2886" y="1"/>
                  </a:moveTo>
                  <a:lnTo>
                    <a:pt x="2500" y="78"/>
                  </a:lnTo>
                  <a:lnTo>
                    <a:pt x="2113" y="207"/>
                  </a:lnTo>
                  <a:lnTo>
                    <a:pt x="1778" y="362"/>
                  </a:lnTo>
                  <a:lnTo>
                    <a:pt x="1521" y="516"/>
                  </a:lnTo>
                  <a:lnTo>
                    <a:pt x="1315" y="696"/>
                  </a:lnTo>
                  <a:lnTo>
                    <a:pt x="1134" y="903"/>
                  </a:lnTo>
                  <a:lnTo>
                    <a:pt x="954" y="1134"/>
                  </a:lnTo>
                  <a:lnTo>
                    <a:pt x="851" y="1392"/>
                  </a:lnTo>
                  <a:lnTo>
                    <a:pt x="748" y="1650"/>
                  </a:lnTo>
                  <a:lnTo>
                    <a:pt x="696" y="1933"/>
                  </a:lnTo>
                  <a:lnTo>
                    <a:pt x="670" y="2217"/>
                  </a:lnTo>
                  <a:lnTo>
                    <a:pt x="670" y="2242"/>
                  </a:lnTo>
                  <a:lnTo>
                    <a:pt x="696" y="2551"/>
                  </a:lnTo>
                  <a:lnTo>
                    <a:pt x="748" y="2886"/>
                  </a:lnTo>
                  <a:lnTo>
                    <a:pt x="851" y="3221"/>
                  </a:lnTo>
                  <a:lnTo>
                    <a:pt x="980" y="3556"/>
                  </a:lnTo>
                  <a:lnTo>
                    <a:pt x="722" y="3556"/>
                  </a:lnTo>
                  <a:lnTo>
                    <a:pt x="567" y="3582"/>
                  </a:lnTo>
                  <a:lnTo>
                    <a:pt x="439" y="3608"/>
                  </a:lnTo>
                  <a:lnTo>
                    <a:pt x="310" y="3685"/>
                  </a:lnTo>
                  <a:lnTo>
                    <a:pt x="207" y="3762"/>
                  </a:lnTo>
                  <a:lnTo>
                    <a:pt x="104" y="3865"/>
                  </a:lnTo>
                  <a:lnTo>
                    <a:pt x="52" y="3994"/>
                  </a:lnTo>
                  <a:lnTo>
                    <a:pt x="1" y="4123"/>
                  </a:lnTo>
                  <a:lnTo>
                    <a:pt x="1" y="4278"/>
                  </a:lnTo>
                  <a:lnTo>
                    <a:pt x="1" y="4432"/>
                  </a:lnTo>
                  <a:lnTo>
                    <a:pt x="52" y="4561"/>
                  </a:lnTo>
                  <a:lnTo>
                    <a:pt x="104" y="4690"/>
                  </a:lnTo>
                  <a:lnTo>
                    <a:pt x="207" y="4793"/>
                  </a:lnTo>
                  <a:lnTo>
                    <a:pt x="310" y="4870"/>
                  </a:lnTo>
                  <a:lnTo>
                    <a:pt x="439" y="4948"/>
                  </a:lnTo>
                  <a:lnTo>
                    <a:pt x="567" y="4973"/>
                  </a:lnTo>
                  <a:lnTo>
                    <a:pt x="722" y="4999"/>
                  </a:lnTo>
                  <a:lnTo>
                    <a:pt x="1521" y="4999"/>
                  </a:lnTo>
                  <a:lnTo>
                    <a:pt x="1546" y="5360"/>
                  </a:lnTo>
                  <a:lnTo>
                    <a:pt x="1521" y="5514"/>
                  </a:lnTo>
                  <a:lnTo>
                    <a:pt x="1495" y="5669"/>
                  </a:lnTo>
                  <a:lnTo>
                    <a:pt x="1418" y="5849"/>
                  </a:lnTo>
                  <a:lnTo>
                    <a:pt x="1315" y="6004"/>
                  </a:lnTo>
                  <a:lnTo>
                    <a:pt x="1031" y="6442"/>
                  </a:lnTo>
                  <a:lnTo>
                    <a:pt x="490" y="7112"/>
                  </a:lnTo>
                  <a:lnTo>
                    <a:pt x="387" y="7292"/>
                  </a:lnTo>
                  <a:lnTo>
                    <a:pt x="336" y="7498"/>
                  </a:lnTo>
                  <a:lnTo>
                    <a:pt x="336" y="7679"/>
                  </a:lnTo>
                  <a:lnTo>
                    <a:pt x="413" y="7885"/>
                  </a:lnTo>
                  <a:lnTo>
                    <a:pt x="516" y="8039"/>
                  </a:lnTo>
                  <a:lnTo>
                    <a:pt x="670" y="8168"/>
                  </a:lnTo>
                  <a:lnTo>
                    <a:pt x="851" y="8245"/>
                  </a:lnTo>
                  <a:lnTo>
                    <a:pt x="1031" y="8271"/>
                  </a:lnTo>
                  <a:lnTo>
                    <a:pt x="5360" y="8323"/>
                  </a:lnTo>
                  <a:lnTo>
                    <a:pt x="5514" y="8297"/>
                  </a:lnTo>
                  <a:lnTo>
                    <a:pt x="5643" y="8271"/>
                  </a:lnTo>
                  <a:lnTo>
                    <a:pt x="5772" y="8194"/>
                  </a:lnTo>
                  <a:lnTo>
                    <a:pt x="5875" y="8117"/>
                  </a:lnTo>
                  <a:lnTo>
                    <a:pt x="5952" y="8013"/>
                  </a:lnTo>
                  <a:lnTo>
                    <a:pt x="6029" y="7885"/>
                  </a:lnTo>
                  <a:lnTo>
                    <a:pt x="6055" y="7756"/>
                  </a:lnTo>
                  <a:lnTo>
                    <a:pt x="6081" y="7601"/>
                  </a:lnTo>
                  <a:lnTo>
                    <a:pt x="6055" y="7472"/>
                  </a:lnTo>
                  <a:lnTo>
                    <a:pt x="6029" y="7344"/>
                  </a:lnTo>
                  <a:lnTo>
                    <a:pt x="5952" y="7215"/>
                  </a:lnTo>
                  <a:lnTo>
                    <a:pt x="5875" y="7112"/>
                  </a:lnTo>
                  <a:lnTo>
                    <a:pt x="5772" y="7009"/>
                  </a:lnTo>
                  <a:lnTo>
                    <a:pt x="5643" y="6957"/>
                  </a:lnTo>
                  <a:lnTo>
                    <a:pt x="5514" y="6906"/>
                  </a:lnTo>
                  <a:lnTo>
                    <a:pt x="5360" y="6880"/>
                  </a:lnTo>
                  <a:lnTo>
                    <a:pt x="2474" y="6854"/>
                  </a:lnTo>
                  <a:lnTo>
                    <a:pt x="2629" y="6622"/>
                  </a:lnTo>
                  <a:lnTo>
                    <a:pt x="2732" y="6416"/>
                  </a:lnTo>
                  <a:lnTo>
                    <a:pt x="2809" y="6184"/>
                  </a:lnTo>
                  <a:lnTo>
                    <a:pt x="2886" y="5978"/>
                  </a:lnTo>
                  <a:lnTo>
                    <a:pt x="2938" y="5746"/>
                  </a:lnTo>
                  <a:lnTo>
                    <a:pt x="2963" y="5514"/>
                  </a:lnTo>
                  <a:lnTo>
                    <a:pt x="2963" y="5257"/>
                  </a:lnTo>
                  <a:lnTo>
                    <a:pt x="2963" y="4999"/>
                  </a:lnTo>
                  <a:lnTo>
                    <a:pt x="3736" y="4999"/>
                  </a:lnTo>
                  <a:lnTo>
                    <a:pt x="3891" y="4973"/>
                  </a:lnTo>
                  <a:lnTo>
                    <a:pt x="4020" y="4948"/>
                  </a:lnTo>
                  <a:lnTo>
                    <a:pt x="4149" y="4870"/>
                  </a:lnTo>
                  <a:lnTo>
                    <a:pt x="4252" y="4793"/>
                  </a:lnTo>
                  <a:lnTo>
                    <a:pt x="4329" y="4690"/>
                  </a:lnTo>
                  <a:lnTo>
                    <a:pt x="4406" y="4561"/>
                  </a:lnTo>
                  <a:lnTo>
                    <a:pt x="4432" y="4432"/>
                  </a:lnTo>
                  <a:lnTo>
                    <a:pt x="4458" y="4278"/>
                  </a:lnTo>
                  <a:lnTo>
                    <a:pt x="4432" y="4123"/>
                  </a:lnTo>
                  <a:lnTo>
                    <a:pt x="4406" y="3994"/>
                  </a:lnTo>
                  <a:lnTo>
                    <a:pt x="4329" y="3865"/>
                  </a:lnTo>
                  <a:lnTo>
                    <a:pt x="4252" y="3762"/>
                  </a:lnTo>
                  <a:lnTo>
                    <a:pt x="4149" y="3685"/>
                  </a:lnTo>
                  <a:lnTo>
                    <a:pt x="4020" y="3608"/>
                  </a:lnTo>
                  <a:lnTo>
                    <a:pt x="3891" y="3582"/>
                  </a:lnTo>
                  <a:lnTo>
                    <a:pt x="3736" y="3556"/>
                  </a:lnTo>
                  <a:lnTo>
                    <a:pt x="2603" y="3556"/>
                  </a:lnTo>
                  <a:lnTo>
                    <a:pt x="2422" y="3247"/>
                  </a:lnTo>
                  <a:lnTo>
                    <a:pt x="2268" y="2912"/>
                  </a:lnTo>
                  <a:lnTo>
                    <a:pt x="2165" y="2551"/>
                  </a:lnTo>
                  <a:lnTo>
                    <a:pt x="2113" y="2397"/>
                  </a:lnTo>
                  <a:lnTo>
                    <a:pt x="2113" y="2242"/>
                  </a:lnTo>
                  <a:lnTo>
                    <a:pt x="2113" y="2217"/>
                  </a:lnTo>
                  <a:lnTo>
                    <a:pt x="2139" y="2036"/>
                  </a:lnTo>
                  <a:lnTo>
                    <a:pt x="2191" y="1856"/>
                  </a:lnTo>
                  <a:lnTo>
                    <a:pt x="2319" y="1727"/>
                  </a:lnTo>
                  <a:lnTo>
                    <a:pt x="2474" y="1598"/>
                  </a:lnTo>
                  <a:lnTo>
                    <a:pt x="2654" y="1521"/>
                  </a:lnTo>
                  <a:lnTo>
                    <a:pt x="2835" y="1469"/>
                  </a:lnTo>
                  <a:lnTo>
                    <a:pt x="3041" y="1444"/>
                  </a:lnTo>
                  <a:lnTo>
                    <a:pt x="3247" y="1418"/>
                  </a:lnTo>
                  <a:lnTo>
                    <a:pt x="3427" y="1444"/>
                  </a:lnTo>
                  <a:lnTo>
                    <a:pt x="3633" y="1469"/>
                  </a:lnTo>
                  <a:lnTo>
                    <a:pt x="3814" y="1521"/>
                  </a:lnTo>
                  <a:lnTo>
                    <a:pt x="3968" y="1598"/>
                  </a:lnTo>
                  <a:lnTo>
                    <a:pt x="4174" y="1753"/>
                  </a:lnTo>
                  <a:lnTo>
                    <a:pt x="4355" y="1907"/>
                  </a:lnTo>
                  <a:lnTo>
                    <a:pt x="4484" y="2088"/>
                  </a:lnTo>
                  <a:lnTo>
                    <a:pt x="4561" y="2242"/>
                  </a:lnTo>
                  <a:lnTo>
                    <a:pt x="4612" y="2371"/>
                  </a:lnTo>
                  <a:lnTo>
                    <a:pt x="4690" y="2500"/>
                  </a:lnTo>
                  <a:lnTo>
                    <a:pt x="4767" y="2603"/>
                  </a:lnTo>
                  <a:lnTo>
                    <a:pt x="4896" y="2680"/>
                  </a:lnTo>
                  <a:lnTo>
                    <a:pt x="5025" y="2732"/>
                  </a:lnTo>
                  <a:lnTo>
                    <a:pt x="5153" y="2758"/>
                  </a:lnTo>
                  <a:lnTo>
                    <a:pt x="5308" y="2758"/>
                  </a:lnTo>
                  <a:lnTo>
                    <a:pt x="5437" y="2732"/>
                  </a:lnTo>
                  <a:lnTo>
                    <a:pt x="5566" y="2680"/>
                  </a:lnTo>
                  <a:lnTo>
                    <a:pt x="5694" y="2603"/>
                  </a:lnTo>
                  <a:lnTo>
                    <a:pt x="5798" y="2500"/>
                  </a:lnTo>
                  <a:lnTo>
                    <a:pt x="5875" y="2397"/>
                  </a:lnTo>
                  <a:lnTo>
                    <a:pt x="5926" y="2268"/>
                  </a:lnTo>
                  <a:lnTo>
                    <a:pt x="5952" y="2139"/>
                  </a:lnTo>
                  <a:lnTo>
                    <a:pt x="5952" y="1985"/>
                  </a:lnTo>
                  <a:lnTo>
                    <a:pt x="5926" y="1856"/>
                  </a:lnTo>
                  <a:lnTo>
                    <a:pt x="5849" y="1650"/>
                  </a:lnTo>
                  <a:lnTo>
                    <a:pt x="5746" y="1444"/>
                  </a:lnTo>
                  <a:lnTo>
                    <a:pt x="5643" y="1238"/>
                  </a:lnTo>
                  <a:lnTo>
                    <a:pt x="5488" y="1031"/>
                  </a:lnTo>
                  <a:lnTo>
                    <a:pt x="5308" y="851"/>
                  </a:lnTo>
                  <a:lnTo>
                    <a:pt x="5128" y="671"/>
                  </a:lnTo>
                  <a:lnTo>
                    <a:pt x="4922" y="516"/>
                  </a:lnTo>
                  <a:lnTo>
                    <a:pt x="4715" y="362"/>
                  </a:lnTo>
                  <a:lnTo>
                    <a:pt x="4380" y="207"/>
                  </a:lnTo>
                  <a:lnTo>
                    <a:pt x="4020" y="78"/>
                  </a:lnTo>
                  <a:lnTo>
                    <a:pt x="3659" y="27"/>
                  </a:lnTo>
                  <a:lnTo>
                    <a:pt x="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2462200" y="4513150"/>
              <a:ext cx="380700" cy="380675"/>
            </a:xfrm>
            <a:custGeom>
              <a:avLst/>
              <a:gdLst/>
              <a:ahLst/>
              <a:cxnLst/>
              <a:rect l="l" t="t" r="r" b="b"/>
              <a:pathLst>
                <a:path w="15228" h="15227" extrusionOk="0">
                  <a:moveTo>
                    <a:pt x="7833" y="438"/>
                  </a:moveTo>
                  <a:lnTo>
                    <a:pt x="8194" y="464"/>
                  </a:lnTo>
                  <a:lnTo>
                    <a:pt x="8503" y="490"/>
                  </a:lnTo>
                  <a:lnTo>
                    <a:pt x="9173" y="619"/>
                  </a:lnTo>
                  <a:lnTo>
                    <a:pt x="9791" y="773"/>
                  </a:lnTo>
                  <a:lnTo>
                    <a:pt x="10409" y="1005"/>
                  </a:lnTo>
                  <a:lnTo>
                    <a:pt x="10976" y="1289"/>
                  </a:lnTo>
                  <a:lnTo>
                    <a:pt x="11543" y="1598"/>
                  </a:lnTo>
                  <a:lnTo>
                    <a:pt x="12058" y="1984"/>
                  </a:lnTo>
                  <a:lnTo>
                    <a:pt x="12522" y="2397"/>
                  </a:lnTo>
                  <a:lnTo>
                    <a:pt x="12161" y="2757"/>
                  </a:lnTo>
                  <a:lnTo>
                    <a:pt x="11697" y="2371"/>
                  </a:lnTo>
                  <a:lnTo>
                    <a:pt x="11208" y="2036"/>
                  </a:lnTo>
                  <a:lnTo>
                    <a:pt x="10693" y="1727"/>
                  </a:lnTo>
                  <a:lnTo>
                    <a:pt x="10152" y="1469"/>
                  </a:lnTo>
                  <a:lnTo>
                    <a:pt x="9611" y="1289"/>
                  </a:lnTo>
                  <a:lnTo>
                    <a:pt x="9044" y="1134"/>
                  </a:lnTo>
                  <a:lnTo>
                    <a:pt x="8451" y="1031"/>
                  </a:lnTo>
                  <a:lnTo>
                    <a:pt x="7833" y="979"/>
                  </a:lnTo>
                  <a:lnTo>
                    <a:pt x="7833" y="438"/>
                  </a:lnTo>
                  <a:close/>
                  <a:moveTo>
                    <a:pt x="2397" y="2706"/>
                  </a:moveTo>
                  <a:lnTo>
                    <a:pt x="2783" y="3092"/>
                  </a:lnTo>
                  <a:lnTo>
                    <a:pt x="2397" y="3530"/>
                  </a:lnTo>
                  <a:lnTo>
                    <a:pt x="2036" y="4020"/>
                  </a:lnTo>
                  <a:lnTo>
                    <a:pt x="1753" y="4535"/>
                  </a:lnTo>
                  <a:lnTo>
                    <a:pt x="1495" y="5076"/>
                  </a:lnTo>
                  <a:lnTo>
                    <a:pt x="1289" y="5617"/>
                  </a:lnTo>
                  <a:lnTo>
                    <a:pt x="1134" y="6210"/>
                  </a:lnTo>
                  <a:lnTo>
                    <a:pt x="1031" y="6776"/>
                  </a:lnTo>
                  <a:lnTo>
                    <a:pt x="1005" y="7395"/>
                  </a:lnTo>
                  <a:lnTo>
                    <a:pt x="464" y="7395"/>
                  </a:lnTo>
                  <a:lnTo>
                    <a:pt x="516" y="6725"/>
                  </a:lnTo>
                  <a:lnTo>
                    <a:pt x="619" y="6081"/>
                  </a:lnTo>
                  <a:lnTo>
                    <a:pt x="773" y="5462"/>
                  </a:lnTo>
                  <a:lnTo>
                    <a:pt x="1005" y="4844"/>
                  </a:lnTo>
                  <a:lnTo>
                    <a:pt x="1289" y="4252"/>
                  </a:lnTo>
                  <a:lnTo>
                    <a:pt x="1598" y="3710"/>
                  </a:lnTo>
                  <a:lnTo>
                    <a:pt x="1984" y="3195"/>
                  </a:lnTo>
                  <a:lnTo>
                    <a:pt x="2397" y="2706"/>
                  </a:lnTo>
                  <a:close/>
                  <a:moveTo>
                    <a:pt x="12831" y="2706"/>
                  </a:moveTo>
                  <a:lnTo>
                    <a:pt x="13269" y="3195"/>
                  </a:lnTo>
                  <a:lnTo>
                    <a:pt x="13630" y="3710"/>
                  </a:lnTo>
                  <a:lnTo>
                    <a:pt x="13965" y="4252"/>
                  </a:lnTo>
                  <a:lnTo>
                    <a:pt x="14222" y="4818"/>
                  </a:lnTo>
                  <a:lnTo>
                    <a:pt x="14454" y="5437"/>
                  </a:lnTo>
                  <a:lnTo>
                    <a:pt x="14635" y="6055"/>
                  </a:lnTo>
                  <a:lnTo>
                    <a:pt x="14738" y="6725"/>
                  </a:lnTo>
                  <a:lnTo>
                    <a:pt x="14763" y="7060"/>
                  </a:lnTo>
                  <a:lnTo>
                    <a:pt x="14789" y="7395"/>
                  </a:lnTo>
                  <a:lnTo>
                    <a:pt x="14248" y="7395"/>
                  </a:lnTo>
                  <a:lnTo>
                    <a:pt x="14197" y="6776"/>
                  </a:lnTo>
                  <a:lnTo>
                    <a:pt x="14094" y="6210"/>
                  </a:lnTo>
                  <a:lnTo>
                    <a:pt x="13939" y="5617"/>
                  </a:lnTo>
                  <a:lnTo>
                    <a:pt x="13759" y="5076"/>
                  </a:lnTo>
                  <a:lnTo>
                    <a:pt x="13501" y="4535"/>
                  </a:lnTo>
                  <a:lnTo>
                    <a:pt x="13192" y="4020"/>
                  </a:lnTo>
                  <a:lnTo>
                    <a:pt x="12857" y="3530"/>
                  </a:lnTo>
                  <a:lnTo>
                    <a:pt x="12470" y="3092"/>
                  </a:lnTo>
                  <a:lnTo>
                    <a:pt x="12831" y="2706"/>
                  </a:lnTo>
                  <a:close/>
                  <a:moveTo>
                    <a:pt x="1005" y="7833"/>
                  </a:moveTo>
                  <a:lnTo>
                    <a:pt x="1031" y="8425"/>
                  </a:lnTo>
                  <a:lnTo>
                    <a:pt x="1134" y="9018"/>
                  </a:lnTo>
                  <a:lnTo>
                    <a:pt x="1289" y="9585"/>
                  </a:lnTo>
                  <a:lnTo>
                    <a:pt x="1495" y="10151"/>
                  </a:lnTo>
                  <a:lnTo>
                    <a:pt x="1753" y="10693"/>
                  </a:lnTo>
                  <a:lnTo>
                    <a:pt x="2036" y="11182"/>
                  </a:lnTo>
                  <a:lnTo>
                    <a:pt x="2397" y="11672"/>
                  </a:lnTo>
                  <a:lnTo>
                    <a:pt x="2783" y="12135"/>
                  </a:lnTo>
                  <a:lnTo>
                    <a:pt x="2397" y="12522"/>
                  </a:lnTo>
                  <a:lnTo>
                    <a:pt x="1984" y="12032"/>
                  </a:lnTo>
                  <a:lnTo>
                    <a:pt x="1624" y="11517"/>
                  </a:lnTo>
                  <a:lnTo>
                    <a:pt x="1289" y="10976"/>
                  </a:lnTo>
                  <a:lnTo>
                    <a:pt x="1005" y="10383"/>
                  </a:lnTo>
                  <a:lnTo>
                    <a:pt x="799" y="9791"/>
                  </a:lnTo>
                  <a:lnTo>
                    <a:pt x="619" y="9147"/>
                  </a:lnTo>
                  <a:lnTo>
                    <a:pt x="516" y="8503"/>
                  </a:lnTo>
                  <a:lnTo>
                    <a:pt x="464" y="8168"/>
                  </a:lnTo>
                  <a:lnTo>
                    <a:pt x="464" y="7833"/>
                  </a:lnTo>
                  <a:close/>
                  <a:moveTo>
                    <a:pt x="14789" y="7833"/>
                  </a:moveTo>
                  <a:lnTo>
                    <a:pt x="14763" y="8168"/>
                  </a:lnTo>
                  <a:lnTo>
                    <a:pt x="14738" y="8503"/>
                  </a:lnTo>
                  <a:lnTo>
                    <a:pt x="14635" y="9147"/>
                  </a:lnTo>
                  <a:lnTo>
                    <a:pt x="14454" y="9791"/>
                  </a:lnTo>
                  <a:lnTo>
                    <a:pt x="14222" y="10383"/>
                  </a:lnTo>
                  <a:lnTo>
                    <a:pt x="13965" y="10976"/>
                  </a:lnTo>
                  <a:lnTo>
                    <a:pt x="13630" y="11517"/>
                  </a:lnTo>
                  <a:lnTo>
                    <a:pt x="13269" y="12032"/>
                  </a:lnTo>
                  <a:lnTo>
                    <a:pt x="12831" y="12522"/>
                  </a:lnTo>
                  <a:lnTo>
                    <a:pt x="12470" y="12135"/>
                  </a:lnTo>
                  <a:lnTo>
                    <a:pt x="12857" y="11672"/>
                  </a:lnTo>
                  <a:lnTo>
                    <a:pt x="13192" y="11182"/>
                  </a:lnTo>
                  <a:lnTo>
                    <a:pt x="13501" y="10693"/>
                  </a:lnTo>
                  <a:lnTo>
                    <a:pt x="13759" y="10151"/>
                  </a:lnTo>
                  <a:lnTo>
                    <a:pt x="13939" y="9585"/>
                  </a:lnTo>
                  <a:lnTo>
                    <a:pt x="14094" y="9018"/>
                  </a:lnTo>
                  <a:lnTo>
                    <a:pt x="14197" y="8425"/>
                  </a:lnTo>
                  <a:lnTo>
                    <a:pt x="14248" y="7833"/>
                  </a:lnTo>
                  <a:close/>
                  <a:moveTo>
                    <a:pt x="7627" y="1417"/>
                  </a:moveTo>
                  <a:lnTo>
                    <a:pt x="7936" y="1443"/>
                  </a:lnTo>
                  <a:lnTo>
                    <a:pt x="8245" y="1469"/>
                  </a:lnTo>
                  <a:lnTo>
                    <a:pt x="8554" y="1495"/>
                  </a:lnTo>
                  <a:lnTo>
                    <a:pt x="8863" y="1546"/>
                  </a:lnTo>
                  <a:lnTo>
                    <a:pt x="9456" y="1701"/>
                  </a:lnTo>
                  <a:lnTo>
                    <a:pt x="10023" y="1907"/>
                  </a:lnTo>
                  <a:lnTo>
                    <a:pt x="10564" y="2165"/>
                  </a:lnTo>
                  <a:lnTo>
                    <a:pt x="11079" y="2474"/>
                  </a:lnTo>
                  <a:lnTo>
                    <a:pt x="11543" y="2835"/>
                  </a:lnTo>
                  <a:lnTo>
                    <a:pt x="11981" y="3247"/>
                  </a:lnTo>
                  <a:lnTo>
                    <a:pt x="12393" y="3685"/>
                  </a:lnTo>
                  <a:lnTo>
                    <a:pt x="12754" y="4148"/>
                  </a:lnTo>
                  <a:lnTo>
                    <a:pt x="13063" y="4664"/>
                  </a:lnTo>
                  <a:lnTo>
                    <a:pt x="13321" y="5205"/>
                  </a:lnTo>
                  <a:lnTo>
                    <a:pt x="13527" y="5772"/>
                  </a:lnTo>
                  <a:lnTo>
                    <a:pt x="13681" y="6364"/>
                  </a:lnTo>
                  <a:lnTo>
                    <a:pt x="13733" y="6673"/>
                  </a:lnTo>
                  <a:lnTo>
                    <a:pt x="13784" y="6983"/>
                  </a:lnTo>
                  <a:lnTo>
                    <a:pt x="13784" y="7292"/>
                  </a:lnTo>
                  <a:lnTo>
                    <a:pt x="13810" y="7601"/>
                  </a:lnTo>
                  <a:lnTo>
                    <a:pt x="13784" y="7936"/>
                  </a:lnTo>
                  <a:lnTo>
                    <a:pt x="13784" y="8245"/>
                  </a:lnTo>
                  <a:lnTo>
                    <a:pt x="13733" y="8554"/>
                  </a:lnTo>
                  <a:lnTo>
                    <a:pt x="13681" y="8863"/>
                  </a:lnTo>
                  <a:lnTo>
                    <a:pt x="13527" y="9456"/>
                  </a:lnTo>
                  <a:lnTo>
                    <a:pt x="13321" y="10023"/>
                  </a:lnTo>
                  <a:lnTo>
                    <a:pt x="13063" y="10564"/>
                  </a:lnTo>
                  <a:lnTo>
                    <a:pt x="12754" y="11053"/>
                  </a:lnTo>
                  <a:lnTo>
                    <a:pt x="12393" y="11543"/>
                  </a:lnTo>
                  <a:lnTo>
                    <a:pt x="11981" y="11981"/>
                  </a:lnTo>
                  <a:lnTo>
                    <a:pt x="11543" y="12367"/>
                  </a:lnTo>
                  <a:lnTo>
                    <a:pt x="11079" y="12728"/>
                  </a:lnTo>
                  <a:lnTo>
                    <a:pt x="10564" y="13037"/>
                  </a:lnTo>
                  <a:lnTo>
                    <a:pt x="10023" y="13295"/>
                  </a:lnTo>
                  <a:lnTo>
                    <a:pt x="9456" y="13501"/>
                  </a:lnTo>
                  <a:lnTo>
                    <a:pt x="8863" y="13655"/>
                  </a:lnTo>
                  <a:lnTo>
                    <a:pt x="8554" y="13733"/>
                  </a:lnTo>
                  <a:lnTo>
                    <a:pt x="8245" y="13758"/>
                  </a:lnTo>
                  <a:lnTo>
                    <a:pt x="7936" y="13784"/>
                  </a:lnTo>
                  <a:lnTo>
                    <a:pt x="7292" y="13784"/>
                  </a:lnTo>
                  <a:lnTo>
                    <a:pt x="6983" y="13758"/>
                  </a:lnTo>
                  <a:lnTo>
                    <a:pt x="6673" y="13733"/>
                  </a:lnTo>
                  <a:lnTo>
                    <a:pt x="6390" y="13655"/>
                  </a:lnTo>
                  <a:lnTo>
                    <a:pt x="5797" y="13501"/>
                  </a:lnTo>
                  <a:lnTo>
                    <a:pt x="5205" y="13295"/>
                  </a:lnTo>
                  <a:lnTo>
                    <a:pt x="4690" y="13037"/>
                  </a:lnTo>
                  <a:lnTo>
                    <a:pt x="4174" y="12728"/>
                  </a:lnTo>
                  <a:lnTo>
                    <a:pt x="3685" y="12367"/>
                  </a:lnTo>
                  <a:lnTo>
                    <a:pt x="3247" y="11981"/>
                  </a:lnTo>
                  <a:lnTo>
                    <a:pt x="2860" y="11543"/>
                  </a:lnTo>
                  <a:lnTo>
                    <a:pt x="2500" y="11053"/>
                  </a:lnTo>
                  <a:lnTo>
                    <a:pt x="2191" y="10564"/>
                  </a:lnTo>
                  <a:lnTo>
                    <a:pt x="1933" y="10023"/>
                  </a:lnTo>
                  <a:lnTo>
                    <a:pt x="1727" y="9456"/>
                  </a:lnTo>
                  <a:lnTo>
                    <a:pt x="1572" y="8863"/>
                  </a:lnTo>
                  <a:lnTo>
                    <a:pt x="1521" y="8554"/>
                  </a:lnTo>
                  <a:lnTo>
                    <a:pt x="1469" y="8245"/>
                  </a:lnTo>
                  <a:lnTo>
                    <a:pt x="1443" y="7936"/>
                  </a:lnTo>
                  <a:lnTo>
                    <a:pt x="1443" y="7601"/>
                  </a:lnTo>
                  <a:lnTo>
                    <a:pt x="1443" y="7292"/>
                  </a:lnTo>
                  <a:lnTo>
                    <a:pt x="1469" y="6983"/>
                  </a:lnTo>
                  <a:lnTo>
                    <a:pt x="1521" y="6673"/>
                  </a:lnTo>
                  <a:lnTo>
                    <a:pt x="1572" y="6364"/>
                  </a:lnTo>
                  <a:lnTo>
                    <a:pt x="1727" y="5772"/>
                  </a:lnTo>
                  <a:lnTo>
                    <a:pt x="1933" y="5205"/>
                  </a:lnTo>
                  <a:lnTo>
                    <a:pt x="2191" y="4664"/>
                  </a:lnTo>
                  <a:lnTo>
                    <a:pt x="2500" y="4148"/>
                  </a:lnTo>
                  <a:lnTo>
                    <a:pt x="2860" y="3685"/>
                  </a:lnTo>
                  <a:lnTo>
                    <a:pt x="3247" y="3247"/>
                  </a:lnTo>
                  <a:lnTo>
                    <a:pt x="3685" y="2835"/>
                  </a:lnTo>
                  <a:lnTo>
                    <a:pt x="4174" y="2474"/>
                  </a:lnTo>
                  <a:lnTo>
                    <a:pt x="4690" y="2165"/>
                  </a:lnTo>
                  <a:lnTo>
                    <a:pt x="5205" y="1907"/>
                  </a:lnTo>
                  <a:lnTo>
                    <a:pt x="5797" y="1701"/>
                  </a:lnTo>
                  <a:lnTo>
                    <a:pt x="6390" y="1546"/>
                  </a:lnTo>
                  <a:lnTo>
                    <a:pt x="6673" y="1495"/>
                  </a:lnTo>
                  <a:lnTo>
                    <a:pt x="6983" y="1469"/>
                  </a:lnTo>
                  <a:lnTo>
                    <a:pt x="7292" y="1443"/>
                  </a:lnTo>
                  <a:lnTo>
                    <a:pt x="7627" y="1417"/>
                  </a:lnTo>
                  <a:close/>
                  <a:moveTo>
                    <a:pt x="3092" y="12444"/>
                  </a:moveTo>
                  <a:lnTo>
                    <a:pt x="3556" y="12831"/>
                  </a:lnTo>
                  <a:lnTo>
                    <a:pt x="4046" y="13192"/>
                  </a:lnTo>
                  <a:lnTo>
                    <a:pt x="4561" y="13475"/>
                  </a:lnTo>
                  <a:lnTo>
                    <a:pt x="5076" y="13733"/>
                  </a:lnTo>
                  <a:lnTo>
                    <a:pt x="5643" y="13939"/>
                  </a:lnTo>
                  <a:lnTo>
                    <a:pt x="6210" y="14093"/>
                  </a:lnTo>
                  <a:lnTo>
                    <a:pt x="6802" y="14196"/>
                  </a:lnTo>
                  <a:lnTo>
                    <a:pt x="7395" y="14222"/>
                  </a:lnTo>
                  <a:lnTo>
                    <a:pt x="7395" y="14763"/>
                  </a:lnTo>
                  <a:lnTo>
                    <a:pt x="7060" y="14763"/>
                  </a:lnTo>
                  <a:lnTo>
                    <a:pt x="6725" y="14712"/>
                  </a:lnTo>
                  <a:lnTo>
                    <a:pt x="6081" y="14609"/>
                  </a:lnTo>
                  <a:lnTo>
                    <a:pt x="5437" y="14428"/>
                  </a:lnTo>
                  <a:lnTo>
                    <a:pt x="4844" y="14222"/>
                  </a:lnTo>
                  <a:lnTo>
                    <a:pt x="4252" y="13939"/>
                  </a:lnTo>
                  <a:lnTo>
                    <a:pt x="3711" y="13604"/>
                  </a:lnTo>
                  <a:lnTo>
                    <a:pt x="3195" y="13243"/>
                  </a:lnTo>
                  <a:lnTo>
                    <a:pt x="2706" y="12831"/>
                  </a:lnTo>
                  <a:lnTo>
                    <a:pt x="3092" y="12444"/>
                  </a:lnTo>
                  <a:close/>
                  <a:moveTo>
                    <a:pt x="12161" y="12444"/>
                  </a:moveTo>
                  <a:lnTo>
                    <a:pt x="12522" y="12831"/>
                  </a:lnTo>
                  <a:lnTo>
                    <a:pt x="12058" y="13243"/>
                  </a:lnTo>
                  <a:lnTo>
                    <a:pt x="11543" y="13604"/>
                  </a:lnTo>
                  <a:lnTo>
                    <a:pt x="10976" y="13939"/>
                  </a:lnTo>
                  <a:lnTo>
                    <a:pt x="10409" y="14222"/>
                  </a:lnTo>
                  <a:lnTo>
                    <a:pt x="9791" y="14428"/>
                  </a:lnTo>
                  <a:lnTo>
                    <a:pt x="9173" y="14609"/>
                  </a:lnTo>
                  <a:lnTo>
                    <a:pt x="8503" y="14712"/>
                  </a:lnTo>
                  <a:lnTo>
                    <a:pt x="8194" y="14763"/>
                  </a:lnTo>
                  <a:lnTo>
                    <a:pt x="7833" y="14763"/>
                  </a:lnTo>
                  <a:lnTo>
                    <a:pt x="7833" y="14222"/>
                  </a:lnTo>
                  <a:lnTo>
                    <a:pt x="8451" y="14196"/>
                  </a:lnTo>
                  <a:lnTo>
                    <a:pt x="9044" y="14093"/>
                  </a:lnTo>
                  <a:lnTo>
                    <a:pt x="9611" y="13939"/>
                  </a:lnTo>
                  <a:lnTo>
                    <a:pt x="10152" y="13733"/>
                  </a:lnTo>
                  <a:lnTo>
                    <a:pt x="10693" y="13475"/>
                  </a:lnTo>
                  <a:lnTo>
                    <a:pt x="11208" y="13192"/>
                  </a:lnTo>
                  <a:lnTo>
                    <a:pt x="11697" y="12831"/>
                  </a:lnTo>
                  <a:lnTo>
                    <a:pt x="12161" y="12444"/>
                  </a:lnTo>
                  <a:close/>
                  <a:moveTo>
                    <a:pt x="7627" y="0"/>
                  </a:moveTo>
                  <a:lnTo>
                    <a:pt x="7060" y="26"/>
                  </a:lnTo>
                  <a:lnTo>
                    <a:pt x="6519" y="78"/>
                  </a:lnTo>
                  <a:lnTo>
                    <a:pt x="5978" y="181"/>
                  </a:lnTo>
                  <a:lnTo>
                    <a:pt x="5463" y="310"/>
                  </a:lnTo>
                  <a:lnTo>
                    <a:pt x="5385" y="335"/>
                  </a:lnTo>
                  <a:lnTo>
                    <a:pt x="5334" y="413"/>
                  </a:lnTo>
                  <a:lnTo>
                    <a:pt x="5308" y="490"/>
                  </a:lnTo>
                  <a:lnTo>
                    <a:pt x="5308" y="593"/>
                  </a:lnTo>
                  <a:lnTo>
                    <a:pt x="5359" y="670"/>
                  </a:lnTo>
                  <a:lnTo>
                    <a:pt x="5411" y="722"/>
                  </a:lnTo>
                  <a:lnTo>
                    <a:pt x="5488" y="748"/>
                  </a:lnTo>
                  <a:lnTo>
                    <a:pt x="5591" y="722"/>
                  </a:lnTo>
                  <a:lnTo>
                    <a:pt x="6029" y="619"/>
                  </a:lnTo>
                  <a:lnTo>
                    <a:pt x="6493" y="542"/>
                  </a:lnTo>
                  <a:lnTo>
                    <a:pt x="6931" y="464"/>
                  </a:lnTo>
                  <a:lnTo>
                    <a:pt x="7395" y="438"/>
                  </a:lnTo>
                  <a:lnTo>
                    <a:pt x="7395" y="979"/>
                  </a:lnTo>
                  <a:lnTo>
                    <a:pt x="6802" y="1031"/>
                  </a:lnTo>
                  <a:lnTo>
                    <a:pt x="6210" y="1134"/>
                  </a:lnTo>
                  <a:lnTo>
                    <a:pt x="5643" y="1289"/>
                  </a:lnTo>
                  <a:lnTo>
                    <a:pt x="5076" y="1469"/>
                  </a:lnTo>
                  <a:lnTo>
                    <a:pt x="4561" y="1727"/>
                  </a:lnTo>
                  <a:lnTo>
                    <a:pt x="4046" y="2036"/>
                  </a:lnTo>
                  <a:lnTo>
                    <a:pt x="3556" y="2371"/>
                  </a:lnTo>
                  <a:lnTo>
                    <a:pt x="3092" y="2757"/>
                  </a:lnTo>
                  <a:lnTo>
                    <a:pt x="2706" y="2371"/>
                  </a:lnTo>
                  <a:lnTo>
                    <a:pt x="3170" y="1984"/>
                  </a:lnTo>
                  <a:lnTo>
                    <a:pt x="3685" y="1624"/>
                  </a:lnTo>
                  <a:lnTo>
                    <a:pt x="4200" y="1314"/>
                  </a:lnTo>
                  <a:lnTo>
                    <a:pt x="4767" y="1031"/>
                  </a:lnTo>
                  <a:lnTo>
                    <a:pt x="4844" y="979"/>
                  </a:lnTo>
                  <a:lnTo>
                    <a:pt x="4896" y="902"/>
                  </a:lnTo>
                  <a:lnTo>
                    <a:pt x="4922" y="825"/>
                  </a:lnTo>
                  <a:lnTo>
                    <a:pt x="4896" y="722"/>
                  </a:lnTo>
                  <a:lnTo>
                    <a:pt x="4844" y="670"/>
                  </a:lnTo>
                  <a:lnTo>
                    <a:pt x="4767" y="619"/>
                  </a:lnTo>
                  <a:lnTo>
                    <a:pt x="4690" y="593"/>
                  </a:lnTo>
                  <a:lnTo>
                    <a:pt x="4587" y="619"/>
                  </a:lnTo>
                  <a:lnTo>
                    <a:pt x="4097" y="851"/>
                  </a:lnTo>
                  <a:lnTo>
                    <a:pt x="3608" y="1134"/>
                  </a:lnTo>
                  <a:lnTo>
                    <a:pt x="3144" y="1443"/>
                  </a:lnTo>
                  <a:lnTo>
                    <a:pt x="2706" y="1804"/>
                  </a:lnTo>
                  <a:lnTo>
                    <a:pt x="2294" y="2165"/>
                  </a:lnTo>
                  <a:lnTo>
                    <a:pt x="1907" y="2551"/>
                  </a:lnTo>
                  <a:lnTo>
                    <a:pt x="1572" y="2989"/>
                  </a:lnTo>
                  <a:lnTo>
                    <a:pt x="1263" y="3427"/>
                  </a:lnTo>
                  <a:lnTo>
                    <a:pt x="980" y="3891"/>
                  </a:lnTo>
                  <a:lnTo>
                    <a:pt x="722" y="4380"/>
                  </a:lnTo>
                  <a:lnTo>
                    <a:pt x="516" y="4896"/>
                  </a:lnTo>
                  <a:lnTo>
                    <a:pt x="335" y="5411"/>
                  </a:lnTo>
                  <a:lnTo>
                    <a:pt x="181" y="5926"/>
                  </a:lnTo>
                  <a:lnTo>
                    <a:pt x="78" y="6493"/>
                  </a:lnTo>
                  <a:lnTo>
                    <a:pt x="26" y="7034"/>
                  </a:lnTo>
                  <a:lnTo>
                    <a:pt x="1" y="7601"/>
                  </a:lnTo>
                  <a:lnTo>
                    <a:pt x="26" y="7987"/>
                  </a:lnTo>
                  <a:lnTo>
                    <a:pt x="52" y="8374"/>
                  </a:lnTo>
                  <a:lnTo>
                    <a:pt x="78" y="8734"/>
                  </a:lnTo>
                  <a:lnTo>
                    <a:pt x="155" y="9095"/>
                  </a:lnTo>
                  <a:lnTo>
                    <a:pt x="232" y="9482"/>
                  </a:lnTo>
                  <a:lnTo>
                    <a:pt x="335" y="9817"/>
                  </a:lnTo>
                  <a:lnTo>
                    <a:pt x="439" y="10177"/>
                  </a:lnTo>
                  <a:lnTo>
                    <a:pt x="593" y="10512"/>
                  </a:lnTo>
                  <a:lnTo>
                    <a:pt x="722" y="10873"/>
                  </a:lnTo>
                  <a:lnTo>
                    <a:pt x="902" y="11182"/>
                  </a:lnTo>
                  <a:lnTo>
                    <a:pt x="1083" y="11517"/>
                  </a:lnTo>
                  <a:lnTo>
                    <a:pt x="1289" y="11826"/>
                  </a:lnTo>
                  <a:lnTo>
                    <a:pt x="1495" y="12135"/>
                  </a:lnTo>
                  <a:lnTo>
                    <a:pt x="1727" y="12444"/>
                  </a:lnTo>
                  <a:lnTo>
                    <a:pt x="1984" y="12728"/>
                  </a:lnTo>
                  <a:lnTo>
                    <a:pt x="2242" y="12986"/>
                  </a:lnTo>
                  <a:lnTo>
                    <a:pt x="2525" y="13243"/>
                  </a:lnTo>
                  <a:lnTo>
                    <a:pt x="2809" y="13501"/>
                  </a:lnTo>
                  <a:lnTo>
                    <a:pt x="3092" y="13733"/>
                  </a:lnTo>
                  <a:lnTo>
                    <a:pt x="3401" y="13939"/>
                  </a:lnTo>
                  <a:lnTo>
                    <a:pt x="3711" y="14145"/>
                  </a:lnTo>
                  <a:lnTo>
                    <a:pt x="4046" y="14325"/>
                  </a:lnTo>
                  <a:lnTo>
                    <a:pt x="4380" y="14506"/>
                  </a:lnTo>
                  <a:lnTo>
                    <a:pt x="4715" y="14660"/>
                  </a:lnTo>
                  <a:lnTo>
                    <a:pt x="5050" y="14789"/>
                  </a:lnTo>
                  <a:lnTo>
                    <a:pt x="5411" y="14892"/>
                  </a:lnTo>
                  <a:lnTo>
                    <a:pt x="5772" y="14995"/>
                  </a:lnTo>
                  <a:lnTo>
                    <a:pt x="6132" y="15072"/>
                  </a:lnTo>
                  <a:lnTo>
                    <a:pt x="6493" y="15150"/>
                  </a:lnTo>
                  <a:lnTo>
                    <a:pt x="6854" y="15175"/>
                  </a:lnTo>
                  <a:lnTo>
                    <a:pt x="7240" y="15201"/>
                  </a:lnTo>
                  <a:lnTo>
                    <a:pt x="7627" y="15227"/>
                  </a:lnTo>
                  <a:lnTo>
                    <a:pt x="8013" y="15201"/>
                  </a:lnTo>
                  <a:lnTo>
                    <a:pt x="8374" y="15175"/>
                  </a:lnTo>
                  <a:lnTo>
                    <a:pt x="8760" y="15150"/>
                  </a:lnTo>
                  <a:lnTo>
                    <a:pt x="9121" y="15072"/>
                  </a:lnTo>
                  <a:lnTo>
                    <a:pt x="9482" y="14995"/>
                  </a:lnTo>
                  <a:lnTo>
                    <a:pt x="9842" y="14892"/>
                  </a:lnTo>
                  <a:lnTo>
                    <a:pt x="10203" y="14789"/>
                  </a:lnTo>
                  <a:lnTo>
                    <a:pt x="10538" y="14660"/>
                  </a:lnTo>
                  <a:lnTo>
                    <a:pt x="10873" y="14506"/>
                  </a:lnTo>
                  <a:lnTo>
                    <a:pt x="11208" y="14325"/>
                  </a:lnTo>
                  <a:lnTo>
                    <a:pt x="11517" y="14145"/>
                  </a:lnTo>
                  <a:lnTo>
                    <a:pt x="11852" y="13939"/>
                  </a:lnTo>
                  <a:lnTo>
                    <a:pt x="12161" y="13733"/>
                  </a:lnTo>
                  <a:lnTo>
                    <a:pt x="12445" y="13501"/>
                  </a:lnTo>
                  <a:lnTo>
                    <a:pt x="12728" y="13243"/>
                  </a:lnTo>
                  <a:lnTo>
                    <a:pt x="13011" y="12986"/>
                  </a:lnTo>
                  <a:lnTo>
                    <a:pt x="13269" y="12728"/>
                  </a:lnTo>
                  <a:lnTo>
                    <a:pt x="13527" y="12444"/>
                  </a:lnTo>
                  <a:lnTo>
                    <a:pt x="13759" y="12135"/>
                  </a:lnTo>
                  <a:lnTo>
                    <a:pt x="13965" y="11826"/>
                  </a:lnTo>
                  <a:lnTo>
                    <a:pt x="14171" y="11517"/>
                  </a:lnTo>
                  <a:lnTo>
                    <a:pt x="14351" y="11182"/>
                  </a:lnTo>
                  <a:lnTo>
                    <a:pt x="14506" y="10873"/>
                  </a:lnTo>
                  <a:lnTo>
                    <a:pt x="14660" y="10512"/>
                  </a:lnTo>
                  <a:lnTo>
                    <a:pt x="14789" y="10177"/>
                  </a:lnTo>
                  <a:lnTo>
                    <a:pt x="14918" y="9817"/>
                  </a:lnTo>
                  <a:lnTo>
                    <a:pt x="15021" y="9482"/>
                  </a:lnTo>
                  <a:lnTo>
                    <a:pt x="15098" y="9095"/>
                  </a:lnTo>
                  <a:lnTo>
                    <a:pt x="15150" y="8734"/>
                  </a:lnTo>
                  <a:lnTo>
                    <a:pt x="15201" y="8374"/>
                  </a:lnTo>
                  <a:lnTo>
                    <a:pt x="15227" y="7987"/>
                  </a:lnTo>
                  <a:lnTo>
                    <a:pt x="15227" y="7601"/>
                  </a:lnTo>
                  <a:lnTo>
                    <a:pt x="15227" y="7240"/>
                  </a:lnTo>
                  <a:lnTo>
                    <a:pt x="15201" y="6854"/>
                  </a:lnTo>
                  <a:lnTo>
                    <a:pt x="15150" y="6467"/>
                  </a:lnTo>
                  <a:lnTo>
                    <a:pt x="15098" y="6107"/>
                  </a:lnTo>
                  <a:lnTo>
                    <a:pt x="15021" y="5746"/>
                  </a:lnTo>
                  <a:lnTo>
                    <a:pt x="14918" y="5385"/>
                  </a:lnTo>
                  <a:lnTo>
                    <a:pt x="14789" y="5050"/>
                  </a:lnTo>
                  <a:lnTo>
                    <a:pt x="14660" y="4690"/>
                  </a:lnTo>
                  <a:lnTo>
                    <a:pt x="14506" y="4355"/>
                  </a:lnTo>
                  <a:lnTo>
                    <a:pt x="14351" y="4020"/>
                  </a:lnTo>
                  <a:lnTo>
                    <a:pt x="14171" y="3710"/>
                  </a:lnTo>
                  <a:lnTo>
                    <a:pt x="13965" y="3376"/>
                  </a:lnTo>
                  <a:lnTo>
                    <a:pt x="13759" y="3092"/>
                  </a:lnTo>
                  <a:lnTo>
                    <a:pt x="13527" y="2783"/>
                  </a:lnTo>
                  <a:lnTo>
                    <a:pt x="13269" y="2500"/>
                  </a:lnTo>
                  <a:lnTo>
                    <a:pt x="13011" y="2216"/>
                  </a:lnTo>
                  <a:lnTo>
                    <a:pt x="12728" y="1959"/>
                  </a:lnTo>
                  <a:lnTo>
                    <a:pt x="12445" y="1727"/>
                  </a:lnTo>
                  <a:lnTo>
                    <a:pt x="12161" y="1495"/>
                  </a:lnTo>
                  <a:lnTo>
                    <a:pt x="11852" y="1263"/>
                  </a:lnTo>
                  <a:lnTo>
                    <a:pt x="11517" y="1057"/>
                  </a:lnTo>
                  <a:lnTo>
                    <a:pt x="11208" y="876"/>
                  </a:lnTo>
                  <a:lnTo>
                    <a:pt x="10873" y="722"/>
                  </a:lnTo>
                  <a:lnTo>
                    <a:pt x="10538" y="567"/>
                  </a:lnTo>
                  <a:lnTo>
                    <a:pt x="10203" y="438"/>
                  </a:lnTo>
                  <a:lnTo>
                    <a:pt x="9842" y="310"/>
                  </a:lnTo>
                  <a:lnTo>
                    <a:pt x="9482" y="232"/>
                  </a:lnTo>
                  <a:lnTo>
                    <a:pt x="9121" y="129"/>
                  </a:lnTo>
                  <a:lnTo>
                    <a:pt x="8760" y="78"/>
                  </a:lnTo>
                  <a:lnTo>
                    <a:pt x="8374" y="26"/>
                  </a:lnTo>
                  <a:lnTo>
                    <a:pt x="80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2511800" y="4562100"/>
              <a:ext cx="282150" cy="282150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43" y="1"/>
                  </a:moveTo>
                  <a:lnTo>
                    <a:pt x="5256" y="26"/>
                  </a:lnTo>
                  <a:lnTo>
                    <a:pt x="4870" y="52"/>
                  </a:lnTo>
                  <a:lnTo>
                    <a:pt x="4509" y="129"/>
                  </a:lnTo>
                  <a:lnTo>
                    <a:pt x="4148" y="207"/>
                  </a:lnTo>
                  <a:lnTo>
                    <a:pt x="4071" y="258"/>
                  </a:lnTo>
                  <a:lnTo>
                    <a:pt x="3994" y="310"/>
                  </a:lnTo>
                  <a:lnTo>
                    <a:pt x="3968" y="387"/>
                  </a:lnTo>
                  <a:lnTo>
                    <a:pt x="3994" y="490"/>
                  </a:lnTo>
                  <a:lnTo>
                    <a:pt x="4020" y="567"/>
                  </a:lnTo>
                  <a:lnTo>
                    <a:pt x="4097" y="619"/>
                  </a:lnTo>
                  <a:lnTo>
                    <a:pt x="4174" y="645"/>
                  </a:lnTo>
                  <a:lnTo>
                    <a:pt x="4251" y="645"/>
                  </a:lnTo>
                  <a:lnTo>
                    <a:pt x="4586" y="567"/>
                  </a:lnTo>
                  <a:lnTo>
                    <a:pt x="4947" y="490"/>
                  </a:lnTo>
                  <a:lnTo>
                    <a:pt x="5282" y="464"/>
                  </a:lnTo>
                  <a:lnTo>
                    <a:pt x="5643" y="464"/>
                  </a:lnTo>
                  <a:lnTo>
                    <a:pt x="6158" y="490"/>
                  </a:lnTo>
                  <a:lnTo>
                    <a:pt x="6673" y="567"/>
                  </a:lnTo>
                  <a:lnTo>
                    <a:pt x="7189" y="696"/>
                  </a:lnTo>
                  <a:lnTo>
                    <a:pt x="7652" y="851"/>
                  </a:lnTo>
                  <a:lnTo>
                    <a:pt x="8116" y="1083"/>
                  </a:lnTo>
                  <a:lnTo>
                    <a:pt x="8554" y="1340"/>
                  </a:lnTo>
                  <a:lnTo>
                    <a:pt x="8941" y="1649"/>
                  </a:lnTo>
                  <a:lnTo>
                    <a:pt x="9301" y="1984"/>
                  </a:lnTo>
                  <a:lnTo>
                    <a:pt x="9636" y="2345"/>
                  </a:lnTo>
                  <a:lnTo>
                    <a:pt x="9945" y="2757"/>
                  </a:lnTo>
                  <a:lnTo>
                    <a:pt x="10203" y="3170"/>
                  </a:lnTo>
                  <a:lnTo>
                    <a:pt x="10435" y="3633"/>
                  </a:lnTo>
                  <a:lnTo>
                    <a:pt x="10589" y="4097"/>
                  </a:lnTo>
                  <a:lnTo>
                    <a:pt x="10718" y="4612"/>
                  </a:lnTo>
                  <a:lnTo>
                    <a:pt x="10821" y="5128"/>
                  </a:lnTo>
                  <a:lnTo>
                    <a:pt x="10847" y="5643"/>
                  </a:lnTo>
                  <a:lnTo>
                    <a:pt x="10821" y="6184"/>
                  </a:lnTo>
                  <a:lnTo>
                    <a:pt x="10718" y="6699"/>
                  </a:lnTo>
                  <a:lnTo>
                    <a:pt x="10589" y="7189"/>
                  </a:lnTo>
                  <a:lnTo>
                    <a:pt x="10435" y="7678"/>
                  </a:lnTo>
                  <a:lnTo>
                    <a:pt x="10203" y="8116"/>
                  </a:lnTo>
                  <a:lnTo>
                    <a:pt x="9945" y="8554"/>
                  </a:lnTo>
                  <a:lnTo>
                    <a:pt x="9636" y="8966"/>
                  </a:lnTo>
                  <a:lnTo>
                    <a:pt x="9301" y="9327"/>
                  </a:lnTo>
                  <a:lnTo>
                    <a:pt x="8941" y="9662"/>
                  </a:lnTo>
                  <a:lnTo>
                    <a:pt x="8554" y="9971"/>
                  </a:lnTo>
                  <a:lnTo>
                    <a:pt x="8116" y="10229"/>
                  </a:lnTo>
                  <a:lnTo>
                    <a:pt x="7652" y="10435"/>
                  </a:lnTo>
                  <a:lnTo>
                    <a:pt x="7189" y="10615"/>
                  </a:lnTo>
                  <a:lnTo>
                    <a:pt x="6673" y="10744"/>
                  </a:lnTo>
                  <a:lnTo>
                    <a:pt x="6158" y="10821"/>
                  </a:lnTo>
                  <a:lnTo>
                    <a:pt x="5643" y="10847"/>
                  </a:lnTo>
                  <a:lnTo>
                    <a:pt x="5102" y="10821"/>
                  </a:lnTo>
                  <a:lnTo>
                    <a:pt x="4586" y="10744"/>
                  </a:lnTo>
                  <a:lnTo>
                    <a:pt x="4097" y="10615"/>
                  </a:lnTo>
                  <a:lnTo>
                    <a:pt x="3607" y="10435"/>
                  </a:lnTo>
                  <a:lnTo>
                    <a:pt x="3169" y="10229"/>
                  </a:lnTo>
                  <a:lnTo>
                    <a:pt x="2731" y="9971"/>
                  </a:lnTo>
                  <a:lnTo>
                    <a:pt x="2345" y="9662"/>
                  </a:lnTo>
                  <a:lnTo>
                    <a:pt x="1958" y="9327"/>
                  </a:lnTo>
                  <a:lnTo>
                    <a:pt x="1624" y="8966"/>
                  </a:lnTo>
                  <a:lnTo>
                    <a:pt x="1340" y="8554"/>
                  </a:lnTo>
                  <a:lnTo>
                    <a:pt x="1057" y="8116"/>
                  </a:lnTo>
                  <a:lnTo>
                    <a:pt x="851" y="7678"/>
                  </a:lnTo>
                  <a:lnTo>
                    <a:pt x="670" y="7189"/>
                  </a:lnTo>
                  <a:lnTo>
                    <a:pt x="541" y="6699"/>
                  </a:lnTo>
                  <a:lnTo>
                    <a:pt x="464" y="6184"/>
                  </a:lnTo>
                  <a:lnTo>
                    <a:pt x="438" y="5643"/>
                  </a:lnTo>
                  <a:lnTo>
                    <a:pt x="464" y="5282"/>
                  </a:lnTo>
                  <a:lnTo>
                    <a:pt x="490" y="4896"/>
                  </a:lnTo>
                  <a:lnTo>
                    <a:pt x="567" y="4535"/>
                  </a:lnTo>
                  <a:lnTo>
                    <a:pt x="644" y="4174"/>
                  </a:lnTo>
                  <a:lnTo>
                    <a:pt x="773" y="3839"/>
                  </a:lnTo>
                  <a:lnTo>
                    <a:pt x="902" y="3504"/>
                  </a:lnTo>
                  <a:lnTo>
                    <a:pt x="1082" y="3170"/>
                  </a:lnTo>
                  <a:lnTo>
                    <a:pt x="1263" y="2860"/>
                  </a:lnTo>
                  <a:lnTo>
                    <a:pt x="1469" y="2551"/>
                  </a:lnTo>
                  <a:lnTo>
                    <a:pt x="1701" y="2268"/>
                  </a:lnTo>
                  <a:lnTo>
                    <a:pt x="1958" y="1984"/>
                  </a:lnTo>
                  <a:lnTo>
                    <a:pt x="2216" y="1752"/>
                  </a:lnTo>
                  <a:lnTo>
                    <a:pt x="2500" y="1495"/>
                  </a:lnTo>
                  <a:lnTo>
                    <a:pt x="2809" y="1289"/>
                  </a:lnTo>
                  <a:lnTo>
                    <a:pt x="3118" y="1108"/>
                  </a:lnTo>
                  <a:lnTo>
                    <a:pt x="3453" y="928"/>
                  </a:lnTo>
                  <a:lnTo>
                    <a:pt x="3530" y="877"/>
                  </a:lnTo>
                  <a:lnTo>
                    <a:pt x="3582" y="799"/>
                  </a:lnTo>
                  <a:lnTo>
                    <a:pt x="3582" y="722"/>
                  </a:lnTo>
                  <a:lnTo>
                    <a:pt x="3582" y="645"/>
                  </a:lnTo>
                  <a:lnTo>
                    <a:pt x="3530" y="567"/>
                  </a:lnTo>
                  <a:lnTo>
                    <a:pt x="3453" y="516"/>
                  </a:lnTo>
                  <a:lnTo>
                    <a:pt x="3272" y="516"/>
                  </a:lnTo>
                  <a:lnTo>
                    <a:pt x="2912" y="696"/>
                  </a:lnTo>
                  <a:lnTo>
                    <a:pt x="2577" y="902"/>
                  </a:lnTo>
                  <a:lnTo>
                    <a:pt x="2242" y="1134"/>
                  </a:lnTo>
                  <a:lnTo>
                    <a:pt x="1958" y="1392"/>
                  </a:lnTo>
                  <a:lnTo>
                    <a:pt x="1649" y="1649"/>
                  </a:lnTo>
                  <a:lnTo>
                    <a:pt x="1392" y="1933"/>
                  </a:lnTo>
                  <a:lnTo>
                    <a:pt x="1134" y="2242"/>
                  </a:lnTo>
                  <a:lnTo>
                    <a:pt x="902" y="2577"/>
                  </a:lnTo>
                  <a:lnTo>
                    <a:pt x="696" y="2912"/>
                  </a:lnTo>
                  <a:lnTo>
                    <a:pt x="516" y="3273"/>
                  </a:lnTo>
                  <a:lnTo>
                    <a:pt x="361" y="3659"/>
                  </a:lnTo>
                  <a:lnTo>
                    <a:pt x="232" y="4045"/>
                  </a:lnTo>
                  <a:lnTo>
                    <a:pt x="129" y="4432"/>
                  </a:lnTo>
                  <a:lnTo>
                    <a:pt x="52" y="4844"/>
                  </a:lnTo>
                  <a:lnTo>
                    <a:pt x="0" y="5231"/>
                  </a:lnTo>
                  <a:lnTo>
                    <a:pt x="0" y="5643"/>
                  </a:lnTo>
                  <a:lnTo>
                    <a:pt x="26" y="6235"/>
                  </a:lnTo>
                  <a:lnTo>
                    <a:pt x="103" y="6776"/>
                  </a:lnTo>
                  <a:lnTo>
                    <a:pt x="258" y="7318"/>
                  </a:lnTo>
                  <a:lnTo>
                    <a:pt x="438" y="7833"/>
                  </a:lnTo>
                  <a:lnTo>
                    <a:pt x="670" y="8348"/>
                  </a:lnTo>
                  <a:lnTo>
                    <a:pt x="954" y="8812"/>
                  </a:lnTo>
                  <a:lnTo>
                    <a:pt x="1289" y="9250"/>
                  </a:lnTo>
                  <a:lnTo>
                    <a:pt x="1649" y="9636"/>
                  </a:lnTo>
                  <a:lnTo>
                    <a:pt x="2062" y="9997"/>
                  </a:lnTo>
                  <a:lnTo>
                    <a:pt x="2474" y="10332"/>
                  </a:lnTo>
                  <a:lnTo>
                    <a:pt x="2938" y="10615"/>
                  </a:lnTo>
                  <a:lnTo>
                    <a:pt x="3453" y="10847"/>
                  </a:lnTo>
                  <a:lnTo>
                    <a:pt x="3968" y="11028"/>
                  </a:lnTo>
                  <a:lnTo>
                    <a:pt x="4509" y="11182"/>
                  </a:lnTo>
                  <a:lnTo>
                    <a:pt x="5050" y="11259"/>
                  </a:lnTo>
                  <a:lnTo>
                    <a:pt x="5643" y="11285"/>
                  </a:lnTo>
                  <a:lnTo>
                    <a:pt x="6210" y="11259"/>
                  </a:lnTo>
                  <a:lnTo>
                    <a:pt x="6776" y="11182"/>
                  </a:lnTo>
                  <a:lnTo>
                    <a:pt x="7317" y="11028"/>
                  </a:lnTo>
                  <a:lnTo>
                    <a:pt x="7833" y="10847"/>
                  </a:lnTo>
                  <a:lnTo>
                    <a:pt x="8322" y="10615"/>
                  </a:lnTo>
                  <a:lnTo>
                    <a:pt x="8786" y="10332"/>
                  </a:lnTo>
                  <a:lnTo>
                    <a:pt x="9224" y="9997"/>
                  </a:lnTo>
                  <a:lnTo>
                    <a:pt x="9636" y="9636"/>
                  </a:lnTo>
                  <a:lnTo>
                    <a:pt x="9997" y="9250"/>
                  </a:lnTo>
                  <a:lnTo>
                    <a:pt x="10306" y="8812"/>
                  </a:lnTo>
                  <a:lnTo>
                    <a:pt x="10589" y="8348"/>
                  </a:lnTo>
                  <a:lnTo>
                    <a:pt x="10847" y="7833"/>
                  </a:lnTo>
                  <a:lnTo>
                    <a:pt x="11027" y="7318"/>
                  </a:lnTo>
                  <a:lnTo>
                    <a:pt x="11156" y="6776"/>
                  </a:lnTo>
                  <a:lnTo>
                    <a:pt x="11259" y="6235"/>
                  </a:lnTo>
                  <a:lnTo>
                    <a:pt x="11285" y="5643"/>
                  </a:lnTo>
                  <a:lnTo>
                    <a:pt x="11259" y="5076"/>
                  </a:lnTo>
                  <a:lnTo>
                    <a:pt x="11156" y="4509"/>
                  </a:lnTo>
                  <a:lnTo>
                    <a:pt x="11027" y="3968"/>
                  </a:lnTo>
                  <a:lnTo>
                    <a:pt x="10847" y="3453"/>
                  </a:lnTo>
                  <a:lnTo>
                    <a:pt x="10589" y="2963"/>
                  </a:lnTo>
                  <a:lnTo>
                    <a:pt x="10306" y="2500"/>
                  </a:lnTo>
                  <a:lnTo>
                    <a:pt x="9997" y="2062"/>
                  </a:lnTo>
                  <a:lnTo>
                    <a:pt x="9636" y="1649"/>
                  </a:lnTo>
                  <a:lnTo>
                    <a:pt x="9224" y="1289"/>
                  </a:lnTo>
                  <a:lnTo>
                    <a:pt x="8786" y="980"/>
                  </a:lnTo>
                  <a:lnTo>
                    <a:pt x="8322" y="696"/>
                  </a:lnTo>
                  <a:lnTo>
                    <a:pt x="7833" y="439"/>
                  </a:lnTo>
                  <a:lnTo>
                    <a:pt x="7317" y="258"/>
                  </a:lnTo>
                  <a:lnTo>
                    <a:pt x="6776" y="129"/>
                  </a:lnTo>
                  <a:lnTo>
                    <a:pt x="6210" y="26"/>
                  </a:lnTo>
                  <a:lnTo>
                    <a:pt x="56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31"/>
          <p:cNvGrpSpPr/>
          <p:nvPr/>
        </p:nvGrpSpPr>
        <p:grpSpPr>
          <a:xfrm>
            <a:off x="6457236" y="2696572"/>
            <a:ext cx="666343" cy="380675"/>
            <a:chOff x="3205500" y="4513150"/>
            <a:chExt cx="356200" cy="380675"/>
          </a:xfrm>
        </p:grpSpPr>
        <p:sp>
          <p:nvSpPr>
            <p:cNvPr id="217" name="Google Shape;217;p31"/>
            <p:cNvSpPr/>
            <p:nvPr/>
          </p:nvSpPr>
          <p:spPr>
            <a:xfrm>
              <a:off x="3205500" y="4513150"/>
              <a:ext cx="356200" cy="380675"/>
            </a:xfrm>
            <a:custGeom>
              <a:avLst/>
              <a:gdLst/>
              <a:ahLst/>
              <a:cxnLst/>
              <a:rect l="l" t="t" r="r" b="b"/>
              <a:pathLst>
                <a:path w="14248" h="15227" extrusionOk="0">
                  <a:moveTo>
                    <a:pt x="13166" y="438"/>
                  </a:moveTo>
                  <a:lnTo>
                    <a:pt x="13320" y="490"/>
                  </a:lnTo>
                  <a:lnTo>
                    <a:pt x="13449" y="567"/>
                  </a:lnTo>
                  <a:lnTo>
                    <a:pt x="13578" y="645"/>
                  </a:lnTo>
                  <a:lnTo>
                    <a:pt x="13681" y="773"/>
                  </a:lnTo>
                  <a:lnTo>
                    <a:pt x="13758" y="902"/>
                  </a:lnTo>
                  <a:lnTo>
                    <a:pt x="13784" y="1057"/>
                  </a:lnTo>
                  <a:lnTo>
                    <a:pt x="13810" y="1211"/>
                  </a:lnTo>
                  <a:lnTo>
                    <a:pt x="13810" y="2190"/>
                  </a:lnTo>
                  <a:lnTo>
                    <a:pt x="13784" y="2293"/>
                  </a:lnTo>
                  <a:lnTo>
                    <a:pt x="13733" y="2371"/>
                  </a:lnTo>
                  <a:lnTo>
                    <a:pt x="13630" y="2448"/>
                  </a:lnTo>
                  <a:lnTo>
                    <a:pt x="12290" y="2448"/>
                  </a:lnTo>
                  <a:lnTo>
                    <a:pt x="12290" y="1211"/>
                  </a:lnTo>
                  <a:lnTo>
                    <a:pt x="12290" y="1057"/>
                  </a:lnTo>
                  <a:lnTo>
                    <a:pt x="12341" y="928"/>
                  </a:lnTo>
                  <a:lnTo>
                    <a:pt x="12419" y="799"/>
                  </a:lnTo>
                  <a:lnTo>
                    <a:pt x="12496" y="670"/>
                  </a:lnTo>
                  <a:lnTo>
                    <a:pt x="12599" y="593"/>
                  </a:lnTo>
                  <a:lnTo>
                    <a:pt x="12728" y="516"/>
                  </a:lnTo>
                  <a:lnTo>
                    <a:pt x="12882" y="464"/>
                  </a:lnTo>
                  <a:lnTo>
                    <a:pt x="13011" y="438"/>
                  </a:lnTo>
                  <a:close/>
                  <a:moveTo>
                    <a:pt x="8863" y="4380"/>
                  </a:moveTo>
                  <a:lnTo>
                    <a:pt x="8889" y="4406"/>
                  </a:lnTo>
                  <a:lnTo>
                    <a:pt x="8889" y="4896"/>
                  </a:lnTo>
                  <a:lnTo>
                    <a:pt x="8863" y="4921"/>
                  </a:lnTo>
                  <a:lnTo>
                    <a:pt x="8168" y="4921"/>
                  </a:lnTo>
                  <a:lnTo>
                    <a:pt x="8065" y="4818"/>
                  </a:lnTo>
                  <a:lnTo>
                    <a:pt x="7936" y="4741"/>
                  </a:lnTo>
                  <a:lnTo>
                    <a:pt x="7781" y="4690"/>
                  </a:lnTo>
                  <a:lnTo>
                    <a:pt x="7627" y="4664"/>
                  </a:lnTo>
                  <a:lnTo>
                    <a:pt x="5385" y="4664"/>
                  </a:lnTo>
                  <a:lnTo>
                    <a:pt x="5385" y="4406"/>
                  </a:lnTo>
                  <a:lnTo>
                    <a:pt x="5411" y="4380"/>
                  </a:lnTo>
                  <a:close/>
                  <a:moveTo>
                    <a:pt x="7884" y="6107"/>
                  </a:moveTo>
                  <a:lnTo>
                    <a:pt x="7884" y="6648"/>
                  </a:lnTo>
                  <a:lnTo>
                    <a:pt x="464" y="6648"/>
                  </a:lnTo>
                  <a:lnTo>
                    <a:pt x="464" y="6107"/>
                  </a:lnTo>
                  <a:close/>
                  <a:moveTo>
                    <a:pt x="8889" y="6364"/>
                  </a:moveTo>
                  <a:lnTo>
                    <a:pt x="8889" y="6879"/>
                  </a:lnTo>
                  <a:lnTo>
                    <a:pt x="8863" y="6905"/>
                  </a:lnTo>
                  <a:lnTo>
                    <a:pt x="8348" y="6905"/>
                  </a:lnTo>
                  <a:lnTo>
                    <a:pt x="8348" y="6879"/>
                  </a:lnTo>
                  <a:lnTo>
                    <a:pt x="8348" y="6364"/>
                  </a:lnTo>
                  <a:close/>
                  <a:moveTo>
                    <a:pt x="8863" y="8322"/>
                  </a:moveTo>
                  <a:lnTo>
                    <a:pt x="8889" y="8348"/>
                  </a:lnTo>
                  <a:lnTo>
                    <a:pt x="8889" y="8838"/>
                  </a:lnTo>
                  <a:lnTo>
                    <a:pt x="8863" y="8863"/>
                  </a:lnTo>
                  <a:lnTo>
                    <a:pt x="8348" y="8863"/>
                  </a:lnTo>
                  <a:lnTo>
                    <a:pt x="8348" y="8322"/>
                  </a:lnTo>
                  <a:close/>
                  <a:moveTo>
                    <a:pt x="7884" y="7086"/>
                  </a:moveTo>
                  <a:lnTo>
                    <a:pt x="7884" y="9817"/>
                  </a:lnTo>
                  <a:lnTo>
                    <a:pt x="7884" y="9920"/>
                  </a:lnTo>
                  <a:lnTo>
                    <a:pt x="7807" y="10023"/>
                  </a:lnTo>
                  <a:lnTo>
                    <a:pt x="7730" y="10074"/>
                  </a:lnTo>
                  <a:lnTo>
                    <a:pt x="7627" y="10100"/>
                  </a:lnTo>
                  <a:lnTo>
                    <a:pt x="722" y="10100"/>
                  </a:lnTo>
                  <a:lnTo>
                    <a:pt x="619" y="10074"/>
                  </a:lnTo>
                  <a:lnTo>
                    <a:pt x="541" y="10023"/>
                  </a:lnTo>
                  <a:lnTo>
                    <a:pt x="464" y="9920"/>
                  </a:lnTo>
                  <a:lnTo>
                    <a:pt x="464" y="9817"/>
                  </a:lnTo>
                  <a:lnTo>
                    <a:pt x="464" y="7086"/>
                  </a:lnTo>
                  <a:close/>
                  <a:moveTo>
                    <a:pt x="8889" y="10306"/>
                  </a:moveTo>
                  <a:lnTo>
                    <a:pt x="8889" y="10821"/>
                  </a:lnTo>
                  <a:lnTo>
                    <a:pt x="8863" y="10847"/>
                  </a:lnTo>
                  <a:lnTo>
                    <a:pt x="5411" y="10847"/>
                  </a:lnTo>
                  <a:lnTo>
                    <a:pt x="5385" y="10821"/>
                  </a:lnTo>
                  <a:lnTo>
                    <a:pt x="5385" y="10538"/>
                  </a:lnTo>
                  <a:lnTo>
                    <a:pt x="7627" y="10538"/>
                  </a:lnTo>
                  <a:lnTo>
                    <a:pt x="7781" y="10512"/>
                  </a:lnTo>
                  <a:lnTo>
                    <a:pt x="7936" y="10486"/>
                  </a:lnTo>
                  <a:lnTo>
                    <a:pt x="8065" y="10409"/>
                  </a:lnTo>
                  <a:lnTo>
                    <a:pt x="8168" y="10306"/>
                  </a:lnTo>
                  <a:close/>
                  <a:moveTo>
                    <a:pt x="9585" y="12754"/>
                  </a:moveTo>
                  <a:lnTo>
                    <a:pt x="9688" y="12779"/>
                  </a:lnTo>
                  <a:lnTo>
                    <a:pt x="9791" y="12831"/>
                  </a:lnTo>
                  <a:lnTo>
                    <a:pt x="9842" y="12934"/>
                  </a:lnTo>
                  <a:lnTo>
                    <a:pt x="9868" y="13037"/>
                  </a:lnTo>
                  <a:lnTo>
                    <a:pt x="9868" y="14016"/>
                  </a:lnTo>
                  <a:lnTo>
                    <a:pt x="9894" y="14222"/>
                  </a:lnTo>
                  <a:lnTo>
                    <a:pt x="9945" y="14428"/>
                  </a:lnTo>
                  <a:lnTo>
                    <a:pt x="10023" y="14609"/>
                  </a:lnTo>
                  <a:lnTo>
                    <a:pt x="10126" y="14789"/>
                  </a:lnTo>
                  <a:lnTo>
                    <a:pt x="3195" y="14789"/>
                  </a:lnTo>
                  <a:lnTo>
                    <a:pt x="3041" y="14763"/>
                  </a:lnTo>
                  <a:lnTo>
                    <a:pt x="2886" y="14712"/>
                  </a:lnTo>
                  <a:lnTo>
                    <a:pt x="2757" y="14634"/>
                  </a:lnTo>
                  <a:lnTo>
                    <a:pt x="2654" y="14557"/>
                  </a:lnTo>
                  <a:lnTo>
                    <a:pt x="2551" y="14428"/>
                  </a:lnTo>
                  <a:lnTo>
                    <a:pt x="2474" y="14300"/>
                  </a:lnTo>
                  <a:lnTo>
                    <a:pt x="2448" y="14171"/>
                  </a:lnTo>
                  <a:lnTo>
                    <a:pt x="2422" y="14016"/>
                  </a:lnTo>
                  <a:lnTo>
                    <a:pt x="2422" y="13037"/>
                  </a:lnTo>
                  <a:lnTo>
                    <a:pt x="2448" y="12934"/>
                  </a:lnTo>
                  <a:lnTo>
                    <a:pt x="2499" y="12831"/>
                  </a:lnTo>
                  <a:lnTo>
                    <a:pt x="2603" y="12779"/>
                  </a:lnTo>
                  <a:lnTo>
                    <a:pt x="2706" y="12754"/>
                  </a:lnTo>
                  <a:close/>
                  <a:moveTo>
                    <a:pt x="5153" y="0"/>
                  </a:moveTo>
                  <a:lnTo>
                    <a:pt x="4921" y="26"/>
                  </a:lnTo>
                  <a:lnTo>
                    <a:pt x="4689" y="78"/>
                  </a:lnTo>
                  <a:lnTo>
                    <a:pt x="4483" y="207"/>
                  </a:lnTo>
                  <a:lnTo>
                    <a:pt x="4303" y="361"/>
                  </a:lnTo>
                  <a:lnTo>
                    <a:pt x="4148" y="516"/>
                  </a:lnTo>
                  <a:lnTo>
                    <a:pt x="4045" y="722"/>
                  </a:lnTo>
                  <a:lnTo>
                    <a:pt x="3968" y="954"/>
                  </a:lnTo>
                  <a:lnTo>
                    <a:pt x="3942" y="1211"/>
                  </a:lnTo>
                  <a:lnTo>
                    <a:pt x="3942" y="1855"/>
                  </a:lnTo>
                  <a:lnTo>
                    <a:pt x="3968" y="1959"/>
                  </a:lnTo>
                  <a:lnTo>
                    <a:pt x="4020" y="2010"/>
                  </a:lnTo>
                  <a:lnTo>
                    <a:pt x="4097" y="2062"/>
                  </a:lnTo>
                  <a:lnTo>
                    <a:pt x="4174" y="2087"/>
                  </a:lnTo>
                  <a:lnTo>
                    <a:pt x="4251" y="2062"/>
                  </a:lnTo>
                  <a:lnTo>
                    <a:pt x="4329" y="2010"/>
                  </a:lnTo>
                  <a:lnTo>
                    <a:pt x="4380" y="1959"/>
                  </a:lnTo>
                  <a:lnTo>
                    <a:pt x="4406" y="1855"/>
                  </a:lnTo>
                  <a:lnTo>
                    <a:pt x="4406" y="1211"/>
                  </a:lnTo>
                  <a:lnTo>
                    <a:pt x="4406" y="1057"/>
                  </a:lnTo>
                  <a:lnTo>
                    <a:pt x="4458" y="902"/>
                  </a:lnTo>
                  <a:lnTo>
                    <a:pt x="4535" y="773"/>
                  </a:lnTo>
                  <a:lnTo>
                    <a:pt x="4612" y="670"/>
                  </a:lnTo>
                  <a:lnTo>
                    <a:pt x="4741" y="567"/>
                  </a:lnTo>
                  <a:lnTo>
                    <a:pt x="4870" y="490"/>
                  </a:lnTo>
                  <a:lnTo>
                    <a:pt x="4999" y="464"/>
                  </a:lnTo>
                  <a:lnTo>
                    <a:pt x="5153" y="438"/>
                  </a:lnTo>
                  <a:lnTo>
                    <a:pt x="12110" y="438"/>
                  </a:lnTo>
                  <a:lnTo>
                    <a:pt x="12006" y="619"/>
                  </a:lnTo>
                  <a:lnTo>
                    <a:pt x="11903" y="799"/>
                  </a:lnTo>
                  <a:lnTo>
                    <a:pt x="11852" y="1005"/>
                  </a:lnTo>
                  <a:lnTo>
                    <a:pt x="11826" y="1211"/>
                  </a:lnTo>
                  <a:lnTo>
                    <a:pt x="11826" y="14016"/>
                  </a:lnTo>
                  <a:lnTo>
                    <a:pt x="11826" y="14171"/>
                  </a:lnTo>
                  <a:lnTo>
                    <a:pt x="11775" y="14300"/>
                  </a:lnTo>
                  <a:lnTo>
                    <a:pt x="11697" y="14428"/>
                  </a:lnTo>
                  <a:lnTo>
                    <a:pt x="11620" y="14557"/>
                  </a:lnTo>
                  <a:lnTo>
                    <a:pt x="11491" y="14634"/>
                  </a:lnTo>
                  <a:lnTo>
                    <a:pt x="11362" y="14712"/>
                  </a:lnTo>
                  <a:lnTo>
                    <a:pt x="11234" y="14763"/>
                  </a:lnTo>
                  <a:lnTo>
                    <a:pt x="11079" y="14789"/>
                  </a:lnTo>
                  <a:lnTo>
                    <a:pt x="10924" y="14763"/>
                  </a:lnTo>
                  <a:lnTo>
                    <a:pt x="10770" y="14712"/>
                  </a:lnTo>
                  <a:lnTo>
                    <a:pt x="10641" y="14634"/>
                  </a:lnTo>
                  <a:lnTo>
                    <a:pt x="10538" y="14557"/>
                  </a:lnTo>
                  <a:lnTo>
                    <a:pt x="10435" y="14428"/>
                  </a:lnTo>
                  <a:lnTo>
                    <a:pt x="10383" y="14300"/>
                  </a:lnTo>
                  <a:lnTo>
                    <a:pt x="10332" y="14171"/>
                  </a:lnTo>
                  <a:lnTo>
                    <a:pt x="10306" y="14016"/>
                  </a:lnTo>
                  <a:lnTo>
                    <a:pt x="10306" y="13037"/>
                  </a:lnTo>
                  <a:lnTo>
                    <a:pt x="10306" y="12882"/>
                  </a:lnTo>
                  <a:lnTo>
                    <a:pt x="10254" y="12754"/>
                  </a:lnTo>
                  <a:lnTo>
                    <a:pt x="10203" y="12625"/>
                  </a:lnTo>
                  <a:lnTo>
                    <a:pt x="10100" y="12522"/>
                  </a:lnTo>
                  <a:lnTo>
                    <a:pt x="9997" y="12444"/>
                  </a:lnTo>
                  <a:lnTo>
                    <a:pt x="9868" y="12367"/>
                  </a:lnTo>
                  <a:lnTo>
                    <a:pt x="9739" y="12316"/>
                  </a:lnTo>
                  <a:lnTo>
                    <a:pt x="4406" y="12316"/>
                  </a:lnTo>
                  <a:lnTo>
                    <a:pt x="4406" y="10538"/>
                  </a:lnTo>
                  <a:lnTo>
                    <a:pt x="4947" y="10538"/>
                  </a:lnTo>
                  <a:lnTo>
                    <a:pt x="4947" y="10821"/>
                  </a:lnTo>
                  <a:lnTo>
                    <a:pt x="4947" y="10899"/>
                  </a:lnTo>
                  <a:lnTo>
                    <a:pt x="4973" y="11002"/>
                  </a:lnTo>
                  <a:lnTo>
                    <a:pt x="5024" y="11079"/>
                  </a:lnTo>
                  <a:lnTo>
                    <a:pt x="5076" y="11131"/>
                  </a:lnTo>
                  <a:lnTo>
                    <a:pt x="5153" y="11208"/>
                  </a:lnTo>
                  <a:lnTo>
                    <a:pt x="5230" y="11234"/>
                  </a:lnTo>
                  <a:lnTo>
                    <a:pt x="5308" y="11259"/>
                  </a:lnTo>
                  <a:lnTo>
                    <a:pt x="5411" y="11285"/>
                  </a:lnTo>
                  <a:lnTo>
                    <a:pt x="8863" y="11285"/>
                  </a:lnTo>
                  <a:lnTo>
                    <a:pt x="8941" y="11259"/>
                  </a:lnTo>
                  <a:lnTo>
                    <a:pt x="9044" y="11234"/>
                  </a:lnTo>
                  <a:lnTo>
                    <a:pt x="9121" y="11208"/>
                  </a:lnTo>
                  <a:lnTo>
                    <a:pt x="9198" y="11131"/>
                  </a:lnTo>
                  <a:lnTo>
                    <a:pt x="9250" y="11079"/>
                  </a:lnTo>
                  <a:lnTo>
                    <a:pt x="9275" y="11002"/>
                  </a:lnTo>
                  <a:lnTo>
                    <a:pt x="9327" y="10899"/>
                  </a:lnTo>
                  <a:lnTo>
                    <a:pt x="9327" y="10821"/>
                  </a:lnTo>
                  <a:lnTo>
                    <a:pt x="9327" y="10306"/>
                  </a:lnTo>
                  <a:lnTo>
                    <a:pt x="9327" y="10229"/>
                  </a:lnTo>
                  <a:lnTo>
                    <a:pt x="9275" y="10126"/>
                  </a:lnTo>
                  <a:lnTo>
                    <a:pt x="9250" y="10048"/>
                  </a:lnTo>
                  <a:lnTo>
                    <a:pt x="9198" y="9997"/>
                  </a:lnTo>
                  <a:lnTo>
                    <a:pt x="9121" y="9920"/>
                  </a:lnTo>
                  <a:lnTo>
                    <a:pt x="9044" y="9894"/>
                  </a:lnTo>
                  <a:lnTo>
                    <a:pt x="8941" y="9868"/>
                  </a:lnTo>
                  <a:lnTo>
                    <a:pt x="8863" y="9842"/>
                  </a:lnTo>
                  <a:lnTo>
                    <a:pt x="8348" y="9842"/>
                  </a:lnTo>
                  <a:lnTo>
                    <a:pt x="8348" y="9817"/>
                  </a:lnTo>
                  <a:lnTo>
                    <a:pt x="8348" y="9301"/>
                  </a:lnTo>
                  <a:lnTo>
                    <a:pt x="8941" y="9301"/>
                  </a:lnTo>
                  <a:lnTo>
                    <a:pt x="9044" y="9276"/>
                  </a:lnTo>
                  <a:lnTo>
                    <a:pt x="9121" y="9224"/>
                  </a:lnTo>
                  <a:lnTo>
                    <a:pt x="9198" y="9172"/>
                  </a:lnTo>
                  <a:lnTo>
                    <a:pt x="9250" y="9095"/>
                  </a:lnTo>
                  <a:lnTo>
                    <a:pt x="9275" y="9018"/>
                  </a:lnTo>
                  <a:lnTo>
                    <a:pt x="9327" y="8941"/>
                  </a:lnTo>
                  <a:lnTo>
                    <a:pt x="9327" y="8838"/>
                  </a:lnTo>
                  <a:lnTo>
                    <a:pt x="9327" y="8348"/>
                  </a:lnTo>
                  <a:lnTo>
                    <a:pt x="9327" y="8245"/>
                  </a:lnTo>
                  <a:lnTo>
                    <a:pt x="9275" y="8168"/>
                  </a:lnTo>
                  <a:lnTo>
                    <a:pt x="9250" y="8090"/>
                  </a:lnTo>
                  <a:lnTo>
                    <a:pt x="9198" y="8013"/>
                  </a:lnTo>
                  <a:lnTo>
                    <a:pt x="9121" y="7962"/>
                  </a:lnTo>
                  <a:lnTo>
                    <a:pt x="9044" y="7910"/>
                  </a:lnTo>
                  <a:lnTo>
                    <a:pt x="8941" y="7884"/>
                  </a:lnTo>
                  <a:lnTo>
                    <a:pt x="8348" y="7884"/>
                  </a:lnTo>
                  <a:lnTo>
                    <a:pt x="8348" y="7343"/>
                  </a:lnTo>
                  <a:lnTo>
                    <a:pt x="8863" y="7343"/>
                  </a:lnTo>
                  <a:lnTo>
                    <a:pt x="8941" y="7317"/>
                  </a:lnTo>
                  <a:lnTo>
                    <a:pt x="9044" y="7292"/>
                  </a:lnTo>
                  <a:lnTo>
                    <a:pt x="9121" y="7266"/>
                  </a:lnTo>
                  <a:lnTo>
                    <a:pt x="9198" y="7189"/>
                  </a:lnTo>
                  <a:lnTo>
                    <a:pt x="9250" y="7137"/>
                  </a:lnTo>
                  <a:lnTo>
                    <a:pt x="9275" y="7060"/>
                  </a:lnTo>
                  <a:lnTo>
                    <a:pt x="9327" y="6957"/>
                  </a:lnTo>
                  <a:lnTo>
                    <a:pt x="9327" y="6879"/>
                  </a:lnTo>
                  <a:lnTo>
                    <a:pt x="9327" y="6364"/>
                  </a:lnTo>
                  <a:lnTo>
                    <a:pt x="9327" y="6287"/>
                  </a:lnTo>
                  <a:lnTo>
                    <a:pt x="9275" y="6184"/>
                  </a:lnTo>
                  <a:lnTo>
                    <a:pt x="9250" y="6107"/>
                  </a:lnTo>
                  <a:lnTo>
                    <a:pt x="9198" y="6055"/>
                  </a:lnTo>
                  <a:lnTo>
                    <a:pt x="9121" y="5978"/>
                  </a:lnTo>
                  <a:lnTo>
                    <a:pt x="9044" y="5952"/>
                  </a:lnTo>
                  <a:lnTo>
                    <a:pt x="8941" y="5926"/>
                  </a:lnTo>
                  <a:lnTo>
                    <a:pt x="8863" y="5900"/>
                  </a:lnTo>
                  <a:lnTo>
                    <a:pt x="8348" y="5900"/>
                  </a:lnTo>
                  <a:lnTo>
                    <a:pt x="8348" y="5875"/>
                  </a:lnTo>
                  <a:lnTo>
                    <a:pt x="8348" y="5385"/>
                  </a:lnTo>
                  <a:lnTo>
                    <a:pt x="8348" y="5359"/>
                  </a:lnTo>
                  <a:lnTo>
                    <a:pt x="8941" y="5359"/>
                  </a:lnTo>
                  <a:lnTo>
                    <a:pt x="9044" y="5334"/>
                  </a:lnTo>
                  <a:lnTo>
                    <a:pt x="9121" y="5282"/>
                  </a:lnTo>
                  <a:lnTo>
                    <a:pt x="9198" y="5231"/>
                  </a:lnTo>
                  <a:lnTo>
                    <a:pt x="9250" y="5153"/>
                  </a:lnTo>
                  <a:lnTo>
                    <a:pt x="9275" y="5076"/>
                  </a:lnTo>
                  <a:lnTo>
                    <a:pt x="9327" y="4999"/>
                  </a:lnTo>
                  <a:lnTo>
                    <a:pt x="9327" y="4896"/>
                  </a:lnTo>
                  <a:lnTo>
                    <a:pt x="9327" y="4406"/>
                  </a:lnTo>
                  <a:lnTo>
                    <a:pt x="9327" y="4303"/>
                  </a:lnTo>
                  <a:lnTo>
                    <a:pt x="9275" y="4226"/>
                  </a:lnTo>
                  <a:lnTo>
                    <a:pt x="9250" y="4148"/>
                  </a:lnTo>
                  <a:lnTo>
                    <a:pt x="9198" y="4071"/>
                  </a:lnTo>
                  <a:lnTo>
                    <a:pt x="9121" y="4020"/>
                  </a:lnTo>
                  <a:lnTo>
                    <a:pt x="9044" y="3968"/>
                  </a:lnTo>
                  <a:lnTo>
                    <a:pt x="8941" y="3942"/>
                  </a:lnTo>
                  <a:lnTo>
                    <a:pt x="5308" y="3942"/>
                  </a:lnTo>
                  <a:lnTo>
                    <a:pt x="5230" y="3968"/>
                  </a:lnTo>
                  <a:lnTo>
                    <a:pt x="5153" y="4020"/>
                  </a:lnTo>
                  <a:lnTo>
                    <a:pt x="5076" y="4071"/>
                  </a:lnTo>
                  <a:lnTo>
                    <a:pt x="5024" y="4148"/>
                  </a:lnTo>
                  <a:lnTo>
                    <a:pt x="4973" y="4226"/>
                  </a:lnTo>
                  <a:lnTo>
                    <a:pt x="4947" y="4303"/>
                  </a:lnTo>
                  <a:lnTo>
                    <a:pt x="4947" y="4406"/>
                  </a:lnTo>
                  <a:lnTo>
                    <a:pt x="4947" y="4664"/>
                  </a:lnTo>
                  <a:lnTo>
                    <a:pt x="4406" y="4664"/>
                  </a:lnTo>
                  <a:lnTo>
                    <a:pt x="4406" y="2757"/>
                  </a:lnTo>
                  <a:lnTo>
                    <a:pt x="4380" y="2680"/>
                  </a:lnTo>
                  <a:lnTo>
                    <a:pt x="4329" y="2603"/>
                  </a:lnTo>
                  <a:lnTo>
                    <a:pt x="4251" y="2551"/>
                  </a:lnTo>
                  <a:lnTo>
                    <a:pt x="4174" y="2525"/>
                  </a:lnTo>
                  <a:lnTo>
                    <a:pt x="4097" y="2551"/>
                  </a:lnTo>
                  <a:lnTo>
                    <a:pt x="4020" y="2603"/>
                  </a:lnTo>
                  <a:lnTo>
                    <a:pt x="3968" y="2680"/>
                  </a:lnTo>
                  <a:lnTo>
                    <a:pt x="3942" y="2757"/>
                  </a:lnTo>
                  <a:lnTo>
                    <a:pt x="3942" y="4664"/>
                  </a:lnTo>
                  <a:lnTo>
                    <a:pt x="2165" y="4664"/>
                  </a:lnTo>
                  <a:lnTo>
                    <a:pt x="2061" y="4690"/>
                  </a:lnTo>
                  <a:lnTo>
                    <a:pt x="2010" y="4741"/>
                  </a:lnTo>
                  <a:lnTo>
                    <a:pt x="1958" y="4818"/>
                  </a:lnTo>
                  <a:lnTo>
                    <a:pt x="1933" y="4896"/>
                  </a:lnTo>
                  <a:lnTo>
                    <a:pt x="1958" y="4973"/>
                  </a:lnTo>
                  <a:lnTo>
                    <a:pt x="2010" y="5050"/>
                  </a:lnTo>
                  <a:lnTo>
                    <a:pt x="2061" y="5102"/>
                  </a:lnTo>
                  <a:lnTo>
                    <a:pt x="2165" y="5128"/>
                  </a:lnTo>
                  <a:lnTo>
                    <a:pt x="7627" y="5128"/>
                  </a:lnTo>
                  <a:lnTo>
                    <a:pt x="7730" y="5153"/>
                  </a:lnTo>
                  <a:lnTo>
                    <a:pt x="7807" y="5205"/>
                  </a:lnTo>
                  <a:lnTo>
                    <a:pt x="7884" y="5282"/>
                  </a:lnTo>
                  <a:lnTo>
                    <a:pt x="7884" y="5385"/>
                  </a:lnTo>
                  <a:lnTo>
                    <a:pt x="7884" y="5669"/>
                  </a:lnTo>
                  <a:lnTo>
                    <a:pt x="464" y="5669"/>
                  </a:lnTo>
                  <a:lnTo>
                    <a:pt x="464" y="5385"/>
                  </a:lnTo>
                  <a:lnTo>
                    <a:pt x="464" y="5282"/>
                  </a:lnTo>
                  <a:lnTo>
                    <a:pt x="541" y="5205"/>
                  </a:lnTo>
                  <a:lnTo>
                    <a:pt x="619" y="5153"/>
                  </a:lnTo>
                  <a:lnTo>
                    <a:pt x="722" y="5128"/>
                  </a:lnTo>
                  <a:lnTo>
                    <a:pt x="1263" y="5128"/>
                  </a:lnTo>
                  <a:lnTo>
                    <a:pt x="1340" y="5102"/>
                  </a:lnTo>
                  <a:lnTo>
                    <a:pt x="1417" y="5050"/>
                  </a:lnTo>
                  <a:lnTo>
                    <a:pt x="1469" y="4973"/>
                  </a:lnTo>
                  <a:lnTo>
                    <a:pt x="1495" y="4896"/>
                  </a:lnTo>
                  <a:lnTo>
                    <a:pt x="1469" y="4818"/>
                  </a:lnTo>
                  <a:lnTo>
                    <a:pt x="1417" y="4741"/>
                  </a:lnTo>
                  <a:lnTo>
                    <a:pt x="1340" y="4690"/>
                  </a:lnTo>
                  <a:lnTo>
                    <a:pt x="1263" y="4664"/>
                  </a:lnTo>
                  <a:lnTo>
                    <a:pt x="722" y="4664"/>
                  </a:lnTo>
                  <a:lnTo>
                    <a:pt x="593" y="4690"/>
                  </a:lnTo>
                  <a:lnTo>
                    <a:pt x="438" y="4741"/>
                  </a:lnTo>
                  <a:lnTo>
                    <a:pt x="335" y="4793"/>
                  </a:lnTo>
                  <a:lnTo>
                    <a:pt x="206" y="4896"/>
                  </a:lnTo>
                  <a:lnTo>
                    <a:pt x="129" y="4999"/>
                  </a:lnTo>
                  <a:lnTo>
                    <a:pt x="78" y="5102"/>
                  </a:lnTo>
                  <a:lnTo>
                    <a:pt x="26" y="5256"/>
                  </a:lnTo>
                  <a:lnTo>
                    <a:pt x="0" y="5385"/>
                  </a:lnTo>
                  <a:lnTo>
                    <a:pt x="0" y="9817"/>
                  </a:lnTo>
                  <a:lnTo>
                    <a:pt x="26" y="9971"/>
                  </a:lnTo>
                  <a:lnTo>
                    <a:pt x="78" y="10100"/>
                  </a:lnTo>
                  <a:lnTo>
                    <a:pt x="129" y="10229"/>
                  </a:lnTo>
                  <a:lnTo>
                    <a:pt x="206" y="10332"/>
                  </a:lnTo>
                  <a:lnTo>
                    <a:pt x="335" y="10409"/>
                  </a:lnTo>
                  <a:lnTo>
                    <a:pt x="438" y="10486"/>
                  </a:lnTo>
                  <a:lnTo>
                    <a:pt x="593" y="10538"/>
                  </a:lnTo>
                  <a:lnTo>
                    <a:pt x="3942" y="10538"/>
                  </a:lnTo>
                  <a:lnTo>
                    <a:pt x="3942" y="12316"/>
                  </a:lnTo>
                  <a:lnTo>
                    <a:pt x="2551" y="12316"/>
                  </a:lnTo>
                  <a:lnTo>
                    <a:pt x="2422" y="12367"/>
                  </a:lnTo>
                  <a:lnTo>
                    <a:pt x="2293" y="12444"/>
                  </a:lnTo>
                  <a:lnTo>
                    <a:pt x="2190" y="12522"/>
                  </a:lnTo>
                  <a:lnTo>
                    <a:pt x="2113" y="12625"/>
                  </a:lnTo>
                  <a:lnTo>
                    <a:pt x="2036" y="12754"/>
                  </a:lnTo>
                  <a:lnTo>
                    <a:pt x="1984" y="12882"/>
                  </a:lnTo>
                  <a:lnTo>
                    <a:pt x="1984" y="13037"/>
                  </a:lnTo>
                  <a:lnTo>
                    <a:pt x="1984" y="14016"/>
                  </a:lnTo>
                  <a:lnTo>
                    <a:pt x="2010" y="14248"/>
                  </a:lnTo>
                  <a:lnTo>
                    <a:pt x="2087" y="14480"/>
                  </a:lnTo>
                  <a:lnTo>
                    <a:pt x="2190" y="14686"/>
                  </a:lnTo>
                  <a:lnTo>
                    <a:pt x="2345" y="14866"/>
                  </a:lnTo>
                  <a:lnTo>
                    <a:pt x="2525" y="15021"/>
                  </a:lnTo>
                  <a:lnTo>
                    <a:pt x="2731" y="15124"/>
                  </a:lnTo>
                  <a:lnTo>
                    <a:pt x="2937" y="15201"/>
                  </a:lnTo>
                  <a:lnTo>
                    <a:pt x="3195" y="15227"/>
                  </a:lnTo>
                  <a:lnTo>
                    <a:pt x="11079" y="15227"/>
                  </a:lnTo>
                  <a:lnTo>
                    <a:pt x="11311" y="15201"/>
                  </a:lnTo>
                  <a:lnTo>
                    <a:pt x="11543" y="15124"/>
                  </a:lnTo>
                  <a:lnTo>
                    <a:pt x="11749" y="15021"/>
                  </a:lnTo>
                  <a:lnTo>
                    <a:pt x="11929" y="14866"/>
                  </a:lnTo>
                  <a:lnTo>
                    <a:pt x="12084" y="14686"/>
                  </a:lnTo>
                  <a:lnTo>
                    <a:pt x="12187" y="14480"/>
                  </a:lnTo>
                  <a:lnTo>
                    <a:pt x="12264" y="14248"/>
                  </a:lnTo>
                  <a:lnTo>
                    <a:pt x="12290" y="14016"/>
                  </a:lnTo>
                  <a:lnTo>
                    <a:pt x="12290" y="2912"/>
                  </a:lnTo>
                  <a:lnTo>
                    <a:pt x="13527" y="2912"/>
                  </a:lnTo>
                  <a:lnTo>
                    <a:pt x="13681" y="2886"/>
                  </a:lnTo>
                  <a:lnTo>
                    <a:pt x="13810" y="2860"/>
                  </a:lnTo>
                  <a:lnTo>
                    <a:pt x="13939" y="2783"/>
                  </a:lnTo>
                  <a:lnTo>
                    <a:pt x="14042" y="2706"/>
                  </a:lnTo>
                  <a:lnTo>
                    <a:pt x="14119" y="2577"/>
                  </a:lnTo>
                  <a:lnTo>
                    <a:pt x="14196" y="2474"/>
                  </a:lnTo>
                  <a:lnTo>
                    <a:pt x="14248" y="2345"/>
                  </a:lnTo>
                  <a:lnTo>
                    <a:pt x="14248" y="2190"/>
                  </a:lnTo>
                  <a:lnTo>
                    <a:pt x="14248" y="1211"/>
                  </a:lnTo>
                  <a:lnTo>
                    <a:pt x="14222" y="954"/>
                  </a:lnTo>
                  <a:lnTo>
                    <a:pt x="14171" y="722"/>
                  </a:lnTo>
                  <a:lnTo>
                    <a:pt x="14042" y="516"/>
                  </a:lnTo>
                  <a:lnTo>
                    <a:pt x="13887" y="335"/>
                  </a:lnTo>
                  <a:lnTo>
                    <a:pt x="13707" y="181"/>
                  </a:lnTo>
                  <a:lnTo>
                    <a:pt x="13501" y="78"/>
                  </a:lnTo>
                  <a:lnTo>
                    <a:pt x="13295" y="26"/>
                  </a:lnTo>
                  <a:lnTo>
                    <a:pt x="13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3365875" y="4549875"/>
              <a:ext cx="85050" cy="36075"/>
            </a:xfrm>
            <a:custGeom>
              <a:avLst/>
              <a:gdLst/>
              <a:ahLst/>
              <a:cxnLst/>
              <a:rect l="l" t="t" r="r" b="b"/>
              <a:pathLst>
                <a:path w="3402" h="1443" extrusionOk="0">
                  <a:moveTo>
                    <a:pt x="2938" y="438"/>
                  </a:moveTo>
                  <a:lnTo>
                    <a:pt x="2964" y="464"/>
                  </a:lnTo>
                  <a:lnTo>
                    <a:pt x="2964" y="979"/>
                  </a:lnTo>
                  <a:lnTo>
                    <a:pt x="439" y="979"/>
                  </a:lnTo>
                  <a:lnTo>
                    <a:pt x="439" y="464"/>
                  </a:lnTo>
                  <a:lnTo>
                    <a:pt x="464" y="438"/>
                  </a:lnTo>
                  <a:close/>
                  <a:moveTo>
                    <a:pt x="361" y="0"/>
                  </a:moveTo>
                  <a:lnTo>
                    <a:pt x="284" y="52"/>
                  </a:lnTo>
                  <a:lnTo>
                    <a:pt x="207" y="77"/>
                  </a:lnTo>
                  <a:lnTo>
                    <a:pt x="129" y="129"/>
                  </a:lnTo>
                  <a:lnTo>
                    <a:pt x="78" y="206"/>
                  </a:lnTo>
                  <a:lnTo>
                    <a:pt x="26" y="283"/>
                  </a:lnTo>
                  <a:lnTo>
                    <a:pt x="1" y="361"/>
                  </a:lnTo>
                  <a:lnTo>
                    <a:pt x="1" y="464"/>
                  </a:lnTo>
                  <a:lnTo>
                    <a:pt x="1" y="979"/>
                  </a:lnTo>
                  <a:lnTo>
                    <a:pt x="1" y="1056"/>
                  </a:lnTo>
                  <a:lnTo>
                    <a:pt x="26" y="1159"/>
                  </a:lnTo>
                  <a:lnTo>
                    <a:pt x="78" y="1237"/>
                  </a:lnTo>
                  <a:lnTo>
                    <a:pt x="129" y="1288"/>
                  </a:lnTo>
                  <a:lnTo>
                    <a:pt x="207" y="1366"/>
                  </a:lnTo>
                  <a:lnTo>
                    <a:pt x="284" y="1391"/>
                  </a:lnTo>
                  <a:lnTo>
                    <a:pt x="361" y="1417"/>
                  </a:lnTo>
                  <a:lnTo>
                    <a:pt x="464" y="1443"/>
                  </a:lnTo>
                  <a:lnTo>
                    <a:pt x="2938" y="1443"/>
                  </a:lnTo>
                  <a:lnTo>
                    <a:pt x="3041" y="1417"/>
                  </a:lnTo>
                  <a:lnTo>
                    <a:pt x="3118" y="1391"/>
                  </a:lnTo>
                  <a:lnTo>
                    <a:pt x="3195" y="1366"/>
                  </a:lnTo>
                  <a:lnTo>
                    <a:pt x="3273" y="1288"/>
                  </a:lnTo>
                  <a:lnTo>
                    <a:pt x="3324" y="1237"/>
                  </a:lnTo>
                  <a:lnTo>
                    <a:pt x="3376" y="1159"/>
                  </a:lnTo>
                  <a:lnTo>
                    <a:pt x="3402" y="1056"/>
                  </a:lnTo>
                  <a:lnTo>
                    <a:pt x="3402" y="979"/>
                  </a:lnTo>
                  <a:lnTo>
                    <a:pt x="3402" y="464"/>
                  </a:lnTo>
                  <a:lnTo>
                    <a:pt x="3402" y="361"/>
                  </a:lnTo>
                  <a:lnTo>
                    <a:pt x="3376" y="283"/>
                  </a:lnTo>
                  <a:lnTo>
                    <a:pt x="3324" y="206"/>
                  </a:lnTo>
                  <a:lnTo>
                    <a:pt x="3273" y="129"/>
                  </a:lnTo>
                  <a:lnTo>
                    <a:pt x="3195" y="77"/>
                  </a:lnTo>
                  <a:lnTo>
                    <a:pt x="3118" y="52"/>
                  </a:lnTo>
                  <a:lnTo>
                    <a:pt x="30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3341400" y="4703800"/>
              <a:ext cx="47700" cy="48325"/>
            </a:xfrm>
            <a:custGeom>
              <a:avLst/>
              <a:gdLst/>
              <a:ahLst/>
              <a:cxnLst/>
              <a:rect l="l" t="t" r="r" b="b"/>
              <a:pathLst>
                <a:path w="1908" h="1933" extrusionOk="0">
                  <a:moveTo>
                    <a:pt x="1469" y="464"/>
                  </a:moveTo>
                  <a:lnTo>
                    <a:pt x="1469" y="1469"/>
                  </a:lnTo>
                  <a:lnTo>
                    <a:pt x="1469" y="1495"/>
                  </a:lnTo>
                  <a:lnTo>
                    <a:pt x="464" y="1495"/>
                  </a:lnTo>
                  <a:lnTo>
                    <a:pt x="439" y="1469"/>
                  </a:lnTo>
                  <a:lnTo>
                    <a:pt x="439" y="464"/>
                  </a:lnTo>
                  <a:close/>
                  <a:moveTo>
                    <a:pt x="464" y="1"/>
                  </a:moveTo>
                  <a:lnTo>
                    <a:pt x="361" y="26"/>
                  </a:lnTo>
                  <a:lnTo>
                    <a:pt x="284" y="52"/>
                  </a:lnTo>
                  <a:lnTo>
                    <a:pt x="207" y="78"/>
                  </a:lnTo>
                  <a:lnTo>
                    <a:pt x="129" y="129"/>
                  </a:lnTo>
                  <a:lnTo>
                    <a:pt x="78" y="207"/>
                  </a:lnTo>
                  <a:lnTo>
                    <a:pt x="26" y="284"/>
                  </a:lnTo>
                  <a:lnTo>
                    <a:pt x="1" y="361"/>
                  </a:lnTo>
                  <a:lnTo>
                    <a:pt x="1" y="464"/>
                  </a:lnTo>
                  <a:lnTo>
                    <a:pt x="1" y="1469"/>
                  </a:lnTo>
                  <a:lnTo>
                    <a:pt x="1" y="1572"/>
                  </a:lnTo>
                  <a:lnTo>
                    <a:pt x="26" y="1650"/>
                  </a:lnTo>
                  <a:lnTo>
                    <a:pt x="78" y="1727"/>
                  </a:lnTo>
                  <a:lnTo>
                    <a:pt x="129" y="1804"/>
                  </a:lnTo>
                  <a:lnTo>
                    <a:pt x="207" y="1856"/>
                  </a:lnTo>
                  <a:lnTo>
                    <a:pt x="284" y="1881"/>
                  </a:lnTo>
                  <a:lnTo>
                    <a:pt x="361" y="1933"/>
                  </a:lnTo>
                  <a:lnTo>
                    <a:pt x="1546" y="1933"/>
                  </a:lnTo>
                  <a:lnTo>
                    <a:pt x="1624" y="1881"/>
                  </a:lnTo>
                  <a:lnTo>
                    <a:pt x="1727" y="1856"/>
                  </a:lnTo>
                  <a:lnTo>
                    <a:pt x="1778" y="1804"/>
                  </a:lnTo>
                  <a:lnTo>
                    <a:pt x="1830" y="1727"/>
                  </a:lnTo>
                  <a:lnTo>
                    <a:pt x="1881" y="1650"/>
                  </a:lnTo>
                  <a:lnTo>
                    <a:pt x="1907" y="1572"/>
                  </a:lnTo>
                  <a:lnTo>
                    <a:pt x="1907" y="1469"/>
                  </a:lnTo>
                  <a:lnTo>
                    <a:pt x="1907" y="464"/>
                  </a:lnTo>
                  <a:lnTo>
                    <a:pt x="1907" y="361"/>
                  </a:lnTo>
                  <a:lnTo>
                    <a:pt x="1881" y="284"/>
                  </a:lnTo>
                  <a:lnTo>
                    <a:pt x="1830" y="207"/>
                  </a:lnTo>
                  <a:lnTo>
                    <a:pt x="1778" y="129"/>
                  </a:lnTo>
                  <a:lnTo>
                    <a:pt x="1727" y="78"/>
                  </a:lnTo>
                  <a:lnTo>
                    <a:pt x="1624" y="52"/>
                  </a:lnTo>
                  <a:lnTo>
                    <a:pt x="1546" y="26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3230625" y="4710250"/>
              <a:ext cx="35450" cy="35450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696" y="438"/>
                  </a:moveTo>
                  <a:lnTo>
                    <a:pt x="799" y="464"/>
                  </a:lnTo>
                  <a:lnTo>
                    <a:pt x="902" y="516"/>
                  </a:lnTo>
                  <a:lnTo>
                    <a:pt x="953" y="593"/>
                  </a:lnTo>
                  <a:lnTo>
                    <a:pt x="979" y="722"/>
                  </a:lnTo>
                  <a:lnTo>
                    <a:pt x="953" y="825"/>
                  </a:lnTo>
                  <a:lnTo>
                    <a:pt x="902" y="902"/>
                  </a:lnTo>
                  <a:lnTo>
                    <a:pt x="799" y="954"/>
                  </a:lnTo>
                  <a:lnTo>
                    <a:pt x="696" y="979"/>
                  </a:lnTo>
                  <a:lnTo>
                    <a:pt x="593" y="954"/>
                  </a:lnTo>
                  <a:lnTo>
                    <a:pt x="515" y="902"/>
                  </a:lnTo>
                  <a:lnTo>
                    <a:pt x="464" y="825"/>
                  </a:lnTo>
                  <a:lnTo>
                    <a:pt x="438" y="722"/>
                  </a:lnTo>
                  <a:lnTo>
                    <a:pt x="464" y="593"/>
                  </a:lnTo>
                  <a:lnTo>
                    <a:pt x="515" y="516"/>
                  </a:lnTo>
                  <a:lnTo>
                    <a:pt x="593" y="464"/>
                  </a:lnTo>
                  <a:lnTo>
                    <a:pt x="696" y="438"/>
                  </a:lnTo>
                  <a:close/>
                  <a:moveTo>
                    <a:pt x="567" y="0"/>
                  </a:moveTo>
                  <a:lnTo>
                    <a:pt x="438" y="52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03" y="309"/>
                  </a:lnTo>
                  <a:lnTo>
                    <a:pt x="52" y="438"/>
                  </a:lnTo>
                  <a:lnTo>
                    <a:pt x="0" y="567"/>
                  </a:lnTo>
                  <a:lnTo>
                    <a:pt x="0" y="722"/>
                  </a:lnTo>
                  <a:lnTo>
                    <a:pt x="0" y="850"/>
                  </a:lnTo>
                  <a:lnTo>
                    <a:pt x="52" y="979"/>
                  </a:lnTo>
                  <a:lnTo>
                    <a:pt x="103" y="1108"/>
                  </a:lnTo>
                  <a:lnTo>
                    <a:pt x="206" y="1211"/>
                  </a:lnTo>
                  <a:lnTo>
                    <a:pt x="309" y="1314"/>
                  </a:lnTo>
                  <a:lnTo>
                    <a:pt x="438" y="1366"/>
                  </a:lnTo>
                  <a:lnTo>
                    <a:pt x="567" y="1417"/>
                  </a:lnTo>
                  <a:lnTo>
                    <a:pt x="850" y="1417"/>
                  </a:lnTo>
                  <a:lnTo>
                    <a:pt x="979" y="1366"/>
                  </a:lnTo>
                  <a:lnTo>
                    <a:pt x="1108" y="1314"/>
                  </a:lnTo>
                  <a:lnTo>
                    <a:pt x="1211" y="1211"/>
                  </a:lnTo>
                  <a:lnTo>
                    <a:pt x="1288" y="1108"/>
                  </a:lnTo>
                  <a:lnTo>
                    <a:pt x="1366" y="979"/>
                  </a:lnTo>
                  <a:lnTo>
                    <a:pt x="1417" y="850"/>
                  </a:lnTo>
                  <a:lnTo>
                    <a:pt x="1417" y="722"/>
                  </a:lnTo>
                  <a:lnTo>
                    <a:pt x="1417" y="567"/>
                  </a:lnTo>
                  <a:lnTo>
                    <a:pt x="1366" y="438"/>
                  </a:lnTo>
                  <a:lnTo>
                    <a:pt x="1288" y="309"/>
                  </a:lnTo>
                  <a:lnTo>
                    <a:pt x="1211" y="206"/>
                  </a:lnTo>
                  <a:lnTo>
                    <a:pt x="1108" y="129"/>
                  </a:lnTo>
                  <a:lnTo>
                    <a:pt x="979" y="5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3452200" y="4611700"/>
              <a:ext cx="35450" cy="35450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979" y="438"/>
                  </a:moveTo>
                  <a:lnTo>
                    <a:pt x="979" y="464"/>
                  </a:lnTo>
                  <a:lnTo>
                    <a:pt x="979" y="954"/>
                  </a:lnTo>
                  <a:lnTo>
                    <a:pt x="979" y="979"/>
                  </a:lnTo>
                  <a:lnTo>
                    <a:pt x="464" y="979"/>
                  </a:lnTo>
                  <a:lnTo>
                    <a:pt x="438" y="954"/>
                  </a:lnTo>
                  <a:lnTo>
                    <a:pt x="438" y="464"/>
                  </a:lnTo>
                  <a:lnTo>
                    <a:pt x="464" y="438"/>
                  </a:lnTo>
                  <a:close/>
                  <a:moveTo>
                    <a:pt x="361" y="0"/>
                  </a:moveTo>
                  <a:lnTo>
                    <a:pt x="283" y="26"/>
                  </a:lnTo>
                  <a:lnTo>
                    <a:pt x="206" y="78"/>
                  </a:lnTo>
                  <a:lnTo>
                    <a:pt x="129" y="129"/>
                  </a:lnTo>
                  <a:lnTo>
                    <a:pt x="77" y="206"/>
                  </a:lnTo>
                  <a:lnTo>
                    <a:pt x="26" y="284"/>
                  </a:lnTo>
                  <a:lnTo>
                    <a:pt x="0" y="361"/>
                  </a:lnTo>
                  <a:lnTo>
                    <a:pt x="0" y="464"/>
                  </a:lnTo>
                  <a:lnTo>
                    <a:pt x="0" y="954"/>
                  </a:lnTo>
                  <a:lnTo>
                    <a:pt x="0" y="1057"/>
                  </a:lnTo>
                  <a:lnTo>
                    <a:pt x="26" y="1134"/>
                  </a:lnTo>
                  <a:lnTo>
                    <a:pt x="77" y="1211"/>
                  </a:lnTo>
                  <a:lnTo>
                    <a:pt x="129" y="1289"/>
                  </a:lnTo>
                  <a:lnTo>
                    <a:pt x="206" y="1340"/>
                  </a:lnTo>
                  <a:lnTo>
                    <a:pt x="283" y="1392"/>
                  </a:lnTo>
                  <a:lnTo>
                    <a:pt x="361" y="1417"/>
                  </a:lnTo>
                  <a:lnTo>
                    <a:pt x="1056" y="1417"/>
                  </a:lnTo>
                  <a:lnTo>
                    <a:pt x="1134" y="1392"/>
                  </a:lnTo>
                  <a:lnTo>
                    <a:pt x="1237" y="1340"/>
                  </a:lnTo>
                  <a:lnTo>
                    <a:pt x="1288" y="1289"/>
                  </a:lnTo>
                  <a:lnTo>
                    <a:pt x="1340" y="1211"/>
                  </a:lnTo>
                  <a:lnTo>
                    <a:pt x="1391" y="1134"/>
                  </a:lnTo>
                  <a:lnTo>
                    <a:pt x="1417" y="1057"/>
                  </a:lnTo>
                  <a:lnTo>
                    <a:pt x="1417" y="954"/>
                  </a:lnTo>
                  <a:lnTo>
                    <a:pt x="1417" y="464"/>
                  </a:lnTo>
                  <a:lnTo>
                    <a:pt x="1417" y="361"/>
                  </a:lnTo>
                  <a:lnTo>
                    <a:pt x="1391" y="284"/>
                  </a:lnTo>
                  <a:lnTo>
                    <a:pt x="1340" y="206"/>
                  </a:lnTo>
                  <a:lnTo>
                    <a:pt x="1288" y="129"/>
                  </a:lnTo>
                  <a:lnTo>
                    <a:pt x="1237" y="78"/>
                  </a:lnTo>
                  <a:lnTo>
                    <a:pt x="1134" y="26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3452200" y="4660650"/>
              <a:ext cx="35450" cy="36100"/>
            </a:xfrm>
            <a:custGeom>
              <a:avLst/>
              <a:gdLst/>
              <a:ahLst/>
              <a:cxnLst/>
              <a:rect l="l" t="t" r="r" b="b"/>
              <a:pathLst>
                <a:path w="1418" h="1444" extrusionOk="0">
                  <a:moveTo>
                    <a:pt x="979" y="464"/>
                  </a:moveTo>
                  <a:lnTo>
                    <a:pt x="979" y="979"/>
                  </a:lnTo>
                  <a:lnTo>
                    <a:pt x="979" y="1005"/>
                  </a:lnTo>
                  <a:lnTo>
                    <a:pt x="464" y="1005"/>
                  </a:lnTo>
                  <a:lnTo>
                    <a:pt x="438" y="979"/>
                  </a:lnTo>
                  <a:lnTo>
                    <a:pt x="438" y="464"/>
                  </a:lnTo>
                  <a:close/>
                  <a:moveTo>
                    <a:pt x="464" y="0"/>
                  </a:moveTo>
                  <a:lnTo>
                    <a:pt x="361" y="26"/>
                  </a:lnTo>
                  <a:lnTo>
                    <a:pt x="283" y="52"/>
                  </a:lnTo>
                  <a:lnTo>
                    <a:pt x="206" y="78"/>
                  </a:lnTo>
                  <a:lnTo>
                    <a:pt x="129" y="155"/>
                  </a:lnTo>
                  <a:lnTo>
                    <a:pt x="77" y="207"/>
                  </a:lnTo>
                  <a:lnTo>
                    <a:pt x="26" y="284"/>
                  </a:lnTo>
                  <a:lnTo>
                    <a:pt x="0" y="387"/>
                  </a:lnTo>
                  <a:lnTo>
                    <a:pt x="0" y="464"/>
                  </a:lnTo>
                  <a:lnTo>
                    <a:pt x="0" y="979"/>
                  </a:lnTo>
                  <a:lnTo>
                    <a:pt x="0" y="1083"/>
                  </a:lnTo>
                  <a:lnTo>
                    <a:pt x="26" y="1160"/>
                  </a:lnTo>
                  <a:lnTo>
                    <a:pt x="77" y="1237"/>
                  </a:lnTo>
                  <a:lnTo>
                    <a:pt x="129" y="1314"/>
                  </a:lnTo>
                  <a:lnTo>
                    <a:pt x="206" y="1366"/>
                  </a:lnTo>
                  <a:lnTo>
                    <a:pt x="283" y="1392"/>
                  </a:lnTo>
                  <a:lnTo>
                    <a:pt x="361" y="1417"/>
                  </a:lnTo>
                  <a:lnTo>
                    <a:pt x="464" y="1443"/>
                  </a:lnTo>
                  <a:lnTo>
                    <a:pt x="979" y="1443"/>
                  </a:lnTo>
                  <a:lnTo>
                    <a:pt x="1056" y="1417"/>
                  </a:lnTo>
                  <a:lnTo>
                    <a:pt x="1134" y="1392"/>
                  </a:lnTo>
                  <a:lnTo>
                    <a:pt x="1237" y="1366"/>
                  </a:lnTo>
                  <a:lnTo>
                    <a:pt x="1288" y="1314"/>
                  </a:lnTo>
                  <a:lnTo>
                    <a:pt x="1340" y="1237"/>
                  </a:lnTo>
                  <a:lnTo>
                    <a:pt x="1391" y="1160"/>
                  </a:lnTo>
                  <a:lnTo>
                    <a:pt x="1417" y="1083"/>
                  </a:lnTo>
                  <a:lnTo>
                    <a:pt x="1417" y="979"/>
                  </a:lnTo>
                  <a:lnTo>
                    <a:pt x="1417" y="464"/>
                  </a:lnTo>
                  <a:lnTo>
                    <a:pt x="1417" y="387"/>
                  </a:lnTo>
                  <a:lnTo>
                    <a:pt x="1391" y="284"/>
                  </a:lnTo>
                  <a:lnTo>
                    <a:pt x="1340" y="207"/>
                  </a:lnTo>
                  <a:lnTo>
                    <a:pt x="1288" y="155"/>
                  </a:lnTo>
                  <a:lnTo>
                    <a:pt x="1237" y="78"/>
                  </a:lnTo>
                  <a:lnTo>
                    <a:pt x="1134" y="52"/>
                  </a:lnTo>
                  <a:lnTo>
                    <a:pt x="1056" y="26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3452200" y="4710250"/>
              <a:ext cx="35450" cy="35450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979" y="438"/>
                  </a:moveTo>
                  <a:lnTo>
                    <a:pt x="979" y="464"/>
                  </a:lnTo>
                  <a:lnTo>
                    <a:pt x="979" y="954"/>
                  </a:lnTo>
                  <a:lnTo>
                    <a:pt x="979" y="979"/>
                  </a:lnTo>
                  <a:lnTo>
                    <a:pt x="464" y="979"/>
                  </a:lnTo>
                  <a:lnTo>
                    <a:pt x="438" y="954"/>
                  </a:lnTo>
                  <a:lnTo>
                    <a:pt x="438" y="464"/>
                  </a:lnTo>
                  <a:lnTo>
                    <a:pt x="464" y="438"/>
                  </a:lnTo>
                  <a:close/>
                  <a:moveTo>
                    <a:pt x="361" y="0"/>
                  </a:moveTo>
                  <a:lnTo>
                    <a:pt x="283" y="26"/>
                  </a:lnTo>
                  <a:lnTo>
                    <a:pt x="206" y="78"/>
                  </a:lnTo>
                  <a:lnTo>
                    <a:pt x="129" y="129"/>
                  </a:lnTo>
                  <a:lnTo>
                    <a:pt x="77" y="206"/>
                  </a:lnTo>
                  <a:lnTo>
                    <a:pt x="26" y="284"/>
                  </a:lnTo>
                  <a:lnTo>
                    <a:pt x="0" y="361"/>
                  </a:lnTo>
                  <a:lnTo>
                    <a:pt x="0" y="464"/>
                  </a:lnTo>
                  <a:lnTo>
                    <a:pt x="0" y="954"/>
                  </a:lnTo>
                  <a:lnTo>
                    <a:pt x="0" y="1057"/>
                  </a:lnTo>
                  <a:lnTo>
                    <a:pt x="26" y="1134"/>
                  </a:lnTo>
                  <a:lnTo>
                    <a:pt x="77" y="1211"/>
                  </a:lnTo>
                  <a:lnTo>
                    <a:pt x="129" y="1288"/>
                  </a:lnTo>
                  <a:lnTo>
                    <a:pt x="206" y="1340"/>
                  </a:lnTo>
                  <a:lnTo>
                    <a:pt x="283" y="1392"/>
                  </a:lnTo>
                  <a:lnTo>
                    <a:pt x="361" y="1417"/>
                  </a:lnTo>
                  <a:lnTo>
                    <a:pt x="1056" y="1417"/>
                  </a:lnTo>
                  <a:lnTo>
                    <a:pt x="1134" y="1392"/>
                  </a:lnTo>
                  <a:lnTo>
                    <a:pt x="1237" y="1340"/>
                  </a:lnTo>
                  <a:lnTo>
                    <a:pt x="1288" y="1288"/>
                  </a:lnTo>
                  <a:lnTo>
                    <a:pt x="1340" y="1211"/>
                  </a:lnTo>
                  <a:lnTo>
                    <a:pt x="1391" y="1134"/>
                  </a:lnTo>
                  <a:lnTo>
                    <a:pt x="1417" y="1057"/>
                  </a:lnTo>
                  <a:lnTo>
                    <a:pt x="1417" y="954"/>
                  </a:lnTo>
                  <a:lnTo>
                    <a:pt x="1417" y="464"/>
                  </a:lnTo>
                  <a:lnTo>
                    <a:pt x="1417" y="361"/>
                  </a:lnTo>
                  <a:lnTo>
                    <a:pt x="1391" y="284"/>
                  </a:lnTo>
                  <a:lnTo>
                    <a:pt x="1340" y="206"/>
                  </a:lnTo>
                  <a:lnTo>
                    <a:pt x="1288" y="129"/>
                  </a:lnTo>
                  <a:lnTo>
                    <a:pt x="1237" y="78"/>
                  </a:lnTo>
                  <a:lnTo>
                    <a:pt x="1134" y="26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3452200" y="4759200"/>
              <a:ext cx="35450" cy="36100"/>
            </a:xfrm>
            <a:custGeom>
              <a:avLst/>
              <a:gdLst/>
              <a:ahLst/>
              <a:cxnLst/>
              <a:rect l="l" t="t" r="r" b="b"/>
              <a:pathLst>
                <a:path w="1418" h="1444" extrusionOk="0">
                  <a:moveTo>
                    <a:pt x="979" y="464"/>
                  </a:moveTo>
                  <a:lnTo>
                    <a:pt x="979" y="979"/>
                  </a:lnTo>
                  <a:lnTo>
                    <a:pt x="979" y="1005"/>
                  </a:lnTo>
                  <a:lnTo>
                    <a:pt x="464" y="1005"/>
                  </a:lnTo>
                  <a:lnTo>
                    <a:pt x="438" y="979"/>
                  </a:lnTo>
                  <a:lnTo>
                    <a:pt x="438" y="464"/>
                  </a:lnTo>
                  <a:close/>
                  <a:moveTo>
                    <a:pt x="464" y="0"/>
                  </a:moveTo>
                  <a:lnTo>
                    <a:pt x="361" y="26"/>
                  </a:lnTo>
                  <a:lnTo>
                    <a:pt x="283" y="52"/>
                  </a:lnTo>
                  <a:lnTo>
                    <a:pt x="206" y="78"/>
                  </a:lnTo>
                  <a:lnTo>
                    <a:pt x="129" y="155"/>
                  </a:lnTo>
                  <a:lnTo>
                    <a:pt x="77" y="206"/>
                  </a:lnTo>
                  <a:lnTo>
                    <a:pt x="26" y="284"/>
                  </a:lnTo>
                  <a:lnTo>
                    <a:pt x="0" y="387"/>
                  </a:lnTo>
                  <a:lnTo>
                    <a:pt x="0" y="464"/>
                  </a:lnTo>
                  <a:lnTo>
                    <a:pt x="0" y="979"/>
                  </a:lnTo>
                  <a:lnTo>
                    <a:pt x="0" y="1082"/>
                  </a:lnTo>
                  <a:lnTo>
                    <a:pt x="26" y="1160"/>
                  </a:lnTo>
                  <a:lnTo>
                    <a:pt x="77" y="1237"/>
                  </a:lnTo>
                  <a:lnTo>
                    <a:pt x="129" y="1314"/>
                  </a:lnTo>
                  <a:lnTo>
                    <a:pt x="206" y="1366"/>
                  </a:lnTo>
                  <a:lnTo>
                    <a:pt x="283" y="1392"/>
                  </a:lnTo>
                  <a:lnTo>
                    <a:pt x="361" y="1417"/>
                  </a:lnTo>
                  <a:lnTo>
                    <a:pt x="464" y="1443"/>
                  </a:lnTo>
                  <a:lnTo>
                    <a:pt x="979" y="1443"/>
                  </a:lnTo>
                  <a:lnTo>
                    <a:pt x="1056" y="1417"/>
                  </a:lnTo>
                  <a:lnTo>
                    <a:pt x="1134" y="1392"/>
                  </a:lnTo>
                  <a:lnTo>
                    <a:pt x="1237" y="1366"/>
                  </a:lnTo>
                  <a:lnTo>
                    <a:pt x="1288" y="1314"/>
                  </a:lnTo>
                  <a:lnTo>
                    <a:pt x="1340" y="1237"/>
                  </a:lnTo>
                  <a:lnTo>
                    <a:pt x="1391" y="1160"/>
                  </a:lnTo>
                  <a:lnTo>
                    <a:pt x="1417" y="1082"/>
                  </a:lnTo>
                  <a:lnTo>
                    <a:pt x="1417" y="979"/>
                  </a:lnTo>
                  <a:lnTo>
                    <a:pt x="1417" y="464"/>
                  </a:lnTo>
                  <a:lnTo>
                    <a:pt x="1417" y="387"/>
                  </a:lnTo>
                  <a:lnTo>
                    <a:pt x="1391" y="284"/>
                  </a:lnTo>
                  <a:lnTo>
                    <a:pt x="1340" y="206"/>
                  </a:lnTo>
                  <a:lnTo>
                    <a:pt x="1288" y="155"/>
                  </a:lnTo>
                  <a:lnTo>
                    <a:pt x="1237" y="78"/>
                  </a:lnTo>
                  <a:lnTo>
                    <a:pt x="1134" y="52"/>
                  </a:lnTo>
                  <a:lnTo>
                    <a:pt x="1056" y="26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31"/>
          <p:cNvGrpSpPr/>
          <p:nvPr/>
        </p:nvGrpSpPr>
        <p:grpSpPr>
          <a:xfrm>
            <a:off x="6434316" y="1402197"/>
            <a:ext cx="712129" cy="380675"/>
            <a:chOff x="3924325" y="4513150"/>
            <a:chExt cx="380675" cy="380675"/>
          </a:xfrm>
        </p:grpSpPr>
        <p:sp>
          <p:nvSpPr>
            <p:cNvPr id="226" name="Google Shape;226;p31"/>
            <p:cNvSpPr/>
            <p:nvPr/>
          </p:nvSpPr>
          <p:spPr>
            <a:xfrm>
              <a:off x="3924325" y="4513150"/>
              <a:ext cx="380675" cy="380675"/>
            </a:xfrm>
            <a:custGeom>
              <a:avLst/>
              <a:gdLst/>
              <a:ahLst/>
              <a:cxnLst/>
              <a:rect l="l" t="t" r="r" b="b"/>
              <a:pathLst>
                <a:path w="15227" h="15227" extrusionOk="0">
                  <a:moveTo>
                    <a:pt x="7832" y="438"/>
                  </a:moveTo>
                  <a:lnTo>
                    <a:pt x="8167" y="464"/>
                  </a:lnTo>
                  <a:lnTo>
                    <a:pt x="8502" y="490"/>
                  </a:lnTo>
                  <a:lnTo>
                    <a:pt x="9172" y="619"/>
                  </a:lnTo>
                  <a:lnTo>
                    <a:pt x="9791" y="773"/>
                  </a:lnTo>
                  <a:lnTo>
                    <a:pt x="10409" y="1005"/>
                  </a:lnTo>
                  <a:lnTo>
                    <a:pt x="10976" y="1289"/>
                  </a:lnTo>
                  <a:lnTo>
                    <a:pt x="11517" y="1598"/>
                  </a:lnTo>
                  <a:lnTo>
                    <a:pt x="12032" y="1984"/>
                  </a:lnTo>
                  <a:lnTo>
                    <a:pt x="12522" y="2397"/>
                  </a:lnTo>
                  <a:lnTo>
                    <a:pt x="12135" y="2757"/>
                  </a:lnTo>
                  <a:lnTo>
                    <a:pt x="11697" y="2371"/>
                  </a:lnTo>
                  <a:lnTo>
                    <a:pt x="11208" y="2036"/>
                  </a:lnTo>
                  <a:lnTo>
                    <a:pt x="10692" y="1727"/>
                  </a:lnTo>
                  <a:lnTo>
                    <a:pt x="10151" y="1469"/>
                  </a:lnTo>
                  <a:lnTo>
                    <a:pt x="9610" y="1289"/>
                  </a:lnTo>
                  <a:lnTo>
                    <a:pt x="9018" y="1134"/>
                  </a:lnTo>
                  <a:lnTo>
                    <a:pt x="8451" y="1031"/>
                  </a:lnTo>
                  <a:lnTo>
                    <a:pt x="7832" y="979"/>
                  </a:lnTo>
                  <a:lnTo>
                    <a:pt x="7832" y="438"/>
                  </a:lnTo>
                  <a:close/>
                  <a:moveTo>
                    <a:pt x="2396" y="2706"/>
                  </a:moveTo>
                  <a:lnTo>
                    <a:pt x="2783" y="3092"/>
                  </a:lnTo>
                  <a:lnTo>
                    <a:pt x="2396" y="3530"/>
                  </a:lnTo>
                  <a:lnTo>
                    <a:pt x="2036" y="4020"/>
                  </a:lnTo>
                  <a:lnTo>
                    <a:pt x="1752" y="4535"/>
                  </a:lnTo>
                  <a:lnTo>
                    <a:pt x="1494" y="5076"/>
                  </a:lnTo>
                  <a:lnTo>
                    <a:pt x="1288" y="5617"/>
                  </a:lnTo>
                  <a:lnTo>
                    <a:pt x="1134" y="6210"/>
                  </a:lnTo>
                  <a:lnTo>
                    <a:pt x="1031" y="6776"/>
                  </a:lnTo>
                  <a:lnTo>
                    <a:pt x="1005" y="7395"/>
                  </a:lnTo>
                  <a:lnTo>
                    <a:pt x="464" y="7395"/>
                  </a:lnTo>
                  <a:lnTo>
                    <a:pt x="515" y="6725"/>
                  </a:lnTo>
                  <a:lnTo>
                    <a:pt x="618" y="6081"/>
                  </a:lnTo>
                  <a:lnTo>
                    <a:pt x="773" y="5462"/>
                  </a:lnTo>
                  <a:lnTo>
                    <a:pt x="1005" y="4844"/>
                  </a:lnTo>
                  <a:lnTo>
                    <a:pt x="1288" y="4252"/>
                  </a:lnTo>
                  <a:lnTo>
                    <a:pt x="1598" y="3710"/>
                  </a:lnTo>
                  <a:lnTo>
                    <a:pt x="1984" y="3195"/>
                  </a:lnTo>
                  <a:lnTo>
                    <a:pt x="2396" y="2706"/>
                  </a:lnTo>
                  <a:close/>
                  <a:moveTo>
                    <a:pt x="12831" y="2706"/>
                  </a:moveTo>
                  <a:lnTo>
                    <a:pt x="13243" y="3195"/>
                  </a:lnTo>
                  <a:lnTo>
                    <a:pt x="13629" y="3710"/>
                  </a:lnTo>
                  <a:lnTo>
                    <a:pt x="13939" y="4252"/>
                  </a:lnTo>
                  <a:lnTo>
                    <a:pt x="14222" y="4818"/>
                  </a:lnTo>
                  <a:lnTo>
                    <a:pt x="14454" y="5437"/>
                  </a:lnTo>
                  <a:lnTo>
                    <a:pt x="14608" y="6055"/>
                  </a:lnTo>
                  <a:lnTo>
                    <a:pt x="14737" y="6725"/>
                  </a:lnTo>
                  <a:lnTo>
                    <a:pt x="14763" y="7060"/>
                  </a:lnTo>
                  <a:lnTo>
                    <a:pt x="14789" y="7395"/>
                  </a:lnTo>
                  <a:lnTo>
                    <a:pt x="14248" y="7395"/>
                  </a:lnTo>
                  <a:lnTo>
                    <a:pt x="14196" y="6776"/>
                  </a:lnTo>
                  <a:lnTo>
                    <a:pt x="14093" y="6210"/>
                  </a:lnTo>
                  <a:lnTo>
                    <a:pt x="13939" y="5617"/>
                  </a:lnTo>
                  <a:lnTo>
                    <a:pt x="13758" y="5076"/>
                  </a:lnTo>
                  <a:lnTo>
                    <a:pt x="13501" y="4535"/>
                  </a:lnTo>
                  <a:lnTo>
                    <a:pt x="13191" y="4020"/>
                  </a:lnTo>
                  <a:lnTo>
                    <a:pt x="12856" y="3530"/>
                  </a:lnTo>
                  <a:lnTo>
                    <a:pt x="12470" y="3092"/>
                  </a:lnTo>
                  <a:lnTo>
                    <a:pt x="12831" y="2706"/>
                  </a:lnTo>
                  <a:close/>
                  <a:moveTo>
                    <a:pt x="1005" y="7833"/>
                  </a:moveTo>
                  <a:lnTo>
                    <a:pt x="1031" y="8425"/>
                  </a:lnTo>
                  <a:lnTo>
                    <a:pt x="1134" y="9018"/>
                  </a:lnTo>
                  <a:lnTo>
                    <a:pt x="1288" y="9585"/>
                  </a:lnTo>
                  <a:lnTo>
                    <a:pt x="1494" y="10151"/>
                  </a:lnTo>
                  <a:lnTo>
                    <a:pt x="1752" y="10693"/>
                  </a:lnTo>
                  <a:lnTo>
                    <a:pt x="2036" y="11182"/>
                  </a:lnTo>
                  <a:lnTo>
                    <a:pt x="2396" y="11672"/>
                  </a:lnTo>
                  <a:lnTo>
                    <a:pt x="2783" y="12135"/>
                  </a:lnTo>
                  <a:lnTo>
                    <a:pt x="2396" y="12522"/>
                  </a:lnTo>
                  <a:lnTo>
                    <a:pt x="1984" y="12032"/>
                  </a:lnTo>
                  <a:lnTo>
                    <a:pt x="1623" y="11517"/>
                  </a:lnTo>
                  <a:lnTo>
                    <a:pt x="1288" y="10976"/>
                  </a:lnTo>
                  <a:lnTo>
                    <a:pt x="1005" y="10383"/>
                  </a:lnTo>
                  <a:lnTo>
                    <a:pt x="799" y="9791"/>
                  </a:lnTo>
                  <a:lnTo>
                    <a:pt x="618" y="9147"/>
                  </a:lnTo>
                  <a:lnTo>
                    <a:pt x="515" y="8503"/>
                  </a:lnTo>
                  <a:lnTo>
                    <a:pt x="464" y="8168"/>
                  </a:lnTo>
                  <a:lnTo>
                    <a:pt x="464" y="7833"/>
                  </a:lnTo>
                  <a:close/>
                  <a:moveTo>
                    <a:pt x="14789" y="7833"/>
                  </a:moveTo>
                  <a:lnTo>
                    <a:pt x="14763" y="8168"/>
                  </a:lnTo>
                  <a:lnTo>
                    <a:pt x="14737" y="8503"/>
                  </a:lnTo>
                  <a:lnTo>
                    <a:pt x="14608" y="9147"/>
                  </a:lnTo>
                  <a:lnTo>
                    <a:pt x="14454" y="9791"/>
                  </a:lnTo>
                  <a:lnTo>
                    <a:pt x="14222" y="10383"/>
                  </a:lnTo>
                  <a:lnTo>
                    <a:pt x="13939" y="10976"/>
                  </a:lnTo>
                  <a:lnTo>
                    <a:pt x="13629" y="11517"/>
                  </a:lnTo>
                  <a:lnTo>
                    <a:pt x="13243" y="12032"/>
                  </a:lnTo>
                  <a:lnTo>
                    <a:pt x="12831" y="12522"/>
                  </a:lnTo>
                  <a:lnTo>
                    <a:pt x="12470" y="12135"/>
                  </a:lnTo>
                  <a:lnTo>
                    <a:pt x="12856" y="11672"/>
                  </a:lnTo>
                  <a:lnTo>
                    <a:pt x="13191" y="11182"/>
                  </a:lnTo>
                  <a:lnTo>
                    <a:pt x="13501" y="10693"/>
                  </a:lnTo>
                  <a:lnTo>
                    <a:pt x="13758" y="10151"/>
                  </a:lnTo>
                  <a:lnTo>
                    <a:pt x="13939" y="9585"/>
                  </a:lnTo>
                  <a:lnTo>
                    <a:pt x="14093" y="9018"/>
                  </a:lnTo>
                  <a:lnTo>
                    <a:pt x="14196" y="8425"/>
                  </a:lnTo>
                  <a:lnTo>
                    <a:pt x="14248" y="7833"/>
                  </a:lnTo>
                  <a:close/>
                  <a:moveTo>
                    <a:pt x="7626" y="1417"/>
                  </a:moveTo>
                  <a:lnTo>
                    <a:pt x="7935" y="1443"/>
                  </a:lnTo>
                  <a:lnTo>
                    <a:pt x="8245" y="1469"/>
                  </a:lnTo>
                  <a:lnTo>
                    <a:pt x="8554" y="1495"/>
                  </a:lnTo>
                  <a:lnTo>
                    <a:pt x="8863" y="1546"/>
                  </a:lnTo>
                  <a:lnTo>
                    <a:pt x="9456" y="1701"/>
                  </a:lnTo>
                  <a:lnTo>
                    <a:pt x="10022" y="1907"/>
                  </a:lnTo>
                  <a:lnTo>
                    <a:pt x="10563" y="2165"/>
                  </a:lnTo>
                  <a:lnTo>
                    <a:pt x="11079" y="2474"/>
                  </a:lnTo>
                  <a:lnTo>
                    <a:pt x="11542" y="2835"/>
                  </a:lnTo>
                  <a:lnTo>
                    <a:pt x="11980" y="3247"/>
                  </a:lnTo>
                  <a:lnTo>
                    <a:pt x="12393" y="3685"/>
                  </a:lnTo>
                  <a:lnTo>
                    <a:pt x="12753" y="4148"/>
                  </a:lnTo>
                  <a:lnTo>
                    <a:pt x="13063" y="4664"/>
                  </a:lnTo>
                  <a:lnTo>
                    <a:pt x="13320" y="5205"/>
                  </a:lnTo>
                  <a:lnTo>
                    <a:pt x="13526" y="5772"/>
                  </a:lnTo>
                  <a:lnTo>
                    <a:pt x="13681" y="6364"/>
                  </a:lnTo>
                  <a:lnTo>
                    <a:pt x="13732" y="6673"/>
                  </a:lnTo>
                  <a:lnTo>
                    <a:pt x="13758" y="6983"/>
                  </a:lnTo>
                  <a:lnTo>
                    <a:pt x="13784" y="7292"/>
                  </a:lnTo>
                  <a:lnTo>
                    <a:pt x="13810" y="7601"/>
                  </a:lnTo>
                  <a:lnTo>
                    <a:pt x="13784" y="7936"/>
                  </a:lnTo>
                  <a:lnTo>
                    <a:pt x="13758" y="8245"/>
                  </a:lnTo>
                  <a:lnTo>
                    <a:pt x="13732" y="8554"/>
                  </a:lnTo>
                  <a:lnTo>
                    <a:pt x="13681" y="8863"/>
                  </a:lnTo>
                  <a:lnTo>
                    <a:pt x="13526" y="9456"/>
                  </a:lnTo>
                  <a:lnTo>
                    <a:pt x="13320" y="10023"/>
                  </a:lnTo>
                  <a:lnTo>
                    <a:pt x="13063" y="10564"/>
                  </a:lnTo>
                  <a:lnTo>
                    <a:pt x="12753" y="11053"/>
                  </a:lnTo>
                  <a:lnTo>
                    <a:pt x="12393" y="11543"/>
                  </a:lnTo>
                  <a:lnTo>
                    <a:pt x="11980" y="11981"/>
                  </a:lnTo>
                  <a:lnTo>
                    <a:pt x="11542" y="12367"/>
                  </a:lnTo>
                  <a:lnTo>
                    <a:pt x="11079" y="12728"/>
                  </a:lnTo>
                  <a:lnTo>
                    <a:pt x="10563" y="13037"/>
                  </a:lnTo>
                  <a:lnTo>
                    <a:pt x="10022" y="13295"/>
                  </a:lnTo>
                  <a:lnTo>
                    <a:pt x="9456" y="13501"/>
                  </a:lnTo>
                  <a:lnTo>
                    <a:pt x="8863" y="13655"/>
                  </a:lnTo>
                  <a:lnTo>
                    <a:pt x="8554" y="13733"/>
                  </a:lnTo>
                  <a:lnTo>
                    <a:pt x="8245" y="13758"/>
                  </a:lnTo>
                  <a:lnTo>
                    <a:pt x="7935" y="13784"/>
                  </a:lnTo>
                  <a:lnTo>
                    <a:pt x="7291" y="13784"/>
                  </a:lnTo>
                  <a:lnTo>
                    <a:pt x="6982" y="13758"/>
                  </a:lnTo>
                  <a:lnTo>
                    <a:pt x="6673" y="13733"/>
                  </a:lnTo>
                  <a:lnTo>
                    <a:pt x="6364" y="13655"/>
                  </a:lnTo>
                  <a:lnTo>
                    <a:pt x="5771" y="13501"/>
                  </a:lnTo>
                  <a:lnTo>
                    <a:pt x="5204" y="13295"/>
                  </a:lnTo>
                  <a:lnTo>
                    <a:pt x="4663" y="13037"/>
                  </a:lnTo>
                  <a:lnTo>
                    <a:pt x="4174" y="12728"/>
                  </a:lnTo>
                  <a:lnTo>
                    <a:pt x="3684" y="12367"/>
                  </a:lnTo>
                  <a:lnTo>
                    <a:pt x="3246" y="11981"/>
                  </a:lnTo>
                  <a:lnTo>
                    <a:pt x="2860" y="11543"/>
                  </a:lnTo>
                  <a:lnTo>
                    <a:pt x="2499" y="11053"/>
                  </a:lnTo>
                  <a:lnTo>
                    <a:pt x="2190" y="10564"/>
                  </a:lnTo>
                  <a:lnTo>
                    <a:pt x="1932" y="10023"/>
                  </a:lnTo>
                  <a:lnTo>
                    <a:pt x="1726" y="9456"/>
                  </a:lnTo>
                  <a:lnTo>
                    <a:pt x="1572" y="8863"/>
                  </a:lnTo>
                  <a:lnTo>
                    <a:pt x="1494" y="8554"/>
                  </a:lnTo>
                  <a:lnTo>
                    <a:pt x="1469" y="8245"/>
                  </a:lnTo>
                  <a:lnTo>
                    <a:pt x="1443" y="7936"/>
                  </a:lnTo>
                  <a:lnTo>
                    <a:pt x="1443" y="7601"/>
                  </a:lnTo>
                  <a:lnTo>
                    <a:pt x="1443" y="7292"/>
                  </a:lnTo>
                  <a:lnTo>
                    <a:pt x="1469" y="6983"/>
                  </a:lnTo>
                  <a:lnTo>
                    <a:pt x="1494" y="6673"/>
                  </a:lnTo>
                  <a:lnTo>
                    <a:pt x="1572" y="6364"/>
                  </a:lnTo>
                  <a:lnTo>
                    <a:pt x="1726" y="5772"/>
                  </a:lnTo>
                  <a:lnTo>
                    <a:pt x="1932" y="5205"/>
                  </a:lnTo>
                  <a:lnTo>
                    <a:pt x="2190" y="4664"/>
                  </a:lnTo>
                  <a:lnTo>
                    <a:pt x="2499" y="4148"/>
                  </a:lnTo>
                  <a:lnTo>
                    <a:pt x="2860" y="3685"/>
                  </a:lnTo>
                  <a:lnTo>
                    <a:pt x="3246" y="3247"/>
                  </a:lnTo>
                  <a:lnTo>
                    <a:pt x="3684" y="2835"/>
                  </a:lnTo>
                  <a:lnTo>
                    <a:pt x="4174" y="2474"/>
                  </a:lnTo>
                  <a:lnTo>
                    <a:pt x="4663" y="2165"/>
                  </a:lnTo>
                  <a:lnTo>
                    <a:pt x="5204" y="1907"/>
                  </a:lnTo>
                  <a:lnTo>
                    <a:pt x="5771" y="1701"/>
                  </a:lnTo>
                  <a:lnTo>
                    <a:pt x="6364" y="1546"/>
                  </a:lnTo>
                  <a:lnTo>
                    <a:pt x="6673" y="1495"/>
                  </a:lnTo>
                  <a:lnTo>
                    <a:pt x="6982" y="1469"/>
                  </a:lnTo>
                  <a:lnTo>
                    <a:pt x="7291" y="1443"/>
                  </a:lnTo>
                  <a:lnTo>
                    <a:pt x="7626" y="1417"/>
                  </a:lnTo>
                  <a:close/>
                  <a:moveTo>
                    <a:pt x="3092" y="12444"/>
                  </a:moveTo>
                  <a:lnTo>
                    <a:pt x="3556" y="12831"/>
                  </a:lnTo>
                  <a:lnTo>
                    <a:pt x="4045" y="13192"/>
                  </a:lnTo>
                  <a:lnTo>
                    <a:pt x="4535" y="13475"/>
                  </a:lnTo>
                  <a:lnTo>
                    <a:pt x="5076" y="13733"/>
                  </a:lnTo>
                  <a:lnTo>
                    <a:pt x="5642" y="13939"/>
                  </a:lnTo>
                  <a:lnTo>
                    <a:pt x="6209" y="14093"/>
                  </a:lnTo>
                  <a:lnTo>
                    <a:pt x="6802" y="14196"/>
                  </a:lnTo>
                  <a:lnTo>
                    <a:pt x="7394" y="14222"/>
                  </a:lnTo>
                  <a:lnTo>
                    <a:pt x="7394" y="14763"/>
                  </a:lnTo>
                  <a:lnTo>
                    <a:pt x="7060" y="14763"/>
                  </a:lnTo>
                  <a:lnTo>
                    <a:pt x="6725" y="14712"/>
                  </a:lnTo>
                  <a:lnTo>
                    <a:pt x="6080" y="14609"/>
                  </a:lnTo>
                  <a:lnTo>
                    <a:pt x="5436" y="14428"/>
                  </a:lnTo>
                  <a:lnTo>
                    <a:pt x="4844" y="14222"/>
                  </a:lnTo>
                  <a:lnTo>
                    <a:pt x="4251" y="13939"/>
                  </a:lnTo>
                  <a:lnTo>
                    <a:pt x="3710" y="13604"/>
                  </a:lnTo>
                  <a:lnTo>
                    <a:pt x="3195" y="13243"/>
                  </a:lnTo>
                  <a:lnTo>
                    <a:pt x="2705" y="12831"/>
                  </a:lnTo>
                  <a:lnTo>
                    <a:pt x="3092" y="12444"/>
                  </a:lnTo>
                  <a:close/>
                  <a:moveTo>
                    <a:pt x="12135" y="12444"/>
                  </a:moveTo>
                  <a:lnTo>
                    <a:pt x="12522" y="12831"/>
                  </a:lnTo>
                  <a:lnTo>
                    <a:pt x="12032" y="13243"/>
                  </a:lnTo>
                  <a:lnTo>
                    <a:pt x="11517" y="13604"/>
                  </a:lnTo>
                  <a:lnTo>
                    <a:pt x="10976" y="13939"/>
                  </a:lnTo>
                  <a:lnTo>
                    <a:pt x="10409" y="14222"/>
                  </a:lnTo>
                  <a:lnTo>
                    <a:pt x="9791" y="14428"/>
                  </a:lnTo>
                  <a:lnTo>
                    <a:pt x="9172" y="14609"/>
                  </a:lnTo>
                  <a:lnTo>
                    <a:pt x="8502" y="14712"/>
                  </a:lnTo>
                  <a:lnTo>
                    <a:pt x="8167" y="14763"/>
                  </a:lnTo>
                  <a:lnTo>
                    <a:pt x="7832" y="14763"/>
                  </a:lnTo>
                  <a:lnTo>
                    <a:pt x="7832" y="14222"/>
                  </a:lnTo>
                  <a:lnTo>
                    <a:pt x="8451" y="14196"/>
                  </a:lnTo>
                  <a:lnTo>
                    <a:pt x="9018" y="14093"/>
                  </a:lnTo>
                  <a:lnTo>
                    <a:pt x="9610" y="13939"/>
                  </a:lnTo>
                  <a:lnTo>
                    <a:pt x="10151" y="13733"/>
                  </a:lnTo>
                  <a:lnTo>
                    <a:pt x="10692" y="13475"/>
                  </a:lnTo>
                  <a:lnTo>
                    <a:pt x="11208" y="13192"/>
                  </a:lnTo>
                  <a:lnTo>
                    <a:pt x="11697" y="12831"/>
                  </a:lnTo>
                  <a:lnTo>
                    <a:pt x="12135" y="12444"/>
                  </a:lnTo>
                  <a:close/>
                  <a:moveTo>
                    <a:pt x="7626" y="0"/>
                  </a:moveTo>
                  <a:lnTo>
                    <a:pt x="7060" y="26"/>
                  </a:lnTo>
                  <a:lnTo>
                    <a:pt x="6518" y="78"/>
                  </a:lnTo>
                  <a:lnTo>
                    <a:pt x="5977" y="181"/>
                  </a:lnTo>
                  <a:lnTo>
                    <a:pt x="5462" y="310"/>
                  </a:lnTo>
                  <a:lnTo>
                    <a:pt x="5385" y="335"/>
                  </a:lnTo>
                  <a:lnTo>
                    <a:pt x="5333" y="413"/>
                  </a:lnTo>
                  <a:lnTo>
                    <a:pt x="5308" y="490"/>
                  </a:lnTo>
                  <a:lnTo>
                    <a:pt x="5308" y="593"/>
                  </a:lnTo>
                  <a:lnTo>
                    <a:pt x="5359" y="670"/>
                  </a:lnTo>
                  <a:lnTo>
                    <a:pt x="5411" y="722"/>
                  </a:lnTo>
                  <a:lnTo>
                    <a:pt x="5488" y="748"/>
                  </a:lnTo>
                  <a:lnTo>
                    <a:pt x="5591" y="722"/>
                  </a:lnTo>
                  <a:lnTo>
                    <a:pt x="6029" y="619"/>
                  </a:lnTo>
                  <a:lnTo>
                    <a:pt x="6467" y="542"/>
                  </a:lnTo>
                  <a:lnTo>
                    <a:pt x="6931" y="464"/>
                  </a:lnTo>
                  <a:lnTo>
                    <a:pt x="7394" y="438"/>
                  </a:lnTo>
                  <a:lnTo>
                    <a:pt x="7394" y="979"/>
                  </a:lnTo>
                  <a:lnTo>
                    <a:pt x="6802" y="1031"/>
                  </a:lnTo>
                  <a:lnTo>
                    <a:pt x="6209" y="1134"/>
                  </a:lnTo>
                  <a:lnTo>
                    <a:pt x="5642" y="1289"/>
                  </a:lnTo>
                  <a:lnTo>
                    <a:pt x="5076" y="1469"/>
                  </a:lnTo>
                  <a:lnTo>
                    <a:pt x="4535" y="1727"/>
                  </a:lnTo>
                  <a:lnTo>
                    <a:pt x="4045" y="2036"/>
                  </a:lnTo>
                  <a:lnTo>
                    <a:pt x="3556" y="2371"/>
                  </a:lnTo>
                  <a:lnTo>
                    <a:pt x="3092" y="2757"/>
                  </a:lnTo>
                  <a:lnTo>
                    <a:pt x="2705" y="2371"/>
                  </a:lnTo>
                  <a:lnTo>
                    <a:pt x="3169" y="1984"/>
                  </a:lnTo>
                  <a:lnTo>
                    <a:pt x="3684" y="1624"/>
                  </a:lnTo>
                  <a:lnTo>
                    <a:pt x="4200" y="1314"/>
                  </a:lnTo>
                  <a:lnTo>
                    <a:pt x="4767" y="1031"/>
                  </a:lnTo>
                  <a:lnTo>
                    <a:pt x="4844" y="979"/>
                  </a:lnTo>
                  <a:lnTo>
                    <a:pt x="4895" y="902"/>
                  </a:lnTo>
                  <a:lnTo>
                    <a:pt x="4895" y="825"/>
                  </a:lnTo>
                  <a:lnTo>
                    <a:pt x="4895" y="722"/>
                  </a:lnTo>
                  <a:lnTo>
                    <a:pt x="4844" y="670"/>
                  </a:lnTo>
                  <a:lnTo>
                    <a:pt x="4767" y="619"/>
                  </a:lnTo>
                  <a:lnTo>
                    <a:pt x="4689" y="593"/>
                  </a:lnTo>
                  <a:lnTo>
                    <a:pt x="4586" y="619"/>
                  </a:lnTo>
                  <a:lnTo>
                    <a:pt x="4071" y="851"/>
                  </a:lnTo>
                  <a:lnTo>
                    <a:pt x="3607" y="1134"/>
                  </a:lnTo>
                  <a:lnTo>
                    <a:pt x="3143" y="1443"/>
                  </a:lnTo>
                  <a:lnTo>
                    <a:pt x="2705" y="1804"/>
                  </a:lnTo>
                  <a:lnTo>
                    <a:pt x="2293" y="2165"/>
                  </a:lnTo>
                  <a:lnTo>
                    <a:pt x="1907" y="2551"/>
                  </a:lnTo>
                  <a:lnTo>
                    <a:pt x="1572" y="2989"/>
                  </a:lnTo>
                  <a:lnTo>
                    <a:pt x="1263" y="3427"/>
                  </a:lnTo>
                  <a:lnTo>
                    <a:pt x="979" y="3891"/>
                  </a:lnTo>
                  <a:lnTo>
                    <a:pt x="722" y="4380"/>
                  </a:lnTo>
                  <a:lnTo>
                    <a:pt x="515" y="4896"/>
                  </a:lnTo>
                  <a:lnTo>
                    <a:pt x="335" y="5411"/>
                  </a:lnTo>
                  <a:lnTo>
                    <a:pt x="180" y="5926"/>
                  </a:lnTo>
                  <a:lnTo>
                    <a:pt x="77" y="6493"/>
                  </a:lnTo>
                  <a:lnTo>
                    <a:pt x="26" y="7034"/>
                  </a:lnTo>
                  <a:lnTo>
                    <a:pt x="0" y="7601"/>
                  </a:lnTo>
                  <a:lnTo>
                    <a:pt x="0" y="7987"/>
                  </a:lnTo>
                  <a:lnTo>
                    <a:pt x="52" y="8374"/>
                  </a:lnTo>
                  <a:lnTo>
                    <a:pt x="77" y="8734"/>
                  </a:lnTo>
                  <a:lnTo>
                    <a:pt x="155" y="9095"/>
                  </a:lnTo>
                  <a:lnTo>
                    <a:pt x="232" y="9482"/>
                  </a:lnTo>
                  <a:lnTo>
                    <a:pt x="335" y="9817"/>
                  </a:lnTo>
                  <a:lnTo>
                    <a:pt x="438" y="10177"/>
                  </a:lnTo>
                  <a:lnTo>
                    <a:pt x="567" y="10512"/>
                  </a:lnTo>
                  <a:lnTo>
                    <a:pt x="722" y="10873"/>
                  </a:lnTo>
                  <a:lnTo>
                    <a:pt x="902" y="11182"/>
                  </a:lnTo>
                  <a:lnTo>
                    <a:pt x="1082" y="11517"/>
                  </a:lnTo>
                  <a:lnTo>
                    <a:pt x="1288" y="11826"/>
                  </a:lnTo>
                  <a:lnTo>
                    <a:pt x="1494" y="12135"/>
                  </a:lnTo>
                  <a:lnTo>
                    <a:pt x="1726" y="12444"/>
                  </a:lnTo>
                  <a:lnTo>
                    <a:pt x="1984" y="12728"/>
                  </a:lnTo>
                  <a:lnTo>
                    <a:pt x="2242" y="12986"/>
                  </a:lnTo>
                  <a:lnTo>
                    <a:pt x="2499" y="13243"/>
                  </a:lnTo>
                  <a:lnTo>
                    <a:pt x="2783" y="13501"/>
                  </a:lnTo>
                  <a:lnTo>
                    <a:pt x="3092" y="13733"/>
                  </a:lnTo>
                  <a:lnTo>
                    <a:pt x="3401" y="13939"/>
                  </a:lnTo>
                  <a:lnTo>
                    <a:pt x="3710" y="14145"/>
                  </a:lnTo>
                  <a:lnTo>
                    <a:pt x="4045" y="14325"/>
                  </a:lnTo>
                  <a:lnTo>
                    <a:pt x="4354" y="14506"/>
                  </a:lnTo>
                  <a:lnTo>
                    <a:pt x="4715" y="14660"/>
                  </a:lnTo>
                  <a:lnTo>
                    <a:pt x="5050" y="14789"/>
                  </a:lnTo>
                  <a:lnTo>
                    <a:pt x="5411" y="14892"/>
                  </a:lnTo>
                  <a:lnTo>
                    <a:pt x="5746" y="14995"/>
                  </a:lnTo>
                  <a:lnTo>
                    <a:pt x="6132" y="15072"/>
                  </a:lnTo>
                  <a:lnTo>
                    <a:pt x="6493" y="15150"/>
                  </a:lnTo>
                  <a:lnTo>
                    <a:pt x="6853" y="15175"/>
                  </a:lnTo>
                  <a:lnTo>
                    <a:pt x="7240" y="15201"/>
                  </a:lnTo>
                  <a:lnTo>
                    <a:pt x="7626" y="15227"/>
                  </a:lnTo>
                  <a:lnTo>
                    <a:pt x="7987" y="15201"/>
                  </a:lnTo>
                  <a:lnTo>
                    <a:pt x="8373" y="15175"/>
                  </a:lnTo>
                  <a:lnTo>
                    <a:pt x="8760" y="15150"/>
                  </a:lnTo>
                  <a:lnTo>
                    <a:pt x="9121" y="15072"/>
                  </a:lnTo>
                  <a:lnTo>
                    <a:pt x="9481" y="14995"/>
                  </a:lnTo>
                  <a:lnTo>
                    <a:pt x="9842" y="14892"/>
                  </a:lnTo>
                  <a:lnTo>
                    <a:pt x="10177" y="14789"/>
                  </a:lnTo>
                  <a:lnTo>
                    <a:pt x="10538" y="14660"/>
                  </a:lnTo>
                  <a:lnTo>
                    <a:pt x="10873" y="14506"/>
                  </a:lnTo>
                  <a:lnTo>
                    <a:pt x="11208" y="14325"/>
                  </a:lnTo>
                  <a:lnTo>
                    <a:pt x="11517" y="14145"/>
                  </a:lnTo>
                  <a:lnTo>
                    <a:pt x="11852" y="13939"/>
                  </a:lnTo>
                  <a:lnTo>
                    <a:pt x="12135" y="13733"/>
                  </a:lnTo>
                  <a:lnTo>
                    <a:pt x="12444" y="13501"/>
                  </a:lnTo>
                  <a:lnTo>
                    <a:pt x="12728" y="13243"/>
                  </a:lnTo>
                  <a:lnTo>
                    <a:pt x="13011" y="12986"/>
                  </a:lnTo>
                  <a:lnTo>
                    <a:pt x="13269" y="12728"/>
                  </a:lnTo>
                  <a:lnTo>
                    <a:pt x="13501" y="12444"/>
                  </a:lnTo>
                  <a:lnTo>
                    <a:pt x="13732" y="12135"/>
                  </a:lnTo>
                  <a:lnTo>
                    <a:pt x="13964" y="11826"/>
                  </a:lnTo>
                  <a:lnTo>
                    <a:pt x="14145" y="11517"/>
                  </a:lnTo>
                  <a:lnTo>
                    <a:pt x="14351" y="11182"/>
                  </a:lnTo>
                  <a:lnTo>
                    <a:pt x="14505" y="10873"/>
                  </a:lnTo>
                  <a:lnTo>
                    <a:pt x="14660" y="10512"/>
                  </a:lnTo>
                  <a:lnTo>
                    <a:pt x="14789" y="10177"/>
                  </a:lnTo>
                  <a:lnTo>
                    <a:pt x="14918" y="9817"/>
                  </a:lnTo>
                  <a:lnTo>
                    <a:pt x="14995" y="9482"/>
                  </a:lnTo>
                  <a:lnTo>
                    <a:pt x="15098" y="9095"/>
                  </a:lnTo>
                  <a:lnTo>
                    <a:pt x="15149" y="8734"/>
                  </a:lnTo>
                  <a:lnTo>
                    <a:pt x="15201" y="8374"/>
                  </a:lnTo>
                  <a:lnTo>
                    <a:pt x="15227" y="7987"/>
                  </a:lnTo>
                  <a:lnTo>
                    <a:pt x="15227" y="7601"/>
                  </a:lnTo>
                  <a:lnTo>
                    <a:pt x="15227" y="7240"/>
                  </a:lnTo>
                  <a:lnTo>
                    <a:pt x="15201" y="6854"/>
                  </a:lnTo>
                  <a:lnTo>
                    <a:pt x="15149" y="6467"/>
                  </a:lnTo>
                  <a:lnTo>
                    <a:pt x="15098" y="6107"/>
                  </a:lnTo>
                  <a:lnTo>
                    <a:pt x="14995" y="5746"/>
                  </a:lnTo>
                  <a:lnTo>
                    <a:pt x="14918" y="5385"/>
                  </a:lnTo>
                  <a:lnTo>
                    <a:pt x="14789" y="5050"/>
                  </a:lnTo>
                  <a:lnTo>
                    <a:pt x="14660" y="4690"/>
                  </a:lnTo>
                  <a:lnTo>
                    <a:pt x="14505" y="4355"/>
                  </a:lnTo>
                  <a:lnTo>
                    <a:pt x="14351" y="4020"/>
                  </a:lnTo>
                  <a:lnTo>
                    <a:pt x="14145" y="3710"/>
                  </a:lnTo>
                  <a:lnTo>
                    <a:pt x="13964" y="3376"/>
                  </a:lnTo>
                  <a:lnTo>
                    <a:pt x="13732" y="3092"/>
                  </a:lnTo>
                  <a:lnTo>
                    <a:pt x="13501" y="2783"/>
                  </a:lnTo>
                  <a:lnTo>
                    <a:pt x="13269" y="2500"/>
                  </a:lnTo>
                  <a:lnTo>
                    <a:pt x="13011" y="2216"/>
                  </a:lnTo>
                  <a:lnTo>
                    <a:pt x="12728" y="1959"/>
                  </a:lnTo>
                  <a:lnTo>
                    <a:pt x="12444" y="1727"/>
                  </a:lnTo>
                  <a:lnTo>
                    <a:pt x="12135" y="1495"/>
                  </a:lnTo>
                  <a:lnTo>
                    <a:pt x="11852" y="1263"/>
                  </a:lnTo>
                  <a:lnTo>
                    <a:pt x="11517" y="1057"/>
                  </a:lnTo>
                  <a:lnTo>
                    <a:pt x="11208" y="876"/>
                  </a:lnTo>
                  <a:lnTo>
                    <a:pt x="10873" y="722"/>
                  </a:lnTo>
                  <a:lnTo>
                    <a:pt x="10538" y="567"/>
                  </a:lnTo>
                  <a:lnTo>
                    <a:pt x="10177" y="438"/>
                  </a:lnTo>
                  <a:lnTo>
                    <a:pt x="9842" y="310"/>
                  </a:lnTo>
                  <a:lnTo>
                    <a:pt x="9481" y="232"/>
                  </a:lnTo>
                  <a:lnTo>
                    <a:pt x="9121" y="129"/>
                  </a:lnTo>
                  <a:lnTo>
                    <a:pt x="8760" y="78"/>
                  </a:lnTo>
                  <a:lnTo>
                    <a:pt x="8373" y="26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3973900" y="4562100"/>
              <a:ext cx="282150" cy="282150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43" y="1"/>
                  </a:moveTo>
                  <a:lnTo>
                    <a:pt x="5257" y="26"/>
                  </a:lnTo>
                  <a:lnTo>
                    <a:pt x="4870" y="52"/>
                  </a:lnTo>
                  <a:lnTo>
                    <a:pt x="4510" y="129"/>
                  </a:lnTo>
                  <a:lnTo>
                    <a:pt x="4123" y="207"/>
                  </a:lnTo>
                  <a:lnTo>
                    <a:pt x="4046" y="258"/>
                  </a:lnTo>
                  <a:lnTo>
                    <a:pt x="3994" y="310"/>
                  </a:lnTo>
                  <a:lnTo>
                    <a:pt x="3969" y="387"/>
                  </a:lnTo>
                  <a:lnTo>
                    <a:pt x="3969" y="490"/>
                  </a:lnTo>
                  <a:lnTo>
                    <a:pt x="4020" y="567"/>
                  </a:lnTo>
                  <a:lnTo>
                    <a:pt x="4072" y="619"/>
                  </a:lnTo>
                  <a:lnTo>
                    <a:pt x="4175" y="645"/>
                  </a:lnTo>
                  <a:lnTo>
                    <a:pt x="4252" y="645"/>
                  </a:lnTo>
                  <a:lnTo>
                    <a:pt x="4587" y="567"/>
                  </a:lnTo>
                  <a:lnTo>
                    <a:pt x="4948" y="490"/>
                  </a:lnTo>
                  <a:lnTo>
                    <a:pt x="5283" y="464"/>
                  </a:lnTo>
                  <a:lnTo>
                    <a:pt x="5643" y="464"/>
                  </a:lnTo>
                  <a:lnTo>
                    <a:pt x="6159" y="490"/>
                  </a:lnTo>
                  <a:lnTo>
                    <a:pt x="6674" y="567"/>
                  </a:lnTo>
                  <a:lnTo>
                    <a:pt x="7189" y="696"/>
                  </a:lnTo>
                  <a:lnTo>
                    <a:pt x="7653" y="851"/>
                  </a:lnTo>
                  <a:lnTo>
                    <a:pt x="8117" y="1083"/>
                  </a:lnTo>
                  <a:lnTo>
                    <a:pt x="8529" y="1340"/>
                  </a:lnTo>
                  <a:lnTo>
                    <a:pt x="8941" y="1649"/>
                  </a:lnTo>
                  <a:lnTo>
                    <a:pt x="9302" y="1984"/>
                  </a:lnTo>
                  <a:lnTo>
                    <a:pt x="9637" y="2345"/>
                  </a:lnTo>
                  <a:lnTo>
                    <a:pt x="9946" y="2757"/>
                  </a:lnTo>
                  <a:lnTo>
                    <a:pt x="10204" y="3170"/>
                  </a:lnTo>
                  <a:lnTo>
                    <a:pt x="10435" y="3633"/>
                  </a:lnTo>
                  <a:lnTo>
                    <a:pt x="10590" y="4097"/>
                  </a:lnTo>
                  <a:lnTo>
                    <a:pt x="10719" y="4612"/>
                  </a:lnTo>
                  <a:lnTo>
                    <a:pt x="10796" y="5128"/>
                  </a:lnTo>
                  <a:lnTo>
                    <a:pt x="10822" y="5643"/>
                  </a:lnTo>
                  <a:lnTo>
                    <a:pt x="10796" y="6184"/>
                  </a:lnTo>
                  <a:lnTo>
                    <a:pt x="10719" y="6699"/>
                  </a:lnTo>
                  <a:lnTo>
                    <a:pt x="10590" y="7189"/>
                  </a:lnTo>
                  <a:lnTo>
                    <a:pt x="10435" y="7678"/>
                  </a:lnTo>
                  <a:lnTo>
                    <a:pt x="10204" y="8116"/>
                  </a:lnTo>
                  <a:lnTo>
                    <a:pt x="9946" y="8554"/>
                  </a:lnTo>
                  <a:lnTo>
                    <a:pt x="9637" y="8966"/>
                  </a:lnTo>
                  <a:lnTo>
                    <a:pt x="9302" y="9327"/>
                  </a:lnTo>
                  <a:lnTo>
                    <a:pt x="8941" y="9662"/>
                  </a:lnTo>
                  <a:lnTo>
                    <a:pt x="8529" y="9971"/>
                  </a:lnTo>
                  <a:lnTo>
                    <a:pt x="8117" y="10229"/>
                  </a:lnTo>
                  <a:lnTo>
                    <a:pt x="7653" y="10435"/>
                  </a:lnTo>
                  <a:lnTo>
                    <a:pt x="7189" y="10615"/>
                  </a:lnTo>
                  <a:lnTo>
                    <a:pt x="6674" y="10744"/>
                  </a:lnTo>
                  <a:lnTo>
                    <a:pt x="6159" y="10821"/>
                  </a:lnTo>
                  <a:lnTo>
                    <a:pt x="5643" y="10847"/>
                  </a:lnTo>
                  <a:lnTo>
                    <a:pt x="5102" y="10821"/>
                  </a:lnTo>
                  <a:lnTo>
                    <a:pt x="4587" y="10744"/>
                  </a:lnTo>
                  <a:lnTo>
                    <a:pt x="4097" y="10615"/>
                  </a:lnTo>
                  <a:lnTo>
                    <a:pt x="3608" y="10435"/>
                  </a:lnTo>
                  <a:lnTo>
                    <a:pt x="3170" y="10229"/>
                  </a:lnTo>
                  <a:lnTo>
                    <a:pt x="2732" y="9971"/>
                  </a:lnTo>
                  <a:lnTo>
                    <a:pt x="2320" y="9662"/>
                  </a:lnTo>
                  <a:lnTo>
                    <a:pt x="1959" y="9327"/>
                  </a:lnTo>
                  <a:lnTo>
                    <a:pt x="1624" y="8966"/>
                  </a:lnTo>
                  <a:lnTo>
                    <a:pt x="1315" y="8554"/>
                  </a:lnTo>
                  <a:lnTo>
                    <a:pt x="1057" y="8116"/>
                  </a:lnTo>
                  <a:lnTo>
                    <a:pt x="851" y="7678"/>
                  </a:lnTo>
                  <a:lnTo>
                    <a:pt x="671" y="7189"/>
                  </a:lnTo>
                  <a:lnTo>
                    <a:pt x="542" y="6699"/>
                  </a:lnTo>
                  <a:lnTo>
                    <a:pt x="465" y="6184"/>
                  </a:lnTo>
                  <a:lnTo>
                    <a:pt x="439" y="5643"/>
                  </a:lnTo>
                  <a:lnTo>
                    <a:pt x="439" y="5282"/>
                  </a:lnTo>
                  <a:lnTo>
                    <a:pt x="490" y="4896"/>
                  </a:lnTo>
                  <a:lnTo>
                    <a:pt x="568" y="4535"/>
                  </a:lnTo>
                  <a:lnTo>
                    <a:pt x="645" y="4174"/>
                  </a:lnTo>
                  <a:lnTo>
                    <a:pt x="774" y="3839"/>
                  </a:lnTo>
                  <a:lnTo>
                    <a:pt x="903" y="3479"/>
                  </a:lnTo>
                  <a:lnTo>
                    <a:pt x="1083" y="3170"/>
                  </a:lnTo>
                  <a:lnTo>
                    <a:pt x="1263" y="2835"/>
                  </a:lnTo>
                  <a:lnTo>
                    <a:pt x="1470" y="2551"/>
                  </a:lnTo>
                  <a:lnTo>
                    <a:pt x="1701" y="2268"/>
                  </a:lnTo>
                  <a:lnTo>
                    <a:pt x="1959" y="1984"/>
                  </a:lnTo>
                  <a:lnTo>
                    <a:pt x="2217" y="1727"/>
                  </a:lnTo>
                  <a:lnTo>
                    <a:pt x="2500" y="1495"/>
                  </a:lnTo>
                  <a:lnTo>
                    <a:pt x="2809" y="1289"/>
                  </a:lnTo>
                  <a:lnTo>
                    <a:pt x="3118" y="1108"/>
                  </a:lnTo>
                  <a:lnTo>
                    <a:pt x="3479" y="928"/>
                  </a:lnTo>
                  <a:lnTo>
                    <a:pt x="3531" y="877"/>
                  </a:lnTo>
                  <a:lnTo>
                    <a:pt x="3582" y="799"/>
                  </a:lnTo>
                  <a:lnTo>
                    <a:pt x="3608" y="722"/>
                  </a:lnTo>
                  <a:lnTo>
                    <a:pt x="3582" y="619"/>
                  </a:lnTo>
                  <a:lnTo>
                    <a:pt x="3531" y="567"/>
                  </a:lnTo>
                  <a:lnTo>
                    <a:pt x="3453" y="516"/>
                  </a:lnTo>
                  <a:lnTo>
                    <a:pt x="3376" y="490"/>
                  </a:lnTo>
                  <a:lnTo>
                    <a:pt x="3273" y="516"/>
                  </a:lnTo>
                  <a:lnTo>
                    <a:pt x="2912" y="696"/>
                  </a:lnTo>
                  <a:lnTo>
                    <a:pt x="2577" y="902"/>
                  </a:lnTo>
                  <a:lnTo>
                    <a:pt x="2268" y="1134"/>
                  </a:lnTo>
                  <a:lnTo>
                    <a:pt x="1959" y="1366"/>
                  </a:lnTo>
                  <a:lnTo>
                    <a:pt x="1650" y="1649"/>
                  </a:lnTo>
                  <a:lnTo>
                    <a:pt x="1392" y="1933"/>
                  </a:lnTo>
                  <a:lnTo>
                    <a:pt x="1135" y="2242"/>
                  </a:lnTo>
                  <a:lnTo>
                    <a:pt x="903" y="2577"/>
                  </a:lnTo>
                  <a:lnTo>
                    <a:pt x="697" y="2912"/>
                  </a:lnTo>
                  <a:lnTo>
                    <a:pt x="516" y="3273"/>
                  </a:lnTo>
                  <a:lnTo>
                    <a:pt x="362" y="3659"/>
                  </a:lnTo>
                  <a:lnTo>
                    <a:pt x="233" y="4045"/>
                  </a:lnTo>
                  <a:lnTo>
                    <a:pt x="130" y="4432"/>
                  </a:lnTo>
                  <a:lnTo>
                    <a:pt x="53" y="4844"/>
                  </a:lnTo>
                  <a:lnTo>
                    <a:pt x="1" y="5231"/>
                  </a:lnTo>
                  <a:lnTo>
                    <a:pt x="1" y="5643"/>
                  </a:lnTo>
                  <a:lnTo>
                    <a:pt x="27" y="6235"/>
                  </a:lnTo>
                  <a:lnTo>
                    <a:pt x="104" y="6776"/>
                  </a:lnTo>
                  <a:lnTo>
                    <a:pt x="259" y="7318"/>
                  </a:lnTo>
                  <a:lnTo>
                    <a:pt x="439" y="7833"/>
                  </a:lnTo>
                  <a:lnTo>
                    <a:pt x="671" y="8348"/>
                  </a:lnTo>
                  <a:lnTo>
                    <a:pt x="954" y="8812"/>
                  </a:lnTo>
                  <a:lnTo>
                    <a:pt x="1289" y="9250"/>
                  </a:lnTo>
                  <a:lnTo>
                    <a:pt x="1650" y="9636"/>
                  </a:lnTo>
                  <a:lnTo>
                    <a:pt x="2036" y="9997"/>
                  </a:lnTo>
                  <a:lnTo>
                    <a:pt x="2474" y="10332"/>
                  </a:lnTo>
                  <a:lnTo>
                    <a:pt x="2938" y="10615"/>
                  </a:lnTo>
                  <a:lnTo>
                    <a:pt x="3453" y="10847"/>
                  </a:lnTo>
                  <a:lnTo>
                    <a:pt x="3969" y="11028"/>
                  </a:lnTo>
                  <a:lnTo>
                    <a:pt x="4510" y="11182"/>
                  </a:lnTo>
                  <a:lnTo>
                    <a:pt x="5051" y="11259"/>
                  </a:lnTo>
                  <a:lnTo>
                    <a:pt x="5643" y="11285"/>
                  </a:lnTo>
                  <a:lnTo>
                    <a:pt x="6210" y="11259"/>
                  </a:lnTo>
                  <a:lnTo>
                    <a:pt x="6777" y="11182"/>
                  </a:lnTo>
                  <a:lnTo>
                    <a:pt x="7318" y="11028"/>
                  </a:lnTo>
                  <a:lnTo>
                    <a:pt x="7833" y="10847"/>
                  </a:lnTo>
                  <a:lnTo>
                    <a:pt x="8323" y="10615"/>
                  </a:lnTo>
                  <a:lnTo>
                    <a:pt x="8787" y="10332"/>
                  </a:lnTo>
                  <a:lnTo>
                    <a:pt x="9225" y="9997"/>
                  </a:lnTo>
                  <a:lnTo>
                    <a:pt x="9637" y="9636"/>
                  </a:lnTo>
                  <a:lnTo>
                    <a:pt x="9997" y="9250"/>
                  </a:lnTo>
                  <a:lnTo>
                    <a:pt x="10307" y="8812"/>
                  </a:lnTo>
                  <a:lnTo>
                    <a:pt x="10590" y="8348"/>
                  </a:lnTo>
                  <a:lnTo>
                    <a:pt x="10822" y="7833"/>
                  </a:lnTo>
                  <a:lnTo>
                    <a:pt x="11028" y="7318"/>
                  </a:lnTo>
                  <a:lnTo>
                    <a:pt x="11157" y="6776"/>
                  </a:lnTo>
                  <a:lnTo>
                    <a:pt x="11260" y="6235"/>
                  </a:lnTo>
                  <a:lnTo>
                    <a:pt x="11286" y="5643"/>
                  </a:lnTo>
                  <a:lnTo>
                    <a:pt x="11260" y="5076"/>
                  </a:lnTo>
                  <a:lnTo>
                    <a:pt x="11157" y="4509"/>
                  </a:lnTo>
                  <a:lnTo>
                    <a:pt x="11028" y="3968"/>
                  </a:lnTo>
                  <a:lnTo>
                    <a:pt x="10822" y="3453"/>
                  </a:lnTo>
                  <a:lnTo>
                    <a:pt x="10590" y="2963"/>
                  </a:lnTo>
                  <a:lnTo>
                    <a:pt x="10307" y="2500"/>
                  </a:lnTo>
                  <a:lnTo>
                    <a:pt x="9997" y="2062"/>
                  </a:lnTo>
                  <a:lnTo>
                    <a:pt x="9637" y="1649"/>
                  </a:lnTo>
                  <a:lnTo>
                    <a:pt x="9225" y="1289"/>
                  </a:lnTo>
                  <a:lnTo>
                    <a:pt x="8787" y="980"/>
                  </a:lnTo>
                  <a:lnTo>
                    <a:pt x="8323" y="696"/>
                  </a:lnTo>
                  <a:lnTo>
                    <a:pt x="7833" y="439"/>
                  </a:lnTo>
                  <a:lnTo>
                    <a:pt x="7318" y="258"/>
                  </a:lnTo>
                  <a:lnTo>
                    <a:pt x="6777" y="129"/>
                  </a:lnTo>
                  <a:lnTo>
                    <a:pt x="6210" y="26"/>
                  </a:lnTo>
                  <a:lnTo>
                    <a:pt x="56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4084700" y="4704450"/>
              <a:ext cx="76675" cy="66375"/>
            </a:xfrm>
            <a:custGeom>
              <a:avLst/>
              <a:gdLst/>
              <a:ahLst/>
              <a:cxnLst/>
              <a:rect l="l" t="t" r="r" b="b"/>
              <a:pathLst>
                <a:path w="3067" h="2655" extrusionOk="0">
                  <a:moveTo>
                    <a:pt x="1752" y="438"/>
                  </a:moveTo>
                  <a:lnTo>
                    <a:pt x="1933" y="464"/>
                  </a:lnTo>
                  <a:lnTo>
                    <a:pt x="2087" y="516"/>
                  </a:lnTo>
                  <a:lnTo>
                    <a:pt x="2242" y="593"/>
                  </a:lnTo>
                  <a:lnTo>
                    <a:pt x="2371" y="696"/>
                  </a:lnTo>
                  <a:lnTo>
                    <a:pt x="2474" y="825"/>
                  </a:lnTo>
                  <a:lnTo>
                    <a:pt x="2551" y="979"/>
                  </a:lnTo>
                  <a:lnTo>
                    <a:pt x="2603" y="1134"/>
                  </a:lnTo>
                  <a:lnTo>
                    <a:pt x="2628" y="1314"/>
                  </a:lnTo>
                  <a:lnTo>
                    <a:pt x="2603" y="1495"/>
                  </a:lnTo>
                  <a:lnTo>
                    <a:pt x="2551" y="1649"/>
                  </a:lnTo>
                  <a:lnTo>
                    <a:pt x="2474" y="1804"/>
                  </a:lnTo>
                  <a:lnTo>
                    <a:pt x="2371" y="1933"/>
                  </a:lnTo>
                  <a:lnTo>
                    <a:pt x="2242" y="2036"/>
                  </a:lnTo>
                  <a:lnTo>
                    <a:pt x="2087" y="2113"/>
                  </a:lnTo>
                  <a:lnTo>
                    <a:pt x="1933" y="2165"/>
                  </a:lnTo>
                  <a:lnTo>
                    <a:pt x="1752" y="2190"/>
                  </a:lnTo>
                  <a:lnTo>
                    <a:pt x="438" y="2190"/>
                  </a:lnTo>
                  <a:lnTo>
                    <a:pt x="438" y="438"/>
                  </a:lnTo>
                  <a:close/>
                  <a:moveTo>
                    <a:pt x="129" y="0"/>
                  </a:moveTo>
                  <a:lnTo>
                    <a:pt x="52" y="52"/>
                  </a:lnTo>
                  <a:lnTo>
                    <a:pt x="26" y="129"/>
                  </a:lnTo>
                  <a:lnTo>
                    <a:pt x="0" y="206"/>
                  </a:lnTo>
                  <a:lnTo>
                    <a:pt x="0" y="2422"/>
                  </a:lnTo>
                  <a:lnTo>
                    <a:pt x="26" y="2499"/>
                  </a:lnTo>
                  <a:lnTo>
                    <a:pt x="52" y="2577"/>
                  </a:lnTo>
                  <a:lnTo>
                    <a:pt x="129" y="2628"/>
                  </a:lnTo>
                  <a:lnTo>
                    <a:pt x="232" y="2654"/>
                  </a:lnTo>
                  <a:lnTo>
                    <a:pt x="1752" y="2628"/>
                  </a:lnTo>
                  <a:lnTo>
                    <a:pt x="2010" y="2603"/>
                  </a:lnTo>
                  <a:lnTo>
                    <a:pt x="2268" y="2525"/>
                  </a:lnTo>
                  <a:lnTo>
                    <a:pt x="2474" y="2422"/>
                  </a:lnTo>
                  <a:lnTo>
                    <a:pt x="2680" y="2242"/>
                  </a:lnTo>
                  <a:lnTo>
                    <a:pt x="2834" y="2062"/>
                  </a:lnTo>
                  <a:lnTo>
                    <a:pt x="2963" y="1830"/>
                  </a:lnTo>
                  <a:lnTo>
                    <a:pt x="3041" y="1572"/>
                  </a:lnTo>
                  <a:lnTo>
                    <a:pt x="3066" y="1314"/>
                  </a:lnTo>
                  <a:lnTo>
                    <a:pt x="3041" y="1057"/>
                  </a:lnTo>
                  <a:lnTo>
                    <a:pt x="2963" y="799"/>
                  </a:lnTo>
                  <a:lnTo>
                    <a:pt x="2834" y="567"/>
                  </a:lnTo>
                  <a:lnTo>
                    <a:pt x="2680" y="387"/>
                  </a:lnTo>
                  <a:lnTo>
                    <a:pt x="2474" y="206"/>
                  </a:lnTo>
                  <a:lnTo>
                    <a:pt x="2268" y="103"/>
                  </a:lnTo>
                  <a:lnTo>
                    <a:pt x="2010" y="26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4084700" y="4636175"/>
              <a:ext cx="63150" cy="54775"/>
            </a:xfrm>
            <a:custGeom>
              <a:avLst/>
              <a:gdLst/>
              <a:ahLst/>
              <a:cxnLst/>
              <a:rect l="l" t="t" r="r" b="b"/>
              <a:pathLst>
                <a:path w="2526" h="2191" extrusionOk="0">
                  <a:moveTo>
                    <a:pt x="1443" y="438"/>
                  </a:moveTo>
                  <a:lnTo>
                    <a:pt x="1572" y="464"/>
                  </a:lnTo>
                  <a:lnTo>
                    <a:pt x="1701" y="490"/>
                  </a:lnTo>
                  <a:lnTo>
                    <a:pt x="1804" y="567"/>
                  </a:lnTo>
                  <a:lnTo>
                    <a:pt x="1907" y="644"/>
                  </a:lnTo>
                  <a:lnTo>
                    <a:pt x="1984" y="722"/>
                  </a:lnTo>
                  <a:lnTo>
                    <a:pt x="2036" y="851"/>
                  </a:lnTo>
                  <a:lnTo>
                    <a:pt x="2087" y="954"/>
                  </a:lnTo>
                  <a:lnTo>
                    <a:pt x="2087" y="1082"/>
                  </a:lnTo>
                  <a:lnTo>
                    <a:pt x="2087" y="1211"/>
                  </a:lnTo>
                  <a:lnTo>
                    <a:pt x="2036" y="1340"/>
                  </a:lnTo>
                  <a:lnTo>
                    <a:pt x="1984" y="1443"/>
                  </a:lnTo>
                  <a:lnTo>
                    <a:pt x="1907" y="1546"/>
                  </a:lnTo>
                  <a:lnTo>
                    <a:pt x="1804" y="1624"/>
                  </a:lnTo>
                  <a:lnTo>
                    <a:pt x="1701" y="1675"/>
                  </a:lnTo>
                  <a:lnTo>
                    <a:pt x="1572" y="1727"/>
                  </a:lnTo>
                  <a:lnTo>
                    <a:pt x="438" y="1727"/>
                  </a:lnTo>
                  <a:lnTo>
                    <a:pt x="438" y="438"/>
                  </a:lnTo>
                  <a:close/>
                  <a:moveTo>
                    <a:pt x="232" y="0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26" y="129"/>
                  </a:lnTo>
                  <a:lnTo>
                    <a:pt x="0" y="232"/>
                  </a:lnTo>
                  <a:lnTo>
                    <a:pt x="0" y="1958"/>
                  </a:lnTo>
                  <a:lnTo>
                    <a:pt x="26" y="2036"/>
                  </a:lnTo>
                  <a:lnTo>
                    <a:pt x="52" y="2113"/>
                  </a:lnTo>
                  <a:lnTo>
                    <a:pt x="129" y="2165"/>
                  </a:lnTo>
                  <a:lnTo>
                    <a:pt x="232" y="2190"/>
                  </a:lnTo>
                  <a:lnTo>
                    <a:pt x="1443" y="2190"/>
                  </a:lnTo>
                  <a:lnTo>
                    <a:pt x="1675" y="2165"/>
                  </a:lnTo>
                  <a:lnTo>
                    <a:pt x="1881" y="2087"/>
                  </a:lnTo>
                  <a:lnTo>
                    <a:pt x="2062" y="1984"/>
                  </a:lnTo>
                  <a:lnTo>
                    <a:pt x="2216" y="1855"/>
                  </a:lnTo>
                  <a:lnTo>
                    <a:pt x="2345" y="1701"/>
                  </a:lnTo>
                  <a:lnTo>
                    <a:pt x="2448" y="1520"/>
                  </a:lnTo>
                  <a:lnTo>
                    <a:pt x="2525" y="1314"/>
                  </a:lnTo>
                  <a:lnTo>
                    <a:pt x="2525" y="1082"/>
                  </a:lnTo>
                  <a:lnTo>
                    <a:pt x="2525" y="876"/>
                  </a:lnTo>
                  <a:lnTo>
                    <a:pt x="2448" y="670"/>
                  </a:lnTo>
                  <a:lnTo>
                    <a:pt x="2345" y="490"/>
                  </a:lnTo>
                  <a:lnTo>
                    <a:pt x="2216" y="310"/>
                  </a:lnTo>
                  <a:lnTo>
                    <a:pt x="2062" y="181"/>
                  </a:lnTo>
                  <a:lnTo>
                    <a:pt x="1881" y="78"/>
                  </a:lnTo>
                  <a:lnTo>
                    <a:pt x="1675" y="26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4043475" y="4587225"/>
              <a:ext cx="142375" cy="232550"/>
            </a:xfrm>
            <a:custGeom>
              <a:avLst/>
              <a:gdLst/>
              <a:ahLst/>
              <a:cxnLst/>
              <a:rect l="l" t="t" r="r" b="b"/>
              <a:pathLst>
                <a:path w="5695" h="9302" extrusionOk="0">
                  <a:moveTo>
                    <a:pt x="3169" y="438"/>
                  </a:moveTo>
                  <a:lnTo>
                    <a:pt x="3298" y="464"/>
                  </a:lnTo>
                  <a:lnTo>
                    <a:pt x="3376" y="516"/>
                  </a:lnTo>
                  <a:lnTo>
                    <a:pt x="3427" y="593"/>
                  </a:lnTo>
                  <a:lnTo>
                    <a:pt x="3453" y="696"/>
                  </a:lnTo>
                  <a:lnTo>
                    <a:pt x="3453" y="1289"/>
                  </a:lnTo>
                  <a:lnTo>
                    <a:pt x="3453" y="1366"/>
                  </a:lnTo>
                  <a:lnTo>
                    <a:pt x="3504" y="1417"/>
                  </a:lnTo>
                  <a:lnTo>
                    <a:pt x="3530" y="1469"/>
                  </a:lnTo>
                  <a:lnTo>
                    <a:pt x="3607" y="1495"/>
                  </a:lnTo>
                  <a:lnTo>
                    <a:pt x="3839" y="1598"/>
                  </a:lnTo>
                  <a:lnTo>
                    <a:pt x="4071" y="1727"/>
                  </a:lnTo>
                  <a:lnTo>
                    <a:pt x="4252" y="1907"/>
                  </a:lnTo>
                  <a:lnTo>
                    <a:pt x="4406" y="2087"/>
                  </a:lnTo>
                  <a:lnTo>
                    <a:pt x="4535" y="2319"/>
                  </a:lnTo>
                  <a:lnTo>
                    <a:pt x="4638" y="2551"/>
                  </a:lnTo>
                  <a:lnTo>
                    <a:pt x="4715" y="2783"/>
                  </a:lnTo>
                  <a:lnTo>
                    <a:pt x="4715" y="3040"/>
                  </a:lnTo>
                  <a:lnTo>
                    <a:pt x="4690" y="3324"/>
                  </a:lnTo>
                  <a:lnTo>
                    <a:pt x="4638" y="3607"/>
                  </a:lnTo>
                  <a:lnTo>
                    <a:pt x="4509" y="3865"/>
                  </a:lnTo>
                  <a:lnTo>
                    <a:pt x="4329" y="4097"/>
                  </a:lnTo>
                  <a:lnTo>
                    <a:pt x="4303" y="4174"/>
                  </a:lnTo>
                  <a:lnTo>
                    <a:pt x="4277" y="4277"/>
                  </a:lnTo>
                  <a:lnTo>
                    <a:pt x="4329" y="4354"/>
                  </a:lnTo>
                  <a:lnTo>
                    <a:pt x="4380" y="4432"/>
                  </a:lnTo>
                  <a:lnTo>
                    <a:pt x="4587" y="4561"/>
                  </a:lnTo>
                  <a:lnTo>
                    <a:pt x="4767" y="4741"/>
                  </a:lnTo>
                  <a:lnTo>
                    <a:pt x="4896" y="4921"/>
                  </a:lnTo>
                  <a:lnTo>
                    <a:pt x="5025" y="5102"/>
                  </a:lnTo>
                  <a:lnTo>
                    <a:pt x="5128" y="5308"/>
                  </a:lnTo>
                  <a:lnTo>
                    <a:pt x="5205" y="5540"/>
                  </a:lnTo>
                  <a:lnTo>
                    <a:pt x="5231" y="5771"/>
                  </a:lnTo>
                  <a:lnTo>
                    <a:pt x="5256" y="6003"/>
                  </a:lnTo>
                  <a:lnTo>
                    <a:pt x="5256" y="6184"/>
                  </a:lnTo>
                  <a:lnTo>
                    <a:pt x="5231" y="6338"/>
                  </a:lnTo>
                  <a:lnTo>
                    <a:pt x="5128" y="6673"/>
                  </a:lnTo>
                  <a:lnTo>
                    <a:pt x="4999" y="6957"/>
                  </a:lnTo>
                  <a:lnTo>
                    <a:pt x="4793" y="7214"/>
                  </a:lnTo>
                  <a:lnTo>
                    <a:pt x="4561" y="7446"/>
                  </a:lnTo>
                  <a:lnTo>
                    <a:pt x="4277" y="7626"/>
                  </a:lnTo>
                  <a:lnTo>
                    <a:pt x="3968" y="7781"/>
                  </a:lnTo>
                  <a:lnTo>
                    <a:pt x="3814" y="7807"/>
                  </a:lnTo>
                  <a:lnTo>
                    <a:pt x="3633" y="7858"/>
                  </a:lnTo>
                  <a:lnTo>
                    <a:pt x="3556" y="7884"/>
                  </a:lnTo>
                  <a:lnTo>
                    <a:pt x="3504" y="7910"/>
                  </a:lnTo>
                  <a:lnTo>
                    <a:pt x="3479" y="7987"/>
                  </a:lnTo>
                  <a:lnTo>
                    <a:pt x="3453" y="8064"/>
                  </a:lnTo>
                  <a:lnTo>
                    <a:pt x="3453" y="8580"/>
                  </a:lnTo>
                  <a:lnTo>
                    <a:pt x="3427" y="8683"/>
                  </a:lnTo>
                  <a:lnTo>
                    <a:pt x="3376" y="8786"/>
                  </a:lnTo>
                  <a:lnTo>
                    <a:pt x="3298" y="8837"/>
                  </a:lnTo>
                  <a:lnTo>
                    <a:pt x="3169" y="8863"/>
                  </a:lnTo>
                  <a:lnTo>
                    <a:pt x="3066" y="8837"/>
                  </a:lnTo>
                  <a:lnTo>
                    <a:pt x="2989" y="8786"/>
                  </a:lnTo>
                  <a:lnTo>
                    <a:pt x="2938" y="8683"/>
                  </a:lnTo>
                  <a:lnTo>
                    <a:pt x="2912" y="8580"/>
                  </a:lnTo>
                  <a:lnTo>
                    <a:pt x="2912" y="8090"/>
                  </a:lnTo>
                  <a:lnTo>
                    <a:pt x="2886" y="8013"/>
                  </a:lnTo>
                  <a:lnTo>
                    <a:pt x="2835" y="7936"/>
                  </a:lnTo>
                  <a:lnTo>
                    <a:pt x="2783" y="7884"/>
                  </a:lnTo>
                  <a:lnTo>
                    <a:pt x="2680" y="7858"/>
                  </a:lnTo>
                  <a:lnTo>
                    <a:pt x="1959" y="7858"/>
                  </a:lnTo>
                  <a:lnTo>
                    <a:pt x="1856" y="7884"/>
                  </a:lnTo>
                  <a:lnTo>
                    <a:pt x="1804" y="7936"/>
                  </a:lnTo>
                  <a:lnTo>
                    <a:pt x="1752" y="8013"/>
                  </a:lnTo>
                  <a:lnTo>
                    <a:pt x="1727" y="8090"/>
                  </a:lnTo>
                  <a:lnTo>
                    <a:pt x="1727" y="8580"/>
                  </a:lnTo>
                  <a:lnTo>
                    <a:pt x="1701" y="8683"/>
                  </a:lnTo>
                  <a:lnTo>
                    <a:pt x="1649" y="8786"/>
                  </a:lnTo>
                  <a:lnTo>
                    <a:pt x="1572" y="8837"/>
                  </a:lnTo>
                  <a:lnTo>
                    <a:pt x="1469" y="8863"/>
                  </a:lnTo>
                  <a:lnTo>
                    <a:pt x="1340" y="8837"/>
                  </a:lnTo>
                  <a:lnTo>
                    <a:pt x="1263" y="8786"/>
                  </a:lnTo>
                  <a:lnTo>
                    <a:pt x="1211" y="8683"/>
                  </a:lnTo>
                  <a:lnTo>
                    <a:pt x="1186" y="8580"/>
                  </a:lnTo>
                  <a:lnTo>
                    <a:pt x="1186" y="8090"/>
                  </a:lnTo>
                  <a:lnTo>
                    <a:pt x="1160" y="8013"/>
                  </a:lnTo>
                  <a:lnTo>
                    <a:pt x="1134" y="7936"/>
                  </a:lnTo>
                  <a:lnTo>
                    <a:pt x="1057" y="7884"/>
                  </a:lnTo>
                  <a:lnTo>
                    <a:pt x="722" y="7884"/>
                  </a:lnTo>
                  <a:lnTo>
                    <a:pt x="619" y="7858"/>
                  </a:lnTo>
                  <a:lnTo>
                    <a:pt x="516" y="7781"/>
                  </a:lnTo>
                  <a:lnTo>
                    <a:pt x="464" y="7704"/>
                  </a:lnTo>
                  <a:lnTo>
                    <a:pt x="438" y="7601"/>
                  </a:lnTo>
                  <a:lnTo>
                    <a:pt x="464" y="7498"/>
                  </a:lnTo>
                  <a:lnTo>
                    <a:pt x="516" y="7420"/>
                  </a:lnTo>
                  <a:lnTo>
                    <a:pt x="619" y="7343"/>
                  </a:lnTo>
                  <a:lnTo>
                    <a:pt x="876" y="7343"/>
                  </a:lnTo>
                  <a:lnTo>
                    <a:pt x="980" y="7317"/>
                  </a:lnTo>
                  <a:lnTo>
                    <a:pt x="1031" y="7266"/>
                  </a:lnTo>
                  <a:lnTo>
                    <a:pt x="1083" y="7188"/>
                  </a:lnTo>
                  <a:lnTo>
                    <a:pt x="1108" y="7111"/>
                  </a:lnTo>
                  <a:lnTo>
                    <a:pt x="1108" y="2190"/>
                  </a:lnTo>
                  <a:lnTo>
                    <a:pt x="1083" y="2087"/>
                  </a:lnTo>
                  <a:lnTo>
                    <a:pt x="1031" y="2036"/>
                  </a:lnTo>
                  <a:lnTo>
                    <a:pt x="980" y="1984"/>
                  </a:lnTo>
                  <a:lnTo>
                    <a:pt x="876" y="1958"/>
                  </a:lnTo>
                  <a:lnTo>
                    <a:pt x="722" y="1958"/>
                  </a:lnTo>
                  <a:lnTo>
                    <a:pt x="619" y="1933"/>
                  </a:lnTo>
                  <a:lnTo>
                    <a:pt x="516" y="1881"/>
                  </a:lnTo>
                  <a:lnTo>
                    <a:pt x="464" y="1804"/>
                  </a:lnTo>
                  <a:lnTo>
                    <a:pt x="438" y="1701"/>
                  </a:lnTo>
                  <a:lnTo>
                    <a:pt x="464" y="1572"/>
                  </a:lnTo>
                  <a:lnTo>
                    <a:pt x="516" y="1495"/>
                  </a:lnTo>
                  <a:lnTo>
                    <a:pt x="619" y="1443"/>
                  </a:lnTo>
                  <a:lnTo>
                    <a:pt x="722" y="1417"/>
                  </a:lnTo>
                  <a:lnTo>
                    <a:pt x="954" y="1417"/>
                  </a:lnTo>
                  <a:lnTo>
                    <a:pt x="1057" y="1392"/>
                  </a:lnTo>
                  <a:lnTo>
                    <a:pt x="1134" y="1366"/>
                  </a:lnTo>
                  <a:lnTo>
                    <a:pt x="1160" y="1289"/>
                  </a:lnTo>
                  <a:lnTo>
                    <a:pt x="1186" y="1185"/>
                  </a:lnTo>
                  <a:lnTo>
                    <a:pt x="1186" y="696"/>
                  </a:lnTo>
                  <a:lnTo>
                    <a:pt x="1211" y="593"/>
                  </a:lnTo>
                  <a:lnTo>
                    <a:pt x="1263" y="516"/>
                  </a:lnTo>
                  <a:lnTo>
                    <a:pt x="1340" y="464"/>
                  </a:lnTo>
                  <a:lnTo>
                    <a:pt x="1469" y="438"/>
                  </a:lnTo>
                  <a:lnTo>
                    <a:pt x="1572" y="464"/>
                  </a:lnTo>
                  <a:lnTo>
                    <a:pt x="1649" y="516"/>
                  </a:lnTo>
                  <a:lnTo>
                    <a:pt x="1701" y="593"/>
                  </a:lnTo>
                  <a:lnTo>
                    <a:pt x="1727" y="696"/>
                  </a:lnTo>
                  <a:lnTo>
                    <a:pt x="1727" y="1185"/>
                  </a:lnTo>
                  <a:lnTo>
                    <a:pt x="1752" y="1289"/>
                  </a:lnTo>
                  <a:lnTo>
                    <a:pt x="1804" y="1366"/>
                  </a:lnTo>
                  <a:lnTo>
                    <a:pt x="1856" y="1392"/>
                  </a:lnTo>
                  <a:lnTo>
                    <a:pt x="1959" y="1417"/>
                  </a:lnTo>
                  <a:lnTo>
                    <a:pt x="2680" y="1417"/>
                  </a:lnTo>
                  <a:lnTo>
                    <a:pt x="2783" y="1392"/>
                  </a:lnTo>
                  <a:lnTo>
                    <a:pt x="2835" y="1366"/>
                  </a:lnTo>
                  <a:lnTo>
                    <a:pt x="2886" y="1289"/>
                  </a:lnTo>
                  <a:lnTo>
                    <a:pt x="2912" y="1185"/>
                  </a:lnTo>
                  <a:lnTo>
                    <a:pt x="2912" y="696"/>
                  </a:lnTo>
                  <a:lnTo>
                    <a:pt x="2938" y="593"/>
                  </a:lnTo>
                  <a:lnTo>
                    <a:pt x="2989" y="516"/>
                  </a:lnTo>
                  <a:lnTo>
                    <a:pt x="3066" y="464"/>
                  </a:lnTo>
                  <a:lnTo>
                    <a:pt x="3169" y="438"/>
                  </a:lnTo>
                  <a:close/>
                  <a:moveTo>
                    <a:pt x="1314" y="0"/>
                  </a:moveTo>
                  <a:lnTo>
                    <a:pt x="1186" y="52"/>
                  </a:lnTo>
                  <a:lnTo>
                    <a:pt x="1057" y="103"/>
                  </a:lnTo>
                  <a:lnTo>
                    <a:pt x="954" y="206"/>
                  </a:lnTo>
                  <a:lnTo>
                    <a:pt x="876" y="309"/>
                  </a:lnTo>
                  <a:lnTo>
                    <a:pt x="799" y="413"/>
                  </a:lnTo>
                  <a:lnTo>
                    <a:pt x="748" y="567"/>
                  </a:lnTo>
                  <a:lnTo>
                    <a:pt x="748" y="696"/>
                  </a:lnTo>
                  <a:lnTo>
                    <a:pt x="748" y="979"/>
                  </a:lnTo>
                  <a:lnTo>
                    <a:pt x="567" y="979"/>
                  </a:lnTo>
                  <a:lnTo>
                    <a:pt x="438" y="1031"/>
                  </a:lnTo>
                  <a:lnTo>
                    <a:pt x="310" y="1108"/>
                  </a:lnTo>
                  <a:lnTo>
                    <a:pt x="207" y="1185"/>
                  </a:lnTo>
                  <a:lnTo>
                    <a:pt x="129" y="1289"/>
                  </a:lnTo>
                  <a:lnTo>
                    <a:pt x="52" y="1417"/>
                  </a:lnTo>
                  <a:lnTo>
                    <a:pt x="26" y="1546"/>
                  </a:lnTo>
                  <a:lnTo>
                    <a:pt x="1" y="1701"/>
                  </a:lnTo>
                  <a:lnTo>
                    <a:pt x="26" y="1830"/>
                  </a:lnTo>
                  <a:lnTo>
                    <a:pt x="52" y="1958"/>
                  </a:lnTo>
                  <a:lnTo>
                    <a:pt x="104" y="2061"/>
                  </a:lnTo>
                  <a:lnTo>
                    <a:pt x="207" y="2165"/>
                  </a:lnTo>
                  <a:lnTo>
                    <a:pt x="284" y="2268"/>
                  </a:lnTo>
                  <a:lnTo>
                    <a:pt x="413" y="2319"/>
                  </a:lnTo>
                  <a:lnTo>
                    <a:pt x="516" y="2371"/>
                  </a:lnTo>
                  <a:lnTo>
                    <a:pt x="670" y="2396"/>
                  </a:lnTo>
                  <a:lnTo>
                    <a:pt x="670" y="6879"/>
                  </a:lnTo>
                  <a:lnTo>
                    <a:pt x="516" y="6905"/>
                  </a:lnTo>
                  <a:lnTo>
                    <a:pt x="413" y="6957"/>
                  </a:lnTo>
                  <a:lnTo>
                    <a:pt x="284" y="7034"/>
                  </a:lnTo>
                  <a:lnTo>
                    <a:pt x="207" y="7111"/>
                  </a:lnTo>
                  <a:lnTo>
                    <a:pt x="104" y="7214"/>
                  </a:lnTo>
                  <a:lnTo>
                    <a:pt x="52" y="7343"/>
                  </a:lnTo>
                  <a:lnTo>
                    <a:pt x="26" y="7472"/>
                  </a:lnTo>
                  <a:lnTo>
                    <a:pt x="1" y="7601"/>
                  </a:lnTo>
                  <a:lnTo>
                    <a:pt x="26" y="7755"/>
                  </a:lnTo>
                  <a:lnTo>
                    <a:pt x="52" y="7884"/>
                  </a:lnTo>
                  <a:lnTo>
                    <a:pt x="129" y="8013"/>
                  </a:lnTo>
                  <a:lnTo>
                    <a:pt x="207" y="8116"/>
                  </a:lnTo>
                  <a:lnTo>
                    <a:pt x="310" y="8193"/>
                  </a:lnTo>
                  <a:lnTo>
                    <a:pt x="438" y="8271"/>
                  </a:lnTo>
                  <a:lnTo>
                    <a:pt x="567" y="8296"/>
                  </a:lnTo>
                  <a:lnTo>
                    <a:pt x="722" y="8322"/>
                  </a:lnTo>
                  <a:lnTo>
                    <a:pt x="748" y="8322"/>
                  </a:lnTo>
                  <a:lnTo>
                    <a:pt x="748" y="8580"/>
                  </a:lnTo>
                  <a:lnTo>
                    <a:pt x="748" y="8734"/>
                  </a:lnTo>
                  <a:lnTo>
                    <a:pt x="799" y="8863"/>
                  </a:lnTo>
                  <a:lnTo>
                    <a:pt x="876" y="8992"/>
                  </a:lnTo>
                  <a:lnTo>
                    <a:pt x="954" y="9095"/>
                  </a:lnTo>
                  <a:lnTo>
                    <a:pt x="1057" y="9172"/>
                  </a:lnTo>
                  <a:lnTo>
                    <a:pt x="1186" y="9250"/>
                  </a:lnTo>
                  <a:lnTo>
                    <a:pt x="1314" y="9301"/>
                  </a:lnTo>
                  <a:lnTo>
                    <a:pt x="1598" y="9301"/>
                  </a:lnTo>
                  <a:lnTo>
                    <a:pt x="1727" y="9250"/>
                  </a:lnTo>
                  <a:lnTo>
                    <a:pt x="1856" y="9172"/>
                  </a:lnTo>
                  <a:lnTo>
                    <a:pt x="1959" y="9095"/>
                  </a:lnTo>
                  <a:lnTo>
                    <a:pt x="2062" y="8992"/>
                  </a:lnTo>
                  <a:lnTo>
                    <a:pt x="2113" y="8863"/>
                  </a:lnTo>
                  <a:lnTo>
                    <a:pt x="2165" y="8734"/>
                  </a:lnTo>
                  <a:lnTo>
                    <a:pt x="2165" y="8580"/>
                  </a:lnTo>
                  <a:lnTo>
                    <a:pt x="2165" y="8322"/>
                  </a:lnTo>
                  <a:lnTo>
                    <a:pt x="2474" y="8322"/>
                  </a:lnTo>
                  <a:lnTo>
                    <a:pt x="2474" y="8580"/>
                  </a:lnTo>
                  <a:lnTo>
                    <a:pt x="2474" y="8734"/>
                  </a:lnTo>
                  <a:lnTo>
                    <a:pt x="2525" y="8863"/>
                  </a:lnTo>
                  <a:lnTo>
                    <a:pt x="2577" y="8992"/>
                  </a:lnTo>
                  <a:lnTo>
                    <a:pt x="2680" y="9095"/>
                  </a:lnTo>
                  <a:lnTo>
                    <a:pt x="2783" y="9172"/>
                  </a:lnTo>
                  <a:lnTo>
                    <a:pt x="2912" y="9250"/>
                  </a:lnTo>
                  <a:lnTo>
                    <a:pt x="3041" y="9301"/>
                  </a:lnTo>
                  <a:lnTo>
                    <a:pt x="3324" y="9301"/>
                  </a:lnTo>
                  <a:lnTo>
                    <a:pt x="3453" y="9250"/>
                  </a:lnTo>
                  <a:lnTo>
                    <a:pt x="3582" y="9172"/>
                  </a:lnTo>
                  <a:lnTo>
                    <a:pt x="3685" y="9095"/>
                  </a:lnTo>
                  <a:lnTo>
                    <a:pt x="3788" y="8992"/>
                  </a:lnTo>
                  <a:lnTo>
                    <a:pt x="3839" y="8863"/>
                  </a:lnTo>
                  <a:lnTo>
                    <a:pt x="3891" y="8734"/>
                  </a:lnTo>
                  <a:lnTo>
                    <a:pt x="3891" y="8580"/>
                  </a:lnTo>
                  <a:lnTo>
                    <a:pt x="3891" y="8245"/>
                  </a:lnTo>
                  <a:lnTo>
                    <a:pt x="4097" y="8193"/>
                  </a:lnTo>
                  <a:lnTo>
                    <a:pt x="4277" y="8142"/>
                  </a:lnTo>
                  <a:lnTo>
                    <a:pt x="4458" y="8064"/>
                  </a:lnTo>
                  <a:lnTo>
                    <a:pt x="4612" y="7961"/>
                  </a:lnTo>
                  <a:lnTo>
                    <a:pt x="4767" y="7858"/>
                  </a:lnTo>
                  <a:lnTo>
                    <a:pt x="4921" y="7730"/>
                  </a:lnTo>
                  <a:lnTo>
                    <a:pt x="5076" y="7601"/>
                  </a:lnTo>
                  <a:lnTo>
                    <a:pt x="5179" y="7446"/>
                  </a:lnTo>
                  <a:lnTo>
                    <a:pt x="5308" y="7292"/>
                  </a:lnTo>
                  <a:lnTo>
                    <a:pt x="5411" y="7137"/>
                  </a:lnTo>
                  <a:lnTo>
                    <a:pt x="5488" y="6957"/>
                  </a:lnTo>
                  <a:lnTo>
                    <a:pt x="5566" y="6776"/>
                  </a:lnTo>
                  <a:lnTo>
                    <a:pt x="5617" y="6596"/>
                  </a:lnTo>
                  <a:lnTo>
                    <a:pt x="5669" y="6390"/>
                  </a:lnTo>
                  <a:lnTo>
                    <a:pt x="5694" y="6209"/>
                  </a:lnTo>
                  <a:lnTo>
                    <a:pt x="5694" y="6003"/>
                  </a:lnTo>
                  <a:lnTo>
                    <a:pt x="5694" y="5746"/>
                  </a:lnTo>
                  <a:lnTo>
                    <a:pt x="5643" y="5488"/>
                  </a:lnTo>
                  <a:lnTo>
                    <a:pt x="5566" y="5230"/>
                  </a:lnTo>
                  <a:lnTo>
                    <a:pt x="5463" y="4999"/>
                  </a:lnTo>
                  <a:lnTo>
                    <a:pt x="5334" y="4767"/>
                  </a:lnTo>
                  <a:lnTo>
                    <a:pt x="5205" y="4561"/>
                  </a:lnTo>
                  <a:lnTo>
                    <a:pt x="5025" y="4380"/>
                  </a:lnTo>
                  <a:lnTo>
                    <a:pt x="4818" y="4200"/>
                  </a:lnTo>
                  <a:lnTo>
                    <a:pt x="4973" y="3942"/>
                  </a:lnTo>
                  <a:lnTo>
                    <a:pt x="5076" y="3659"/>
                  </a:lnTo>
                  <a:lnTo>
                    <a:pt x="5153" y="3350"/>
                  </a:lnTo>
                  <a:lnTo>
                    <a:pt x="5179" y="3040"/>
                  </a:lnTo>
                  <a:lnTo>
                    <a:pt x="5153" y="2731"/>
                  </a:lnTo>
                  <a:lnTo>
                    <a:pt x="5076" y="2448"/>
                  </a:lnTo>
                  <a:lnTo>
                    <a:pt x="4973" y="2165"/>
                  </a:lnTo>
                  <a:lnTo>
                    <a:pt x="4818" y="1907"/>
                  </a:lnTo>
                  <a:lnTo>
                    <a:pt x="4638" y="1649"/>
                  </a:lnTo>
                  <a:lnTo>
                    <a:pt x="4432" y="1443"/>
                  </a:lnTo>
                  <a:lnTo>
                    <a:pt x="4174" y="1263"/>
                  </a:lnTo>
                  <a:lnTo>
                    <a:pt x="3891" y="1134"/>
                  </a:lnTo>
                  <a:lnTo>
                    <a:pt x="3891" y="696"/>
                  </a:lnTo>
                  <a:lnTo>
                    <a:pt x="3891" y="567"/>
                  </a:lnTo>
                  <a:lnTo>
                    <a:pt x="3839" y="413"/>
                  </a:lnTo>
                  <a:lnTo>
                    <a:pt x="3788" y="309"/>
                  </a:lnTo>
                  <a:lnTo>
                    <a:pt x="3685" y="206"/>
                  </a:lnTo>
                  <a:lnTo>
                    <a:pt x="3582" y="103"/>
                  </a:lnTo>
                  <a:lnTo>
                    <a:pt x="3453" y="52"/>
                  </a:lnTo>
                  <a:lnTo>
                    <a:pt x="3324" y="0"/>
                  </a:lnTo>
                  <a:lnTo>
                    <a:pt x="3041" y="0"/>
                  </a:lnTo>
                  <a:lnTo>
                    <a:pt x="2912" y="52"/>
                  </a:lnTo>
                  <a:lnTo>
                    <a:pt x="2783" y="103"/>
                  </a:lnTo>
                  <a:lnTo>
                    <a:pt x="2680" y="206"/>
                  </a:lnTo>
                  <a:lnTo>
                    <a:pt x="2577" y="309"/>
                  </a:lnTo>
                  <a:lnTo>
                    <a:pt x="2525" y="413"/>
                  </a:lnTo>
                  <a:lnTo>
                    <a:pt x="2474" y="567"/>
                  </a:lnTo>
                  <a:lnTo>
                    <a:pt x="2474" y="696"/>
                  </a:lnTo>
                  <a:lnTo>
                    <a:pt x="2474" y="979"/>
                  </a:lnTo>
                  <a:lnTo>
                    <a:pt x="2165" y="979"/>
                  </a:lnTo>
                  <a:lnTo>
                    <a:pt x="2165" y="696"/>
                  </a:lnTo>
                  <a:lnTo>
                    <a:pt x="2165" y="567"/>
                  </a:lnTo>
                  <a:lnTo>
                    <a:pt x="2113" y="413"/>
                  </a:lnTo>
                  <a:lnTo>
                    <a:pt x="2062" y="309"/>
                  </a:lnTo>
                  <a:lnTo>
                    <a:pt x="1959" y="206"/>
                  </a:lnTo>
                  <a:lnTo>
                    <a:pt x="1856" y="103"/>
                  </a:lnTo>
                  <a:lnTo>
                    <a:pt x="1727" y="52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>
            <a:spLocks noGrp="1"/>
          </p:cNvSpPr>
          <p:nvPr>
            <p:ph type="title"/>
          </p:nvPr>
        </p:nvSpPr>
        <p:spPr>
          <a:xfrm>
            <a:off x="457200" y="2347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System Solution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6153054" y="3578007"/>
            <a:ext cx="649200" cy="64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4170542" y="3502557"/>
            <a:ext cx="649200" cy="64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2187304" y="3578757"/>
            <a:ext cx="649200" cy="64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32"/>
          <p:cNvGrpSpPr/>
          <p:nvPr/>
        </p:nvGrpSpPr>
        <p:grpSpPr>
          <a:xfrm>
            <a:off x="1407465" y="1240387"/>
            <a:ext cx="2208877" cy="963770"/>
            <a:chOff x="608086" y="920473"/>
            <a:chExt cx="2208877" cy="963770"/>
          </a:xfrm>
        </p:grpSpPr>
        <p:sp>
          <p:nvSpPr>
            <p:cNvPr id="240" name="Google Shape;240;p32"/>
            <p:cNvSpPr txBox="1"/>
            <p:nvPr/>
          </p:nvSpPr>
          <p:spPr>
            <a:xfrm>
              <a:off x="608086" y="920473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Executive Information Systems (EIS)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1" name="Google Shape;241;p32"/>
            <p:cNvSpPr txBox="1"/>
            <p:nvPr/>
          </p:nvSpPr>
          <p:spPr>
            <a:xfrm>
              <a:off x="836663" y="1332843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-2286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 dirty="0">
                  <a:solidFill>
                    <a:schemeClr val="dk1"/>
                  </a:solidFill>
                </a:rPr>
                <a:t>·</a:t>
              </a:r>
              <a:r>
                <a:rPr lang="en" sz="8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endParaRPr sz="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-2286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Strategic information for decision-making.</a:t>
              </a:r>
              <a:endParaRPr sz="12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0" lvl="0" indent="0" algn="ctr" rtl="0"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2" name="Google Shape;242;p32"/>
          <p:cNvGrpSpPr/>
          <p:nvPr/>
        </p:nvGrpSpPr>
        <p:grpSpPr>
          <a:xfrm>
            <a:off x="3504975" y="1301473"/>
            <a:ext cx="1980323" cy="887570"/>
            <a:chOff x="2590575" y="920473"/>
            <a:chExt cx="1980323" cy="887570"/>
          </a:xfrm>
        </p:grpSpPr>
        <p:sp>
          <p:nvSpPr>
            <p:cNvPr id="243" name="Google Shape;243;p32"/>
            <p:cNvSpPr txBox="1"/>
            <p:nvPr/>
          </p:nvSpPr>
          <p:spPr>
            <a:xfrm>
              <a:off x="2590598" y="920473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Management Information Systems (MIS)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4" name="Google Shape;244;p32"/>
            <p:cNvSpPr txBox="1"/>
            <p:nvPr/>
          </p:nvSpPr>
          <p:spPr>
            <a:xfrm>
              <a:off x="2590575" y="1256643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Monitor performance and make tactical decisions</a:t>
              </a:r>
              <a:endParaRPr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" name="Google Shape;245;p32"/>
          <p:cNvGrpSpPr/>
          <p:nvPr/>
        </p:nvGrpSpPr>
        <p:grpSpPr>
          <a:xfrm>
            <a:off x="5489588" y="1165773"/>
            <a:ext cx="1980323" cy="1192370"/>
            <a:chOff x="4573088" y="920473"/>
            <a:chExt cx="1980323" cy="1192370"/>
          </a:xfrm>
        </p:grpSpPr>
        <p:sp>
          <p:nvSpPr>
            <p:cNvPr id="246" name="Google Shape;246;p32"/>
            <p:cNvSpPr txBox="1"/>
            <p:nvPr/>
          </p:nvSpPr>
          <p:spPr>
            <a:xfrm>
              <a:off x="4573111" y="920473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Transaction Processing Systems (TPS)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7" name="Google Shape;247;p32"/>
            <p:cNvSpPr txBox="1"/>
            <p:nvPr/>
          </p:nvSpPr>
          <p:spPr>
            <a:xfrm>
              <a:off x="4573088" y="1561443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Handle day-to-day transactions </a:t>
              </a:r>
              <a:endParaRPr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48" name="Google Shape;248;p32"/>
          <p:cNvCxnSpPr>
            <a:stCxn id="237" idx="4"/>
            <a:endCxn id="249" idx="0"/>
          </p:cNvCxnSpPr>
          <p:nvPr/>
        </p:nvCxnSpPr>
        <p:spPr>
          <a:xfrm rot="-5400000" flipH="1">
            <a:off x="4231592" y="4415307"/>
            <a:ext cx="5277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2"/>
          <p:cNvCxnSpPr>
            <a:stCxn id="236" idx="4"/>
            <a:endCxn id="249" idx="0"/>
          </p:cNvCxnSpPr>
          <p:nvPr/>
        </p:nvCxnSpPr>
        <p:spPr>
          <a:xfrm rot="5400000">
            <a:off x="5259954" y="3461907"/>
            <a:ext cx="452400" cy="1983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2"/>
          <p:cNvCxnSpPr>
            <a:cxnSpLocks/>
            <a:stCxn id="238" idx="4"/>
            <a:endCxn id="249" idx="0"/>
          </p:cNvCxnSpPr>
          <p:nvPr/>
        </p:nvCxnSpPr>
        <p:spPr>
          <a:xfrm rot="-5400000" flipH="1">
            <a:off x="3277654" y="3462207"/>
            <a:ext cx="451500" cy="1983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32"/>
          <p:cNvCxnSpPr>
            <a:endCxn id="238" idx="0"/>
          </p:cNvCxnSpPr>
          <p:nvPr/>
        </p:nvCxnSpPr>
        <p:spPr>
          <a:xfrm flipH="1">
            <a:off x="2511904" y="2853357"/>
            <a:ext cx="600" cy="72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3" name="Google Shape;253;p32"/>
          <p:cNvCxnSpPr>
            <a:endCxn id="237" idx="0"/>
          </p:cNvCxnSpPr>
          <p:nvPr/>
        </p:nvCxnSpPr>
        <p:spPr>
          <a:xfrm>
            <a:off x="4494542" y="2854857"/>
            <a:ext cx="600" cy="6477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4" name="Google Shape;254;p32"/>
          <p:cNvCxnSpPr>
            <a:endCxn id="236" idx="0"/>
          </p:cNvCxnSpPr>
          <p:nvPr/>
        </p:nvCxnSpPr>
        <p:spPr>
          <a:xfrm flipH="1">
            <a:off x="6477654" y="2879007"/>
            <a:ext cx="4200" cy="6990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title"/>
          </p:nvPr>
        </p:nvSpPr>
        <p:spPr>
          <a:xfrm>
            <a:off x="457200" y="5469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Level Management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3584595" y="1124400"/>
            <a:ext cx="1971300" cy="1971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3796095" y="1335900"/>
            <a:ext cx="1548300" cy="154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1168095" y="1995743"/>
            <a:ext cx="995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Input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463245" y="2282743"/>
            <a:ext cx="2404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Strategic data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 Market trends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Financial reports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3321342" y="1855200"/>
            <a:ext cx="509700" cy="509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6837101" y="1995743"/>
            <a:ext cx="127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Output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6273551" y="2282743"/>
            <a:ext cx="2403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ctr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Strategic reports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Executive summaries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Dashboards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5385648" y="1855200"/>
            <a:ext cx="509700" cy="509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68" name="Google Shape;268;p33"/>
          <p:cNvCxnSpPr>
            <a:stCxn id="264" idx="2"/>
            <a:endCxn id="262" idx="3"/>
          </p:cNvCxnSpPr>
          <p:nvPr/>
        </p:nvCxnSpPr>
        <p:spPr>
          <a:xfrm rot="10800000">
            <a:off x="2163342" y="2110050"/>
            <a:ext cx="1158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" name="Google Shape;269;p33"/>
          <p:cNvCxnSpPr>
            <a:stCxn id="267" idx="6"/>
            <a:endCxn id="265" idx="1"/>
          </p:cNvCxnSpPr>
          <p:nvPr/>
        </p:nvCxnSpPr>
        <p:spPr>
          <a:xfrm>
            <a:off x="5895348" y="2110050"/>
            <a:ext cx="9417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0" name="Google Shape;270;p33"/>
          <p:cNvSpPr txBox="1"/>
          <p:nvPr/>
        </p:nvSpPr>
        <p:spPr>
          <a:xfrm rot="-5144821">
            <a:off x="3941211" y="4948179"/>
            <a:ext cx="995140" cy="22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1" name="Google Shape;271;p33"/>
          <p:cNvSpPr/>
          <p:nvPr/>
        </p:nvSpPr>
        <p:spPr>
          <a:xfrm rot="-5144770">
            <a:off x="4325920" y="2902409"/>
            <a:ext cx="509604" cy="5096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72" name="Google Shape;272;p33"/>
          <p:cNvCxnSpPr/>
          <p:nvPr/>
        </p:nvCxnSpPr>
        <p:spPr>
          <a:xfrm>
            <a:off x="4584775" y="3197150"/>
            <a:ext cx="15600" cy="7257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3" name="Google Shape;273;p33"/>
          <p:cNvSpPr txBox="1"/>
          <p:nvPr/>
        </p:nvSpPr>
        <p:spPr>
          <a:xfrm>
            <a:off x="4063695" y="3976943"/>
            <a:ext cx="995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Process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358845" y="4263943"/>
            <a:ext cx="2404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Strategic planning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b="1" dirty="0">
                <a:latin typeface="Roboto"/>
                <a:ea typeface="Roboto"/>
                <a:cs typeface="Roboto"/>
                <a:sym typeface="Roboto"/>
              </a:rPr>
              <a:t>Forecasting</a:t>
            </a:r>
            <a:endParaRPr lang="en" b="1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Data analysis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nking Infographics by Slidesgo">
  <a:themeElements>
    <a:clrScheme name="Simple Light">
      <a:dk1>
        <a:srgbClr val="000000"/>
      </a:dk1>
      <a:lt1>
        <a:srgbClr val="FFFFFF"/>
      </a:lt1>
      <a:dk2>
        <a:srgbClr val="698CE0"/>
      </a:dk2>
      <a:lt2>
        <a:srgbClr val="9AB8FF"/>
      </a:lt2>
      <a:accent1>
        <a:srgbClr val="FCDC9F"/>
      </a:accent1>
      <a:accent2>
        <a:srgbClr val="0B294E"/>
      </a:accent2>
      <a:accent3>
        <a:srgbClr val="72A2DD"/>
      </a:accent3>
      <a:accent4>
        <a:srgbClr val="3A68A2"/>
      </a:accent4>
      <a:accent5>
        <a:srgbClr val="D5E7FD"/>
      </a:accent5>
      <a:accent6>
        <a:srgbClr val="243B74"/>
      </a:accent6>
      <a:hlink>
        <a:srgbClr val="0B29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286</Words>
  <Application>Microsoft Office PowerPoint</Application>
  <PresentationFormat>On-screen Show (16:9)</PresentationFormat>
  <Paragraphs>100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Rubik Medium</vt:lpstr>
      <vt:lpstr>Roboto</vt:lpstr>
      <vt:lpstr>Anaheim</vt:lpstr>
      <vt:lpstr>Times New Roman</vt:lpstr>
      <vt:lpstr>Fira Sans Extra Condensed SemiBold</vt:lpstr>
      <vt:lpstr>Changa One</vt:lpstr>
      <vt:lpstr>Fira Sans Extra Condensed</vt:lpstr>
      <vt:lpstr>Roboto Condensed Light</vt:lpstr>
      <vt:lpstr>Fira Sans</vt:lpstr>
      <vt:lpstr>Rubik</vt:lpstr>
      <vt:lpstr>Arial</vt:lpstr>
      <vt:lpstr>Montserrat</vt:lpstr>
      <vt:lpstr>Banking Infographics by Slidesgo</vt:lpstr>
      <vt:lpstr>Information System of HDFC ltd</vt:lpstr>
      <vt:lpstr>Group Members</vt:lpstr>
      <vt:lpstr>Flow of Presentation</vt:lpstr>
      <vt:lpstr>Introduction</vt:lpstr>
      <vt:lpstr>Organizational Structure</vt:lpstr>
      <vt:lpstr>Core Banking System</vt:lpstr>
      <vt:lpstr>Level of Management</vt:lpstr>
      <vt:lpstr>Information System Solution</vt:lpstr>
      <vt:lpstr>Top Level Management</vt:lpstr>
      <vt:lpstr>Middle Level Management</vt:lpstr>
      <vt:lpstr>Lower Level Management</vt:lpstr>
      <vt:lpstr>Webliography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Adnan Shaikh</cp:lastModifiedBy>
  <cp:revision>2</cp:revision>
  <dcterms:modified xsi:type="dcterms:W3CDTF">2025-02-06T20:14:28Z</dcterms:modified>
</cp:coreProperties>
</file>