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72" r:id="rId2"/>
    <p:sldId id="256" r:id="rId3"/>
    <p:sldId id="258" r:id="rId4"/>
    <p:sldId id="257" r:id="rId5"/>
    <p:sldId id="259" r:id="rId6"/>
    <p:sldId id="261" r:id="rId7"/>
    <p:sldId id="288" r:id="rId8"/>
    <p:sldId id="278" r:id="rId9"/>
    <p:sldId id="260" r:id="rId10"/>
    <p:sldId id="262" r:id="rId11"/>
    <p:sldId id="280" r:id="rId12"/>
    <p:sldId id="279" r:id="rId13"/>
    <p:sldId id="286" r:id="rId14"/>
    <p:sldId id="287" r:id="rId15"/>
    <p:sldId id="291" r:id="rId16"/>
    <p:sldId id="281" r:id="rId17"/>
    <p:sldId id="284" r:id="rId18"/>
    <p:sldId id="265" r:id="rId19"/>
    <p:sldId id="263" r:id="rId20"/>
    <p:sldId id="275" r:id="rId21"/>
    <p:sldId id="276" r:id="rId22"/>
    <p:sldId id="277" r:id="rId23"/>
    <p:sldId id="267" r:id="rId24"/>
    <p:sldId id="282" r:id="rId25"/>
    <p:sldId id="283" r:id="rId26"/>
    <p:sldId id="289" r:id="rId27"/>
    <p:sldId id="29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2C856D-ED3D-4D81-9D5F-254BD0E49D4A}" v="1" dt="2024-12-18T05:19:02.762"/>
    <p1510:client id="{8EC9A1CA-04B7-4301-8FDD-308998561033}" v="71" dt="2024-12-18T05:15:02.8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9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Adnan Shaikh" userId="f843831d440c9ff7" providerId="LiveId" clId="{672C856D-ED3D-4D81-9D5F-254BD0E49D4A}"/>
    <pc:docChg chg="modSld">
      <pc:chgData name="Mohamed Adnan Shaikh" userId="f843831d440c9ff7" providerId="LiveId" clId="{672C856D-ED3D-4D81-9D5F-254BD0E49D4A}" dt="2024-12-18T05:19:02.741" v="5" actId="1076"/>
      <pc:docMkLst>
        <pc:docMk/>
      </pc:docMkLst>
      <pc:sldChg chg="modSp mod">
        <pc:chgData name="Mohamed Adnan Shaikh" userId="f843831d440c9ff7" providerId="LiveId" clId="{672C856D-ED3D-4D81-9D5F-254BD0E49D4A}" dt="2024-12-18T05:19:02.741" v="5" actId="1076"/>
        <pc:sldMkLst>
          <pc:docMk/>
          <pc:sldMk cId="879169793" sldId="258"/>
        </pc:sldMkLst>
        <pc:spChg chg="mod">
          <ac:chgData name="Mohamed Adnan Shaikh" userId="f843831d440c9ff7" providerId="LiveId" clId="{672C856D-ED3D-4D81-9D5F-254BD0E49D4A}" dt="2024-12-18T05:19:02.741" v="5" actId="1076"/>
          <ac:spMkLst>
            <pc:docMk/>
            <pc:sldMk cId="879169793" sldId="258"/>
            <ac:spMk id="4" creationId="{AA4653D1-F31F-4E8F-93DA-227F5B678965}"/>
          </ac:spMkLst>
        </pc:spChg>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F80A15-89FD-4749-95E5-A23BEBE2CB83}" type="doc">
      <dgm:prSet loTypeId="urn:microsoft.com/office/officeart/2016/7/layout/VerticalDownArrowProcess" loCatId="process" qsTypeId="urn:microsoft.com/office/officeart/2005/8/quickstyle/simple2" qsCatId="simple" csTypeId="urn:microsoft.com/office/officeart/2005/8/colors/accent1_2" csCatId="accent1" phldr="1"/>
      <dgm:spPr/>
      <dgm:t>
        <a:bodyPr/>
        <a:lstStyle/>
        <a:p>
          <a:endParaRPr lang="en-IN"/>
        </a:p>
      </dgm:t>
    </dgm:pt>
    <dgm:pt modelId="{C6DD0482-9785-4E7B-AA5A-23047414A37C}">
      <dgm:prSet/>
      <dgm:spPr/>
      <dgm:t>
        <a:bodyPr/>
        <a:lstStyle/>
        <a:p>
          <a:r>
            <a:rPr lang="en-US" dirty="0">
              <a:latin typeface="Times New Roman" panose="02020603050405020304" pitchFamily="18" charset="0"/>
              <a:cs typeface="Times New Roman" panose="02020603050405020304" pitchFamily="18" charset="0"/>
            </a:rPr>
            <a:t>Platform for Community Engagement</a:t>
          </a:r>
          <a:endParaRPr lang="en-IN" dirty="0">
            <a:latin typeface="Times New Roman" panose="02020603050405020304" pitchFamily="18" charset="0"/>
            <a:cs typeface="Times New Roman" panose="02020603050405020304" pitchFamily="18" charset="0"/>
          </a:endParaRPr>
        </a:p>
      </dgm:t>
    </dgm:pt>
    <dgm:pt modelId="{958EE35B-0BC3-45D3-BB08-9C811EE4959A}" type="parTrans" cxnId="{421BA339-1BFF-4010-9019-7BB72A8D2446}">
      <dgm:prSet/>
      <dgm:spPr/>
      <dgm:t>
        <a:bodyPr/>
        <a:lstStyle/>
        <a:p>
          <a:endParaRPr lang="en-IN"/>
        </a:p>
      </dgm:t>
    </dgm:pt>
    <dgm:pt modelId="{DA8B7B6A-2887-41CC-9062-A41BFC32FCCE}" type="sibTrans" cxnId="{421BA339-1BFF-4010-9019-7BB72A8D2446}">
      <dgm:prSet/>
      <dgm:spPr/>
      <dgm:t>
        <a:bodyPr/>
        <a:lstStyle/>
        <a:p>
          <a:endParaRPr lang="en-IN"/>
        </a:p>
      </dgm:t>
    </dgm:pt>
    <dgm:pt modelId="{490C87A5-1C81-4350-81A1-33DE3197C9CD}">
      <dgm:prSet/>
      <dgm:spPr/>
      <dgm:t>
        <a:bodyPr/>
        <a:lstStyle/>
        <a:p>
          <a:r>
            <a:rPr lang="en-US" i="0" u="none" dirty="0">
              <a:latin typeface="Times New Roman" panose="02020603050405020304" pitchFamily="18" charset="0"/>
              <a:cs typeface="Times New Roman" panose="02020603050405020304" pitchFamily="18" charset="0"/>
            </a:rPr>
            <a:t>1. Create different communities for each sport where athletes can discuss their experiences, share tips, and support each other.</a:t>
          </a:r>
          <a:endParaRPr lang="en-IN" i="0" u="none" dirty="0">
            <a:latin typeface="Times New Roman" panose="02020603050405020304" pitchFamily="18" charset="0"/>
            <a:cs typeface="Times New Roman" panose="02020603050405020304" pitchFamily="18" charset="0"/>
          </a:endParaRPr>
        </a:p>
      </dgm:t>
    </dgm:pt>
    <dgm:pt modelId="{D0A3DDB2-3DF2-4738-9F93-5AC164D580A0}" type="parTrans" cxnId="{F315224F-4D89-4AFB-BF37-86BE87909963}">
      <dgm:prSet/>
      <dgm:spPr/>
      <dgm:t>
        <a:bodyPr/>
        <a:lstStyle/>
        <a:p>
          <a:endParaRPr lang="en-IN"/>
        </a:p>
      </dgm:t>
    </dgm:pt>
    <dgm:pt modelId="{F9F3FDD2-FBAA-4633-BB94-53D2A76E248B}" type="sibTrans" cxnId="{F315224F-4D89-4AFB-BF37-86BE87909963}">
      <dgm:prSet/>
      <dgm:spPr/>
      <dgm:t>
        <a:bodyPr/>
        <a:lstStyle/>
        <a:p>
          <a:endParaRPr lang="en-IN"/>
        </a:p>
      </dgm:t>
    </dgm:pt>
    <dgm:pt modelId="{F9C2D59B-4351-48CA-9D12-942253E8D1E1}">
      <dgm:prSet/>
      <dgm:spPr/>
      <dgm:t>
        <a:bodyPr/>
        <a:lstStyle/>
        <a:p>
          <a:r>
            <a:rPr lang="en-IN" dirty="0">
              <a:latin typeface="Times New Roman" panose="02020603050405020304" pitchFamily="18" charset="0"/>
              <a:cs typeface="Times New Roman" panose="02020603050405020304" pitchFamily="18" charset="0"/>
            </a:rPr>
            <a:t>Professional Guidance</a:t>
          </a:r>
        </a:p>
      </dgm:t>
    </dgm:pt>
    <dgm:pt modelId="{B8FC3C1C-F6C5-45C6-9F76-AF3040F98419}" type="parTrans" cxnId="{0E5A3C32-A811-4F07-8BAF-477560F14720}">
      <dgm:prSet/>
      <dgm:spPr/>
      <dgm:t>
        <a:bodyPr/>
        <a:lstStyle/>
        <a:p>
          <a:endParaRPr lang="en-IN"/>
        </a:p>
      </dgm:t>
    </dgm:pt>
    <dgm:pt modelId="{067EE7F3-B459-4A2C-A87E-64BC546DD5AB}" type="sibTrans" cxnId="{0E5A3C32-A811-4F07-8BAF-477560F14720}">
      <dgm:prSet/>
      <dgm:spPr/>
      <dgm:t>
        <a:bodyPr/>
        <a:lstStyle/>
        <a:p>
          <a:endParaRPr lang="en-IN"/>
        </a:p>
      </dgm:t>
    </dgm:pt>
    <dgm:pt modelId="{AF160BB8-EABC-421F-829A-78C75BCC85CF}">
      <dgm:prSet/>
      <dgm:spPr/>
      <dgm:t>
        <a:bodyPr/>
        <a:lstStyle/>
        <a:p>
          <a:pPr>
            <a:buFont typeface="+mj-lt"/>
            <a:buNone/>
          </a:pPr>
          <a:r>
            <a:rPr lang="en-US" i="0" dirty="0">
              <a:latin typeface="Times New Roman" panose="02020603050405020304" pitchFamily="18" charset="0"/>
              <a:cs typeface="Times New Roman" panose="02020603050405020304" pitchFamily="18" charset="0"/>
            </a:rPr>
            <a:t>1. Offer access to professional training programs, workout routines, and dietary plans tailored to different sports and skill levels.</a:t>
          </a:r>
          <a:endParaRPr lang="en-IN" i="0" dirty="0">
            <a:latin typeface="Times New Roman" panose="02020603050405020304" pitchFamily="18" charset="0"/>
            <a:cs typeface="Times New Roman" panose="02020603050405020304" pitchFamily="18" charset="0"/>
          </a:endParaRPr>
        </a:p>
      </dgm:t>
    </dgm:pt>
    <dgm:pt modelId="{38E4F4B2-7DA9-46DA-895C-E7D9AB0DBFDB}" type="parTrans" cxnId="{D69683D8-0DA6-4E52-BE37-81C18CC11132}">
      <dgm:prSet/>
      <dgm:spPr/>
      <dgm:t>
        <a:bodyPr/>
        <a:lstStyle/>
        <a:p>
          <a:endParaRPr lang="en-IN"/>
        </a:p>
      </dgm:t>
    </dgm:pt>
    <dgm:pt modelId="{FE22E904-EBFA-43D3-B965-6C7FF3528BAE}" type="sibTrans" cxnId="{D69683D8-0DA6-4E52-BE37-81C18CC11132}">
      <dgm:prSet/>
      <dgm:spPr/>
      <dgm:t>
        <a:bodyPr/>
        <a:lstStyle/>
        <a:p>
          <a:endParaRPr lang="en-IN"/>
        </a:p>
      </dgm:t>
    </dgm:pt>
    <dgm:pt modelId="{052676DD-8B77-4002-BA28-A4CA098865B0}">
      <dgm:prSet/>
      <dgm:spPr/>
      <dgm:t>
        <a:bodyPr/>
        <a:lstStyle/>
        <a:p>
          <a:pPr>
            <a:buNone/>
          </a:pPr>
          <a:r>
            <a:rPr lang="en-US" i="0" dirty="0">
              <a:latin typeface="Times New Roman" panose="02020603050405020304" pitchFamily="18" charset="0"/>
              <a:cs typeface="Times New Roman" panose="02020603050405020304" pitchFamily="18" charset="0"/>
            </a:rPr>
            <a:t>2. Provide video tutorials and expert advice from coaches and trainers.</a:t>
          </a:r>
          <a:endParaRPr lang="en-IN" i="0" dirty="0">
            <a:latin typeface="Times New Roman" panose="02020603050405020304" pitchFamily="18" charset="0"/>
            <a:cs typeface="Times New Roman" panose="02020603050405020304" pitchFamily="18" charset="0"/>
          </a:endParaRPr>
        </a:p>
      </dgm:t>
    </dgm:pt>
    <dgm:pt modelId="{E6022CBA-DF53-4EC8-8E8C-C087EB3F4775}" type="parTrans" cxnId="{27585175-71F5-4E5A-9FFC-0E5765F1296A}">
      <dgm:prSet/>
      <dgm:spPr/>
      <dgm:t>
        <a:bodyPr/>
        <a:lstStyle/>
        <a:p>
          <a:endParaRPr lang="en-IN"/>
        </a:p>
      </dgm:t>
    </dgm:pt>
    <dgm:pt modelId="{7F02C588-97EE-459D-8CCD-047ED589D072}" type="sibTrans" cxnId="{27585175-71F5-4E5A-9FFC-0E5765F1296A}">
      <dgm:prSet/>
      <dgm:spPr/>
      <dgm:t>
        <a:bodyPr/>
        <a:lstStyle/>
        <a:p>
          <a:endParaRPr lang="en-IN"/>
        </a:p>
      </dgm:t>
    </dgm:pt>
    <dgm:pt modelId="{B4405A71-6BA7-41A1-9C75-D9D4FD028A46}">
      <dgm:prSet/>
      <dgm:spPr/>
      <dgm:t>
        <a:bodyPr/>
        <a:lstStyle/>
        <a:p>
          <a:r>
            <a:rPr lang="en-IN" dirty="0">
              <a:latin typeface="Times New Roman" panose="02020603050405020304" pitchFamily="18" charset="0"/>
              <a:cs typeface="Times New Roman" panose="02020603050405020304" pitchFamily="18" charset="0"/>
            </a:rPr>
            <a:t>Organize Events</a:t>
          </a:r>
        </a:p>
      </dgm:t>
    </dgm:pt>
    <dgm:pt modelId="{9740681E-D309-4758-9853-254D4BCA0B46}" type="parTrans" cxnId="{D45E3968-C944-4AEB-892B-7F71835364EC}">
      <dgm:prSet/>
      <dgm:spPr/>
      <dgm:t>
        <a:bodyPr/>
        <a:lstStyle/>
        <a:p>
          <a:endParaRPr lang="en-IN"/>
        </a:p>
      </dgm:t>
    </dgm:pt>
    <dgm:pt modelId="{0B896863-4DBE-4B2E-8EF5-98F5762A9D7F}" type="sibTrans" cxnId="{D45E3968-C944-4AEB-892B-7F71835364EC}">
      <dgm:prSet/>
      <dgm:spPr/>
      <dgm:t>
        <a:bodyPr/>
        <a:lstStyle/>
        <a:p>
          <a:endParaRPr lang="en-IN"/>
        </a:p>
      </dgm:t>
    </dgm:pt>
    <dgm:pt modelId="{F92AFADE-44B4-4B0B-8F1D-90E30483B26E}">
      <dgm:prSet/>
      <dgm:spPr/>
      <dgm:t>
        <a:bodyPr/>
        <a:lstStyle/>
        <a:p>
          <a:r>
            <a:rPr lang="en-US" i="0" dirty="0">
              <a:latin typeface="Times New Roman" panose="02020603050405020304" pitchFamily="18" charset="0"/>
              <a:cs typeface="Times New Roman" panose="02020603050405020304" pitchFamily="18" charset="0"/>
            </a:rPr>
            <a:t>1. Schedule regular events and competitions in various locations to encourage participation.</a:t>
          </a:r>
          <a:endParaRPr lang="en-IN" i="0" dirty="0">
            <a:latin typeface="Times New Roman" panose="02020603050405020304" pitchFamily="18" charset="0"/>
            <a:cs typeface="Times New Roman" panose="02020603050405020304" pitchFamily="18" charset="0"/>
          </a:endParaRPr>
        </a:p>
      </dgm:t>
    </dgm:pt>
    <dgm:pt modelId="{AA01B9B5-FEBF-482C-A8F7-3513DA2230E1}" type="parTrans" cxnId="{FD682D47-DABD-41FA-83AD-5B068B506EE9}">
      <dgm:prSet/>
      <dgm:spPr/>
      <dgm:t>
        <a:bodyPr/>
        <a:lstStyle/>
        <a:p>
          <a:endParaRPr lang="en-IN"/>
        </a:p>
      </dgm:t>
    </dgm:pt>
    <dgm:pt modelId="{28D00F23-A351-4B66-9503-C8E0179719B7}" type="sibTrans" cxnId="{FD682D47-DABD-41FA-83AD-5B068B506EE9}">
      <dgm:prSet/>
      <dgm:spPr/>
      <dgm:t>
        <a:bodyPr/>
        <a:lstStyle/>
        <a:p>
          <a:endParaRPr lang="en-IN"/>
        </a:p>
      </dgm:t>
    </dgm:pt>
    <dgm:pt modelId="{7FD25FCD-5B57-49A7-9A5D-94EC5B415463}">
      <dgm:prSet/>
      <dgm:spPr/>
      <dgm:t>
        <a:bodyPr/>
        <a:lstStyle/>
        <a:p>
          <a:r>
            <a:rPr lang="en-US" i="0" dirty="0">
              <a:latin typeface="Times New Roman" panose="02020603050405020304" pitchFamily="18" charset="0"/>
              <a:cs typeface="Times New Roman" panose="02020603050405020304" pitchFamily="18" charset="0"/>
            </a:rPr>
            <a:t>2. Facilitate matches and meets where athletes can compete and interact with peers from different areas.</a:t>
          </a:r>
          <a:endParaRPr lang="en-IN" i="0" dirty="0">
            <a:latin typeface="Times New Roman" panose="02020603050405020304" pitchFamily="18" charset="0"/>
            <a:cs typeface="Times New Roman" panose="02020603050405020304" pitchFamily="18" charset="0"/>
          </a:endParaRPr>
        </a:p>
      </dgm:t>
    </dgm:pt>
    <dgm:pt modelId="{CF24B0E8-00B2-4047-A519-23C497692EDB}" type="parTrans" cxnId="{6808269F-643B-49C3-92B4-322C2433A9BF}">
      <dgm:prSet/>
      <dgm:spPr/>
      <dgm:t>
        <a:bodyPr/>
        <a:lstStyle/>
        <a:p>
          <a:endParaRPr lang="en-IN"/>
        </a:p>
      </dgm:t>
    </dgm:pt>
    <dgm:pt modelId="{2BDA37C6-7D5B-4620-9C0E-3433906A8A8C}" type="sibTrans" cxnId="{6808269F-643B-49C3-92B4-322C2433A9BF}">
      <dgm:prSet/>
      <dgm:spPr/>
      <dgm:t>
        <a:bodyPr/>
        <a:lstStyle/>
        <a:p>
          <a:endParaRPr lang="en-IN"/>
        </a:p>
      </dgm:t>
    </dgm:pt>
    <dgm:pt modelId="{CC455730-4EAE-4905-8591-B98BE51457F2}" type="pres">
      <dgm:prSet presAssocID="{76F80A15-89FD-4749-95E5-A23BEBE2CB83}" presName="Name0" presStyleCnt="0">
        <dgm:presLayoutVars>
          <dgm:dir/>
          <dgm:animLvl val="lvl"/>
          <dgm:resizeHandles val="exact"/>
        </dgm:presLayoutVars>
      </dgm:prSet>
      <dgm:spPr/>
    </dgm:pt>
    <dgm:pt modelId="{5E8F6B4B-8FAA-4DE1-A340-B2204528BF65}" type="pres">
      <dgm:prSet presAssocID="{B4405A71-6BA7-41A1-9C75-D9D4FD028A46}" presName="boxAndChildren" presStyleCnt="0"/>
      <dgm:spPr/>
    </dgm:pt>
    <dgm:pt modelId="{FD7A1EB8-7FE4-4BED-AE1C-889642D82E47}" type="pres">
      <dgm:prSet presAssocID="{B4405A71-6BA7-41A1-9C75-D9D4FD028A46}" presName="parentTextBox" presStyleLbl="alignNode1" presStyleIdx="0" presStyleCnt="3"/>
      <dgm:spPr/>
    </dgm:pt>
    <dgm:pt modelId="{FC397200-ADED-4A12-BD0C-5C93A5A85337}" type="pres">
      <dgm:prSet presAssocID="{B4405A71-6BA7-41A1-9C75-D9D4FD028A46}" presName="descendantBox" presStyleLbl="bgAccFollowNode1" presStyleIdx="0" presStyleCnt="3"/>
      <dgm:spPr/>
    </dgm:pt>
    <dgm:pt modelId="{FA28AACF-60F8-40EA-9636-DB5399023B2D}" type="pres">
      <dgm:prSet presAssocID="{067EE7F3-B459-4A2C-A87E-64BC546DD5AB}" presName="sp" presStyleCnt="0"/>
      <dgm:spPr/>
    </dgm:pt>
    <dgm:pt modelId="{9D5AE68B-EEF8-4F41-9B28-E2AB98137478}" type="pres">
      <dgm:prSet presAssocID="{F9C2D59B-4351-48CA-9D12-942253E8D1E1}" presName="arrowAndChildren" presStyleCnt="0"/>
      <dgm:spPr/>
    </dgm:pt>
    <dgm:pt modelId="{A35125B3-12E6-4010-A21B-C45A80C93372}" type="pres">
      <dgm:prSet presAssocID="{F9C2D59B-4351-48CA-9D12-942253E8D1E1}" presName="parentTextArrow" presStyleLbl="node1" presStyleIdx="0" presStyleCnt="0"/>
      <dgm:spPr/>
    </dgm:pt>
    <dgm:pt modelId="{C7AD42A5-16A0-4169-A4F3-99BBF127A365}" type="pres">
      <dgm:prSet presAssocID="{F9C2D59B-4351-48CA-9D12-942253E8D1E1}" presName="arrow" presStyleLbl="alignNode1" presStyleIdx="1" presStyleCnt="3"/>
      <dgm:spPr/>
    </dgm:pt>
    <dgm:pt modelId="{0134AA98-42F5-4905-B235-64BCDC886EBB}" type="pres">
      <dgm:prSet presAssocID="{F9C2D59B-4351-48CA-9D12-942253E8D1E1}" presName="descendantArrow" presStyleLbl="bgAccFollowNode1" presStyleIdx="1" presStyleCnt="3"/>
      <dgm:spPr/>
    </dgm:pt>
    <dgm:pt modelId="{5964DBC8-CC94-4C45-AEE1-881A2891D764}" type="pres">
      <dgm:prSet presAssocID="{DA8B7B6A-2887-41CC-9062-A41BFC32FCCE}" presName="sp" presStyleCnt="0"/>
      <dgm:spPr/>
    </dgm:pt>
    <dgm:pt modelId="{7AD44038-DBEE-45A1-ACBA-7F5D0C75F4AD}" type="pres">
      <dgm:prSet presAssocID="{C6DD0482-9785-4E7B-AA5A-23047414A37C}" presName="arrowAndChildren" presStyleCnt="0"/>
      <dgm:spPr/>
    </dgm:pt>
    <dgm:pt modelId="{1BEDD55E-3607-4EA8-B47A-40A05B969F76}" type="pres">
      <dgm:prSet presAssocID="{C6DD0482-9785-4E7B-AA5A-23047414A37C}" presName="parentTextArrow" presStyleLbl="node1" presStyleIdx="0" presStyleCnt="0"/>
      <dgm:spPr/>
    </dgm:pt>
    <dgm:pt modelId="{5BDE3F60-2066-47C7-BB3E-6496F39433DD}" type="pres">
      <dgm:prSet presAssocID="{C6DD0482-9785-4E7B-AA5A-23047414A37C}" presName="arrow" presStyleLbl="alignNode1" presStyleIdx="2" presStyleCnt="3"/>
      <dgm:spPr/>
    </dgm:pt>
    <dgm:pt modelId="{1B7D5523-B663-465E-8ECF-39A967E856C0}" type="pres">
      <dgm:prSet presAssocID="{C6DD0482-9785-4E7B-AA5A-23047414A37C}" presName="descendantArrow" presStyleLbl="bgAccFollowNode1" presStyleIdx="2" presStyleCnt="3"/>
      <dgm:spPr/>
    </dgm:pt>
  </dgm:ptLst>
  <dgm:cxnLst>
    <dgm:cxn modelId="{06998E29-1954-41BE-9050-ABB4C88F956C}" type="presOf" srcId="{AF160BB8-EABC-421F-829A-78C75BCC85CF}" destId="{0134AA98-42F5-4905-B235-64BCDC886EBB}" srcOrd="0" destOrd="0" presId="urn:microsoft.com/office/officeart/2016/7/layout/VerticalDownArrowProcess"/>
    <dgm:cxn modelId="{0E5A3C32-A811-4F07-8BAF-477560F14720}" srcId="{76F80A15-89FD-4749-95E5-A23BEBE2CB83}" destId="{F9C2D59B-4351-48CA-9D12-942253E8D1E1}" srcOrd="1" destOrd="0" parTransId="{B8FC3C1C-F6C5-45C6-9F76-AF3040F98419}" sibTransId="{067EE7F3-B459-4A2C-A87E-64BC546DD5AB}"/>
    <dgm:cxn modelId="{843F0933-C123-4D59-B8D5-CFA40CD32B45}" type="presOf" srcId="{C6DD0482-9785-4E7B-AA5A-23047414A37C}" destId="{1BEDD55E-3607-4EA8-B47A-40A05B969F76}" srcOrd="0" destOrd="0" presId="urn:microsoft.com/office/officeart/2016/7/layout/VerticalDownArrowProcess"/>
    <dgm:cxn modelId="{421BA339-1BFF-4010-9019-7BB72A8D2446}" srcId="{76F80A15-89FD-4749-95E5-A23BEBE2CB83}" destId="{C6DD0482-9785-4E7B-AA5A-23047414A37C}" srcOrd="0" destOrd="0" parTransId="{958EE35B-0BC3-45D3-BB08-9C811EE4959A}" sibTransId="{DA8B7B6A-2887-41CC-9062-A41BFC32FCCE}"/>
    <dgm:cxn modelId="{677C8A40-69FC-4CFA-ACE4-E95C419424B0}" type="presOf" srcId="{052676DD-8B77-4002-BA28-A4CA098865B0}" destId="{0134AA98-42F5-4905-B235-64BCDC886EBB}" srcOrd="0" destOrd="1" presId="urn:microsoft.com/office/officeart/2016/7/layout/VerticalDownArrowProcess"/>
    <dgm:cxn modelId="{A6258F61-090D-46D1-B1BA-9E46C81C518C}" type="presOf" srcId="{F92AFADE-44B4-4B0B-8F1D-90E30483B26E}" destId="{FC397200-ADED-4A12-BD0C-5C93A5A85337}" srcOrd="0" destOrd="0" presId="urn:microsoft.com/office/officeart/2016/7/layout/VerticalDownArrowProcess"/>
    <dgm:cxn modelId="{FD682D47-DABD-41FA-83AD-5B068B506EE9}" srcId="{B4405A71-6BA7-41A1-9C75-D9D4FD028A46}" destId="{F92AFADE-44B4-4B0B-8F1D-90E30483B26E}" srcOrd="0" destOrd="0" parTransId="{AA01B9B5-FEBF-482C-A8F7-3513DA2230E1}" sibTransId="{28D00F23-A351-4B66-9503-C8E0179719B7}"/>
    <dgm:cxn modelId="{D45E3968-C944-4AEB-892B-7F71835364EC}" srcId="{76F80A15-89FD-4749-95E5-A23BEBE2CB83}" destId="{B4405A71-6BA7-41A1-9C75-D9D4FD028A46}" srcOrd="2" destOrd="0" parTransId="{9740681E-D309-4758-9853-254D4BCA0B46}" sibTransId="{0B896863-4DBE-4B2E-8EF5-98F5762A9D7F}"/>
    <dgm:cxn modelId="{F315224F-4D89-4AFB-BF37-86BE87909963}" srcId="{C6DD0482-9785-4E7B-AA5A-23047414A37C}" destId="{490C87A5-1C81-4350-81A1-33DE3197C9CD}" srcOrd="0" destOrd="0" parTransId="{D0A3DDB2-3DF2-4738-9F93-5AC164D580A0}" sibTransId="{F9F3FDD2-FBAA-4633-BB94-53D2A76E248B}"/>
    <dgm:cxn modelId="{1292B570-1B39-4F55-9606-CA3C4B35C44A}" type="presOf" srcId="{7FD25FCD-5B57-49A7-9A5D-94EC5B415463}" destId="{FC397200-ADED-4A12-BD0C-5C93A5A85337}" srcOrd="0" destOrd="1" presId="urn:microsoft.com/office/officeart/2016/7/layout/VerticalDownArrowProcess"/>
    <dgm:cxn modelId="{27585175-71F5-4E5A-9FFC-0E5765F1296A}" srcId="{F9C2D59B-4351-48CA-9D12-942253E8D1E1}" destId="{052676DD-8B77-4002-BA28-A4CA098865B0}" srcOrd="1" destOrd="0" parTransId="{E6022CBA-DF53-4EC8-8E8C-C087EB3F4775}" sibTransId="{7F02C588-97EE-459D-8CCD-047ED589D072}"/>
    <dgm:cxn modelId="{8432617F-0F41-403E-8291-769ECF1942E6}" type="presOf" srcId="{76F80A15-89FD-4749-95E5-A23BEBE2CB83}" destId="{CC455730-4EAE-4905-8591-B98BE51457F2}" srcOrd="0" destOrd="0" presId="urn:microsoft.com/office/officeart/2016/7/layout/VerticalDownArrowProcess"/>
    <dgm:cxn modelId="{56210099-14A6-4F8C-87B0-47640651A49B}" type="presOf" srcId="{B4405A71-6BA7-41A1-9C75-D9D4FD028A46}" destId="{FD7A1EB8-7FE4-4BED-AE1C-889642D82E47}" srcOrd="0" destOrd="0" presId="urn:microsoft.com/office/officeart/2016/7/layout/VerticalDownArrowProcess"/>
    <dgm:cxn modelId="{6808269F-643B-49C3-92B4-322C2433A9BF}" srcId="{B4405A71-6BA7-41A1-9C75-D9D4FD028A46}" destId="{7FD25FCD-5B57-49A7-9A5D-94EC5B415463}" srcOrd="1" destOrd="0" parTransId="{CF24B0E8-00B2-4047-A519-23C497692EDB}" sibTransId="{2BDA37C6-7D5B-4620-9C0E-3433906A8A8C}"/>
    <dgm:cxn modelId="{2051FBA3-2EE1-4AF6-A0F2-0AD354769149}" type="presOf" srcId="{F9C2D59B-4351-48CA-9D12-942253E8D1E1}" destId="{C7AD42A5-16A0-4169-A4F3-99BBF127A365}" srcOrd="1" destOrd="0" presId="urn:microsoft.com/office/officeart/2016/7/layout/VerticalDownArrowProcess"/>
    <dgm:cxn modelId="{696B02B2-C20F-4DAE-9CDE-322FF70C1A24}" type="presOf" srcId="{490C87A5-1C81-4350-81A1-33DE3197C9CD}" destId="{1B7D5523-B663-465E-8ECF-39A967E856C0}" srcOrd="0" destOrd="0" presId="urn:microsoft.com/office/officeart/2016/7/layout/VerticalDownArrowProcess"/>
    <dgm:cxn modelId="{B42B33BC-B44B-4D3D-A3A5-154ACB7FA83D}" type="presOf" srcId="{C6DD0482-9785-4E7B-AA5A-23047414A37C}" destId="{5BDE3F60-2066-47C7-BB3E-6496F39433DD}" srcOrd="1" destOrd="0" presId="urn:microsoft.com/office/officeart/2016/7/layout/VerticalDownArrowProcess"/>
    <dgm:cxn modelId="{6B7D1FCE-9CCE-4F1C-A318-0E7B97B6E4F6}" type="presOf" srcId="{F9C2D59B-4351-48CA-9D12-942253E8D1E1}" destId="{A35125B3-12E6-4010-A21B-C45A80C93372}" srcOrd="0" destOrd="0" presId="urn:microsoft.com/office/officeart/2016/7/layout/VerticalDownArrowProcess"/>
    <dgm:cxn modelId="{D69683D8-0DA6-4E52-BE37-81C18CC11132}" srcId="{F9C2D59B-4351-48CA-9D12-942253E8D1E1}" destId="{AF160BB8-EABC-421F-829A-78C75BCC85CF}" srcOrd="0" destOrd="0" parTransId="{38E4F4B2-7DA9-46DA-895C-E7D9AB0DBFDB}" sibTransId="{FE22E904-EBFA-43D3-B965-6C7FF3528BAE}"/>
    <dgm:cxn modelId="{B7372D48-5625-4E9F-A06F-B09F6076F26C}" type="presParOf" srcId="{CC455730-4EAE-4905-8591-B98BE51457F2}" destId="{5E8F6B4B-8FAA-4DE1-A340-B2204528BF65}" srcOrd="0" destOrd="0" presId="urn:microsoft.com/office/officeart/2016/7/layout/VerticalDownArrowProcess"/>
    <dgm:cxn modelId="{B6E1384E-8E14-447B-A612-4D324F253671}" type="presParOf" srcId="{5E8F6B4B-8FAA-4DE1-A340-B2204528BF65}" destId="{FD7A1EB8-7FE4-4BED-AE1C-889642D82E47}" srcOrd="0" destOrd="0" presId="urn:microsoft.com/office/officeart/2016/7/layout/VerticalDownArrowProcess"/>
    <dgm:cxn modelId="{B7613EE6-5A0F-4582-8D0F-98D5F6EB2E3C}" type="presParOf" srcId="{5E8F6B4B-8FAA-4DE1-A340-B2204528BF65}" destId="{FC397200-ADED-4A12-BD0C-5C93A5A85337}" srcOrd="1" destOrd="0" presId="urn:microsoft.com/office/officeart/2016/7/layout/VerticalDownArrowProcess"/>
    <dgm:cxn modelId="{46D9AC91-E542-4121-BAA1-894D278EBB15}" type="presParOf" srcId="{CC455730-4EAE-4905-8591-B98BE51457F2}" destId="{FA28AACF-60F8-40EA-9636-DB5399023B2D}" srcOrd="1" destOrd="0" presId="urn:microsoft.com/office/officeart/2016/7/layout/VerticalDownArrowProcess"/>
    <dgm:cxn modelId="{C489E451-CA7B-41E3-8A85-91A85BA1DD5E}" type="presParOf" srcId="{CC455730-4EAE-4905-8591-B98BE51457F2}" destId="{9D5AE68B-EEF8-4F41-9B28-E2AB98137478}" srcOrd="2" destOrd="0" presId="urn:microsoft.com/office/officeart/2016/7/layout/VerticalDownArrowProcess"/>
    <dgm:cxn modelId="{F7A3F1F6-8A8C-46DF-928F-56CC9CB689B0}" type="presParOf" srcId="{9D5AE68B-EEF8-4F41-9B28-E2AB98137478}" destId="{A35125B3-12E6-4010-A21B-C45A80C93372}" srcOrd="0" destOrd="0" presId="urn:microsoft.com/office/officeart/2016/7/layout/VerticalDownArrowProcess"/>
    <dgm:cxn modelId="{602E9BE5-D8B0-4D03-B4B9-99FA4881229C}" type="presParOf" srcId="{9D5AE68B-EEF8-4F41-9B28-E2AB98137478}" destId="{C7AD42A5-16A0-4169-A4F3-99BBF127A365}" srcOrd="1" destOrd="0" presId="urn:microsoft.com/office/officeart/2016/7/layout/VerticalDownArrowProcess"/>
    <dgm:cxn modelId="{37FDBDFA-9E7C-4C13-A949-A582F9B5E739}" type="presParOf" srcId="{9D5AE68B-EEF8-4F41-9B28-E2AB98137478}" destId="{0134AA98-42F5-4905-B235-64BCDC886EBB}" srcOrd="2" destOrd="0" presId="urn:microsoft.com/office/officeart/2016/7/layout/VerticalDownArrowProcess"/>
    <dgm:cxn modelId="{ACFC8655-322F-43F2-AC5E-009DC7AAB748}" type="presParOf" srcId="{CC455730-4EAE-4905-8591-B98BE51457F2}" destId="{5964DBC8-CC94-4C45-AEE1-881A2891D764}" srcOrd="3" destOrd="0" presId="urn:microsoft.com/office/officeart/2016/7/layout/VerticalDownArrowProcess"/>
    <dgm:cxn modelId="{EC168165-D912-43E4-B01F-ECCA03FBC997}" type="presParOf" srcId="{CC455730-4EAE-4905-8591-B98BE51457F2}" destId="{7AD44038-DBEE-45A1-ACBA-7F5D0C75F4AD}" srcOrd="4" destOrd="0" presId="urn:microsoft.com/office/officeart/2016/7/layout/VerticalDownArrowProcess"/>
    <dgm:cxn modelId="{35B61A94-C1EC-4713-9205-02FF32685CF9}" type="presParOf" srcId="{7AD44038-DBEE-45A1-ACBA-7F5D0C75F4AD}" destId="{1BEDD55E-3607-4EA8-B47A-40A05B969F76}" srcOrd="0" destOrd="0" presId="urn:microsoft.com/office/officeart/2016/7/layout/VerticalDownArrowProcess"/>
    <dgm:cxn modelId="{7B1EF4CF-88D4-4E15-84D2-7DD812BA7A51}" type="presParOf" srcId="{7AD44038-DBEE-45A1-ACBA-7F5D0C75F4AD}" destId="{5BDE3F60-2066-47C7-BB3E-6496F39433DD}" srcOrd="1" destOrd="0" presId="urn:microsoft.com/office/officeart/2016/7/layout/VerticalDownArrowProcess"/>
    <dgm:cxn modelId="{7AA8A6D5-9FAF-4977-B83F-0E5AD30D60F5}" type="presParOf" srcId="{7AD44038-DBEE-45A1-ACBA-7F5D0C75F4AD}" destId="{1B7D5523-B663-465E-8ECF-39A967E856C0}"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FDE975-243B-4360-A71B-C446D8037DE0}"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IN"/>
        </a:p>
      </dgm:t>
    </dgm:pt>
    <dgm:pt modelId="{CF8471E1-0D11-441E-8E36-0EFD9C2E334E}">
      <dgm:prSet/>
      <dgm:spPr/>
      <dgm:t>
        <a:bodyPr/>
        <a:lstStyle/>
        <a:p>
          <a:pPr>
            <a:defRPr b="1"/>
          </a:pPr>
          <a:r>
            <a:rPr lang="en-IN" dirty="0">
              <a:latin typeface="Times New Roman" panose="02020603050405020304" pitchFamily="18" charset="0"/>
              <a:cs typeface="Times New Roman" panose="02020603050405020304" pitchFamily="18" charset="0"/>
            </a:rPr>
            <a:t>Partnerships</a:t>
          </a:r>
        </a:p>
      </dgm:t>
    </dgm:pt>
    <dgm:pt modelId="{EB154E2D-363C-43DB-BCF1-AE5EAE0EE7DA}" type="parTrans" cxnId="{054C4A5B-999E-449D-8719-26D69B59B11A}">
      <dgm:prSet/>
      <dgm:spPr/>
      <dgm:t>
        <a:bodyPr/>
        <a:lstStyle/>
        <a:p>
          <a:endParaRPr lang="en-IN"/>
        </a:p>
      </dgm:t>
    </dgm:pt>
    <dgm:pt modelId="{11481545-8053-481B-AB2C-1C377A1DE890}" type="sibTrans" cxnId="{054C4A5B-999E-449D-8719-26D69B59B11A}">
      <dgm:prSet/>
      <dgm:spPr/>
      <dgm:t>
        <a:bodyPr/>
        <a:lstStyle/>
        <a:p>
          <a:endParaRPr lang="en-IN"/>
        </a:p>
      </dgm:t>
    </dgm:pt>
    <dgm:pt modelId="{5670A2CE-E483-4627-BA0A-F50D83B1B2E3}">
      <dgm:prSet/>
      <dgm:spPr/>
      <dgm:t>
        <a:bodyPr/>
        <a:lstStyle/>
        <a:p>
          <a:r>
            <a:rPr lang="en-US" i="0" dirty="0">
              <a:latin typeface="Times New Roman" panose="02020603050405020304" pitchFamily="18" charset="0"/>
              <a:cs typeface="Times New Roman" panose="02020603050405020304" pitchFamily="18" charset="0"/>
            </a:rPr>
            <a:t>Form partnerships with local sports clubs to provide professional guidance and resources. Use these clubs as hubs for training, events, and community engagement.</a:t>
          </a:r>
          <a:endParaRPr lang="en-IN" i="0" dirty="0">
            <a:latin typeface="Times New Roman" panose="02020603050405020304" pitchFamily="18" charset="0"/>
            <a:cs typeface="Times New Roman" panose="02020603050405020304" pitchFamily="18" charset="0"/>
          </a:endParaRPr>
        </a:p>
      </dgm:t>
    </dgm:pt>
    <dgm:pt modelId="{8E97060B-AA89-40ED-82B5-830B2597C63E}" type="parTrans" cxnId="{6B64BA93-3886-4C84-AFA9-436CA0B8BBBD}">
      <dgm:prSet/>
      <dgm:spPr/>
      <dgm:t>
        <a:bodyPr/>
        <a:lstStyle/>
        <a:p>
          <a:endParaRPr lang="en-IN"/>
        </a:p>
      </dgm:t>
    </dgm:pt>
    <dgm:pt modelId="{431EC112-866F-4640-A693-28E97FA0F682}" type="sibTrans" cxnId="{6B64BA93-3886-4C84-AFA9-436CA0B8BBBD}">
      <dgm:prSet/>
      <dgm:spPr/>
      <dgm:t>
        <a:bodyPr/>
        <a:lstStyle/>
        <a:p>
          <a:endParaRPr lang="en-IN"/>
        </a:p>
      </dgm:t>
    </dgm:pt>
    <dgm:pt modelId="{5E4E5A13-4007-4FDC-AA9C-A4AC1B6D04ED}">
      <dgm:prSet/>
      <dgm:spPr/>
      <dgm:t>
        <a:bodyPr/>
        <a:lstStyle/>
        <a:p>
          <a:pPr>
            <a:defRPr b="1"/>
          </a:pPr>
          <a:r>
            <a:rPr lang="en-IN" dirty="0">
              <a:latin typeface="Times New Roman" panose="02020603050405020304" pitchFamily="18" charset="0"/>
              <a:cs typeface="Times New Roman" panose="02020603050405020304" pitchFamily="18" charset="0"/>
            </a:rPr>
            <a:t>Professional Guidance</a:t>
          </a:r>
        </a:p>
      </dgm:t>
    </dgm:pt>
    <dgm:pt modelId="{D5E606CA-DDAF-442D-819F-FC89AF4158E9}" type="parTrans" cxnId="{D6BB3E70-9565-4F12-BB27-EE972FC01F7A}">
      <dgm:prSet/>
      <dgm:spPr/>
      <dgm:t>
        <a:bodyPr/>
        <a:lstStyle/>
        <a:p>
          <a:endParaRPr lang="en-IN"/>
        </a:p>
      </dgm:t>
    </dgm:pt>
    <dgm:pt modelId="{F4495620-CC34-4A97-8169-B475007F1F16}" type="sibTrans" cxnId="{D6BB3E70-9565-4F12-BB27-EE972FC01F7A}">
      <dgm:prSet/>
      <dgm:spPr/>
      <dgm:t>
        <a:bodyPr/>
        <a:lstStyle/>
        <a:p>
          <a:endParaRPr lang="en-IN"/>
        </a:p>
      </dgm:t>
    </dgm:pt>
    <dgm:pt modelId="{B88A7BDB-C763-40FB-8D7B-EAF4430C8E87}">
      <dgm:prSet/>
      <dgm:spPr/>
      <dgm:t>
        <a:bodyPr/>
        <a:lstStyle/>
        <a:p>
          <a:r>
            <a:rPr lang="en-US" i="0" dirty="0">
              <a:latin typeface="Times New Roman" panose="02020603050405020304" pitchFamily="18" charset="0"/>
              <a:cs typeface="Times New Roman" panose="02020603050405020304" pitchFamily="18" charset="0"/>
            </a:rPr>
            <a:t>Deploy certified coaches to these clubs to offer training programs, workout routines, and dietary plans. Conduct regular workshops and clinics to provide expert advice and improve athletes' skills.</a:t>
          </a:r>
          <a:endParaRPr lang="en-IN" i="0" dirty="0">
            <a:latin typeface="Times New Roman" panose="02020603050405020304" pitchFamily="18" charset="0"/>
            <a:cs typeface="Times New Roman" panose="02020603050405020304" pitchFamily="18" charset="0"/>
          </a:endParaRPr>
        </a:p>
      </dgm:t>
    </dgm:pt>
    <dgm:pt modelId="{FE5B29CE-EF67-47FD-A8AC-324D2693DA40}" type="parTrans" cxnId="{4231168F-09C0-4940-997C-D036C725B5D9}">
      <dgm:prSet/>
      <dgm:spPr/>
      <dgm:t>
        <a:bodyPr/>
        <a:lstStyle/>
        <a:p>
          <a:endParaRPr lang="en-IN"/>
        </a:p>
      </dgm:t>
    </dgm:pt>
    <dgm:pt modelId="{E1CA12B0-3762-491E-810C-477C873C8CB2}" type="sibTrans" cxnId="{4231168F-09C0-4940-997C-D036C725B5D9}">
      <dgm:prSet/>
      <dgm:spPr/>
      <dgm:t>
        <a:bodyPr/>
        <a:lstStyle/>
        <a:p>
          <a:endParaRPr lang="en-IN"/>
        </a:p>
      </dgm:t>
    </dgm:pt>
    <dgm:pt modelId="{ABCA8DC1-5D34-43F6-82AF-846A1414D843}">
      <dgm:prSet/>
      <dgm:spPr/>
      <dgm:t>
        <a:bodyPr/>
        <a:lstStyle/>
        <a:p>
          <a:pPr>
            <a:defRPr b="1"/>
          </a:pPr>
          <a:r>
            <a:rPr lang="en-IN" dirty="0">
              <a:latin typeface="Times New Roman" panose="02020603050405020304" pitchFamily="18" charset="0"/>
              <a:cs typeface="Times New Roman" panose="02020603050405020304" pitchFamily="18" charset="0"/>
            </a:rPr>
            <a:t>Event Organization</a:t>
          </a:r>
        </a:p>
      </dgm:t>
    </dgm:pt>
    <dgm:pt modelId="{0FC2E459-5185-4B64-9A98-E01618D1DE88}" type="parTrans" cxnId="{DED65EA1-E657-4282-802D-BC0B632661F6}">
      <dgm:prSet/>
      <dgm:spPr/>
      <dgm:t>
        <a:bodyPr/>
        <a:lstStyle/>
        <a:p>
          <a:endParaRPr lang="en-IN"/>
        </a:p>
      </dgm:t>
    </dgm:pt>
    <dgm:pt modelId="{AA6AABF4-060A-4D27-B372-70EBCF6D4D5A}" type="sibTrans" cxnId="{DED65EA1-E657-4282-802D-BC0B632661F6}">
      <dgm:prSet/>
      <dgm:spPr/>
      <dgm:t>
        <a:bodyPr/>
        <a:lstStyle/>
        <a:p>
          <a:endParaRPr lang="en-IN"/>
        </a:p>
      </dgm:t>
    </dgm:pt>
    <dgm:pt modelId="{51350263-C54E-4D72-AA65-91020253CED1}">
      <dgm:prSet/>
      <dgm:spPr/>
      <dgm:t>
        <a:bodyPr/>
        <a:lstStyle/>
        <a:p>
          <a:r>
            <a:rPr lang="en-US" i="0" dirty="0">
              <a:latin typeface="Times New Roman" panose="02020603050405020304" pitchFamily="18" charset="0"/>
              <a:cs typeface="Times New Roman" panose="02020603050405020304" pitchFamily="18" charset="0"/>
            </a:rPr>
            <a:t>Organize local competitions and events through these clubs to encourage participation and provide competitive experience. Facilitate inter-club matches to help athletes gain exposure and build confidence.</a:t>
          </a:r>
          <a:endParaRPr lang="en-IN" i="0" dirty="0">
            <a:latin typeface="Times New Roman" panose="02020603050405020304" pitchFamily="18" charset="0"/>
            <a:cs typeface="Times New Roman" panose="02020603050405020304" pitchFamily="18" charset="0"/>
          </a:endParaRPr>
        </a:p>
      </dgm:t>
    </dgm:pt>
    <dgm:pt modelId="{80522EA1-FABE-4831-9D28-2896C5436321}" type="parTrans" cxnId="{B16D6CD0-DC79-4176-AD5E-A6CA076598FA}">
      <dgm:prSet/>
      <dgm:spPr/>
      <dgm:t>
        <a:bodyPr/>
        <a:lstStyle/>
        <a:p>
          <a:endParaRPr lang="en-IN"/>
        </a:p>
      </dgm:t>
    </dgm:pt>
    <dgm:pt modelId="{E611A0BE-A626-4BE7-9A48-3EB487F31B4D}" type="sibTrans" cxnId="{B16D6CD0-DC79-4176-AD5E-A6CA076598FA}">
      <dgm:prSet/>
      <dgm:spPr/>
      <dgm:t>
        <a:bodyPr/>
        <a:lstStyle/>
        <a:p>
          <a:endParaRPr lang="en-IN"/>
        </a:p>
      </dgm:t>
    </dgm:pt>
    <dgm:pt modelId="{14A75166-90BA-419A-B91F-ED4668B07E02}" type="pres">
      <dgm:prSet presAssocID="{CCFDE975-243B-4360-A71B-C446D8037DE0}" presName="Name0" presStyleCnt="0">
        <dgm:presLayoutVars>
          <dgm:dir/>
          <dgm:animLvl val="lvl"/>
          <dgm:resizeHandles val="exact"/>
        </dgm:presLayoutVars>
      </dgm:prSet>
      <dgm:spPr/>
    </dgm:pt>
    <dgm:pt modelId="{DB0C1E32-7561-44B8-A703-3D7DB9A78F66}" type="pres">
      <dgm:prSet presAssocID="{CF8471E1-0D11-441E-8E36-0EFD9C2E334E}" presName="linNode" presStyleCnt="0"/>
      <dgm:spPr/>
    </dgm:pt>
    <dgm:pt modelId="{1DB68285-8672-4541-83FA-EC313E0E5270}" type="pres">
      <dgm:prSet presAssocID="{CF8471E1-0D11-441E-8E36-0EFD9C2E334E}" presName="parentText" presStyleLbl="node1" presStyleIdx="0" presStyleCnt="3">
        <dgm:presLayoutVars>
          <dgm:chMax val="1"/>
          <dgm:bulletEnabled val="1"/>
        </dgm:presLayoutVars>
      </dgm:prSet>
      <dgm:spPr/>
    </dgm:pt>
    <dgm:pt modelId="{390F9B65-ECBF-4977-A47F-E2BCDC618C40}" type="pres">
      <dgm:prSet presAssocID="{CF8471E1-0D11-441E-8E36-0EFD9C2E334E}" presName="descendantText" presStyleLbl="alignAccFollowNode1" presStyleIdx="0" presStyleCnt="3">
        <dgm:presLayoutVars>
          <dgm:bulletEnabled val="1"/>
        </dgm:presLayoutVars>
      </dgm:prSet>
      <dgm:spPr/>
    </dgm:pt>
    <dgm:pt modelId="{D65DC27A-4872-49D8-AFF0-DBF711EC78F3}" type="pres">
      <dgm:prSet presAssocID="{11481545-8053-481B-AB2C-1C377A1DE890}" presName="sp" presStyleCnt="0"/>
      <dgm:spPr/>
    </dgm:pt>
    <dgm:pt modelId="{CA512510-D223-4BD3-9837-C18553FE71F3}" type="pres">
      <dgm:prSet presAssocID="{5E4E5A13-4007-4FDC-AA9C-A4AC1B6D04ED}" presName="linNode" presStyleCnt="0"/>
      <dgm:spPr/>
    </dgm:pt>
    <dgm:pt modelId="{19D19200-F43C-48F1-812C-DF6632D1775D}" type="pres">
      <dgm:prSet presAssocID="{5E4E5A13-4007-4FDC-AA9C-A4AC1B6D04ED}" presName="parentText" presStyleLbl="node1" presStyleIdx="1" presStyleCnt="3">
        <dgm:presLayoutVars>
          <dgm:chMax val="1"/>
          <dgm:bulletEnabled val="1"/>
        </dgm:presLayoutVars>
      </dgm:prSet>
      <dgm:spPr/>
    </dgm:pt>
    <dgm:pt modelId="{A3E60954-FD9B-4776-869A-33EFAA94B015}" type="pres">
      <dgm:prSet presAssocID="{5E4E5A13-4007-4FDC-AA9C-A4AC1B6D04ED}" presName="descendantText" presStyleLbl="alignAccFollowNode1" presStyleIdx="1" presStyleCnt="3">
        <dgm:presLayoutVars>
          <dgm:bulletEnabled val="1"/>
        </dgm:presLayoutVars>
      </dgm:prSet>
      <dgm:spPr/>
    </dgm:pt>
    <dgm:pt modelId="{5C174DA9-F3CE-4FD1-973F-3D97AA184D23}" type="pres">
      <dgm:prSet presAssocID="{F4495620-CC34-4A97-8169-B475007F1F16}" presName="sp" presStyleCnt="0"/>
      <dgm:spPr/>
    </dgm:pt>
    <dgm:pt modelId="{00DF5244-C96F-4FDA-91CB-CB913969FA55}" type="pres">
      <dgm:prSet presAssocID="{ABCA8DC1-5D34-43F6-82AF-846A1414D843}" presName="linNode" presStyleCnt="0"/>
      <dgm:spPr/>
    </dgm:pt>
    <dgm:pt modelId="{CEC6BAB1-6675-40B6-B933-98598417325B}" type="pres">
      <dgm:prSet presAssocID="{ABCA8DC1-5D34-43F6-82AF-846A1414D843}" presName="parentText" presStyleLbl="node1" presStyleIdx="2" presStyleCnt="3">
        <dgm:presLayoutVars>
          <dgm:chMax val="1"/>
          <dgm:bulletEnabled val="1"/>
        </dgm:presLayoutVars>
      </dgm:prSet>
      <dgm:spPr/>
    </dgm:pt>
    <dgm:pt modelId="{C965BFE2-D817-419D-AEB2-E2EC8103C591}" type="pres">
      <dgm:prSet presAssocID="{ABCA8DC1-5D34-43F6-82AF-846A1414D843}" presName="descendantText" presStyleLbl="alignAccFollowNode1" presStyleIdx="2" presStyleCnt="3">
        <dgm:presLayoutVars>
          <dgm:bulletEnabled val="1"/>
        </dgm:presLayoutVars>
      </dgm:prSet>
      <dgm:spPr/>
    </dgm:pt>
  </dgm:ptLst>
  <dgm:cxnLst>
    <dgm:cxn modelId="{AE682D14-1FF0-4E67-8106-23737B00BC95}" type="presOf" srcId="{51350263-C54E-4D72-AA65-91020253CED1}" destId="{C965BFE2-D817-419D-AEB2-E2EC8103C591}" srcOrd="0" destOrd="0" presId="urn:microsoft.com/office/officeart/2005/8/layout/vList5"/>
    <dgm:cxn modelId="{E4D94324-3BE2-468C-9A1B-9C56869FF69D}" type="presOf" srcId="{CF8471E1-0D11-441E-8E36-0EFD9C2E334E}" destId="{1DB68285-8672-4541-83FA-EC313E0E5270}" srcOrd="0" destOrd="0" presId="urn:microsoft.com/office/officeart/2005/8/layout/vList5"/>
    <dgm:cxn modelId="{E73BF934-BE2A-4A40-AE95-94FB67CF7551}" type="presOf" srcId="{ABCA8DC1-5D34-43F6-82AF-846A1414D843}" destId="{CEC6BAB1-6675-40B6-B933-98598417325B}" srcOrd="0" destOrd="0" presId="urn:microsoft.com/office/officeart/2005/8/layout/vList5"/>
    <dgm:cxn modelId="{A22E7D3C-8270-4F69-935F-B39CCB9F6BB1}" type="presOf" srcId="{5E4E5A13-4007-4FDC-AA9C-A4AC1B6D04ED}" destId="{19D19200-F43C-48F1-812C-DF6632D1775D}" srcOrd="0" destOrd="0" presId="urn:microsoft.com/office/officeart/2005/8/layout/vList5"/>
    <dgm:cxn modelId="{054C4A5B-999E-449D-8719-26D69B59B11A}" srcId="{CCFDE975-243B-4360-A71B-C446D8037DE0}" destId="{CF8471E1-0D11-441E-8E36-0EFD9C2E334E}" srcOrd="0" destOrd="0" parTransId="{EB154E2D-363C-43DB-BCF1-AE5EAE0EE7DA}" sibTransId="{11481545-8053-481B-AB2C-1C377A1DE890}"/>
    <dgm:cxn modelId="{D6BB3E70-9565-4F12-BB27-EE972FC01F7A}" srcId="{CCFDE975-243B-4360-A71B-C446D8037DE0}" destId="{5E4E5A13-4007-4FDC-AA9C-A4AC1B6D04ED}" srcOrd="1" destOrd="0" parTransId="{D5E606CA-DDAF-442D-819F-FC89AF4158E9}" sibTransId="{F4495620-CC34-4A97-8169-B475007F1F16}"/>
    <dgm:cxn modelId="{2CD91489-CC0D-4BF2-A525-C9BB4B335A3C}" type="presOf" srcId="{CCFDE975-243B-4360-A71B-C446D8037DE0}" destId="{14A75166-90BA-419A-B91F-ED4668B07E02}" srcOrd="0" destOrd="0" presId="urn:microsoft.com/office/officeart/2005/8/layout/vList5"/>
    <dgm:cxn modelId="{4231168F-09C0-4940-997C-D036C725B5D9}" srcId="{5E4E5A13-4007-4FDC-AA9C-A4AC1B6D04ED}" destId="{B88A7BDB-C763-40FB-8D7B-EAF4430C8E87}" srcOrd="0" destOrd="0" parTransId="{FE5B29CE-EF67-47FD-A8AC-324D2693DA40}" sibTransId="{E1CA12B0-3762-491E-810C-477C873C8CB2}"/>
    <dgm:cxn modelId="{6B64BA93-3886-4C84-AFA9-436CA0B8BBBD}" srcId="{CF8471E1-0D11-441E-8E36-0EFD9C2E334E}" destId="{5670A2CE-E483-4627-BA0A-F50D83B1B2E3}" srcOrd="0" destOrd="0" parTransId="{8E97060B-AA89-40ED-82B5-830B2597C63E}" sibTransId="{431EC112-866F-4640-A693-28E97FA0F682}"/>
    <dgm:cxn modelId="{DED65EA1-E657-4282-802D-BC0B632661F6}" srcId="{CCFDE975-243B-4360-A71B-C446D8037DE0}" destId="{ABCA8DC1-5D34-43F6-82AF-846A1414D843}" srcOrd="2" destOrd="0" parTransId="{0FC2E459-5185-4B64-9A98-E01618D1DE88}" sibTransId="{AA6AABF4-060A-4D27-B372-70EBCF6D4D5A}"/>
    <dgm:cxn modelId="{9FB3ECC2-5E33-4445-95DF-D454F68EA696}" type="presOf" srcId="{5670A2CE-E483-4627-BA0A-F50D83B1B2E3}" destId="{390F9B65-ECBF-4977-A47F-E2BCDC618C40}" srcOrd="0" destOrd="0" presId="urn:microsoft.com/office/officeart/2005/8/layout/vList5"/>
    <dgm:cxn modelId="{B16D6CD0-DC79-4176-AD5E-A6CA076598FA}" srcId="{ABCA8DC1-5D34-43F6-82AF-846A1414D843}" destId="{51350263-C54E-4D72-AA65-91020253CED1}" srcOrd="0" destOrd="0" parTransId="{80522EA1-FABE-4831-9D28-2896C5436321}" sibTransId="{E611A0BE-A626-4BE7-9A48-3EB487F31B4D}"/>
    <dgm:cxn modelId="{05A54DEB-ECBC-4108-BFE8-CB491FACC7EE}" type="presOf" srcId="{B88A7BDB-C763-40FB-8D7B-EAF4430C8E87}" destId="{A3E60954-FD9B-4776-869A-33EFAA94B015}" srcOrd="0" destOrd="0" presId="urn:microsoft.com/office/officeart/2005/8/layout/vList5"/>
    <dgm:cxn modelId="{D82D9E2F-B4AB-479F-A306-428AC15D902F}" type="presParOf" srcId="{14A75166-90BA-419A-B91F-ED4668B07E02}" destId="{DB0C1E32-7561-44B8-A703-3D7DB9A78F66}" srcOrd="0" destOrd="0" presId="urn:microsoft.com/office/officeart/2005/8/layout/vList5"/>
    <dgm:cxn modelId="{BA1B2315-2E9F-4D88-9A2E-F6008336E845}" type="presParOf" srcId="{DB0C1E32-7561-44B8-A703-3D7DB9A78F66}" destId="{1DB68285-8672-4541-83FA-EC313E0E5270}" srcOrd="0" destOrd="0" presId="urn:microsoft.com/office/officeart/2005/8/layout/vList5"/>
    <dgm:cxn modelId="{2F93A075-B71A-4E22-BE7C-0FED31872BFE}" type="presParOf" srcId="{DB0C1E32-7561-44B8-A703-3D7DB9A78F66}" destId="{390F9B65-ECBF-4977-A47F-E2BCDC618C40}" srcOrd="1" destOrd="0" presId="urn:microsoft.com/office/officeart/2005/8/layout/vList5"/>
    <dgm:cxn modelId="{80ABFE4A-5554-4C46-99F5-FC130F682399}" type="presParOf" srcId="{14A75166-90BA-419A-B91F-ED4668B07E02}" destId="{D65DC27A-4872-49D8-AFF0-DBF711EC78F3}" srcOrd="1" destOrd="0" presId="urn:microsoft.com/office/officeart/2005/8/layout/vList5"/>
    <dgm:cxn modelId="{B59E865F-ED51-4F10-B757-3AF7E9E14461}" type="presParOf" srcId="{14A75166-90BA-419A-B91F-ED4668B07E02}" destId="{CA512510-D223-4BD3-9837-C18553FE71F3}" srcOrd="2" destOrd="0" presId="urn:microsoft.com/office/officeart/2005/8/layout/vList5"/>
    <dgm:cxn modelId="{DEC4B71D-F652-406E-94F6-2BAAF5E26A9C}" type="presParOf" srcId="{CA512510-D223-4BD3-9837-C18553FE71F3}" destId="{19D19200-F43C-48F1-812C-DF6632D1775D}" srcOrd="0" destOrd="0" presId="urn:microsoft.com/office/officeart/2005/8/layout/vList5"/>
    <dgm:cxn modelId="{322C006B-68DB-4421-A2EB-D24044E60E0A}" type="presParOf" srcId="{CA512510-D223-4BD3-9837-C18553FE71F3}" destId="{A3E60954-FD9B-4776-869A-33EFAA94B015}" srcOrd="1" destOrd="0" presId="urn:microsoft.com/office/officeart/2005/8/layout/vList5"/>
    <dgm:cxn modelId="{89A816EB-DE80-4127-9FD2-6C0BCB02DD32}" type="presParOf" srcId="{14A75166-90BA-419A-B91F-ED4668B07E02}" destId="{5C174DA9-F3CE-4FD1-973F-3D97AA184D23}" srcOrd="3" destOrd="0" presId="urn:microsoft.com/office/officeart/2005/8/layout/vList5"/>
    <dgm:cxn modelId="{901FD651-B6AD-42B9-B681-9F9A81D6E7CB}" type="presParOf" srcId="{14A75166-90BA-419A-B91F-ED4668B07E02}" destId="{00DF5244-C96F-4FDA-91CB-CB913969FA55}" srcOrd="4" destOrd="0" presId="urn:microsoft.com/office/officeart/2005/8/layout/vList5"/>
    <dgm:cxn modelId="{8919FFA5-CAE7-4F24-804C-EE5E888C534C}" type="presParOf" srcId="{00DF5244-C96F-4FDA-91CB-CB913969FA55}" destId="{CEC6BAB1-6675-40B6-B933-98598417325B}" srcOrd="0" destOrd="0" presId="urn:microsoft.com/office/officeart/2005/8/layout/vList5"/>
    <dgm:cxn modelId="{F925CB4E-3BE2-4F6D-9623-D3E258A5E4F1}" type="presParOf" srcId="{00DF5244-C96F-4FDA-91CB-CB913969FA55}" destId="{C965BFE2-D817-419D-AEB2-E2EC8103C59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D6E04B-0DC0-46F7-97F3-9E0EC0CC47F7}"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IN"/>
        </a:p>
      </dgm:t>
    </dgm:pt>
    <dgm:pt modelId="{4204E5EC-ECAA-489E-A4E1-2F3AF9679D61}">
      <dgm:prSet/>
      <dgm:spPr/>
      <dgm:t>
        <a:bodyPr/>
        <a:lstStyle/>
        <a:p>
          <a:pPr>
            <a:lnSpc>
              <a:spcPct val="100000"/>
            </a:lnSpc>
            <a:defRPr b="1"/>
          </a:pPr>
          <a:r>
            <a:rPr lang="en-IN" dirty="0">
              <a:latin typeface="Times New Roman" panose="02020603050405020304" pitchFamily="18" charset="0"/>
              <a:cs typeface="Times New Roman" panose="02020603050405020304" pitchFamily="18" charset="0"/>
            </a:rPr>
            <a:t>App-Based Platform:</a:t>
          </a:r>
        </a:p>
      </dgm:t>
    </dgm:pt>
    <dgm:pt modelId="{7F8E6DF9-AB9D-4E54-9282-D6DD63F6DA8C}" type="parTrans" cxnId="{F32F905F-893E-4CF3-8096-72DFF1AFD871}">
      <dgm:prSet/>
      <dgm:spPr/>
      <dgm:t>
        <a:bodyPr/>
        <a:lstStyle/>
        <a:p>
          <a:endParaRPr lang="en-IN"/>
        </a:p>
      </dgm:t>
    </dgm:pt>
    <dgm:pt modelId="{B7FDF084-8F70-4202-9881-80AC4C802482}" type="sibTrans" cxnId="{F32F905F-893E-4CF3-8096-72DFF1AFD871}">
      <dgm:prSet/>
      <dgm:spPr/>
      <dgm:t>
        <a:bodyPr/>
        <a:lstStyle/>
        <a:p>
          <a:endParaRPr lang="en-IN"/>
        </a:p>
      </dgm:t>
    </dgm:pt>
    <dgm:pt modelId="{5E22B72E-905E-49EB-90E1-F15D1C08EDF8}">
      <dgm:prSet/>
      <dgm:spPr/>
      <dgm:t>
        <a:bodyPr/>
        <a:lstStyle/>
        <a:p>
          <a:pPr>
            <a:lnSpc>
              <a:spcPct val="100000"/>
            </a:lnSpc>
          </a:pPr>
          <a:r>
            <a:rPr lang="en-US" i="0" dirty="0">
              <a:latin typeface="Times New Roman" panose="02020603050405020304" pitchFamily="18" charset="0"/>
              <a:cs typeface="Times New Roman" panose="02020603050405020304" pitchFamily="18" charset="0"/>
            </a:rPr>
            <a:t>Utilize the app to create online communities for each sport where athletes can discuss, share experiences, and access resources.</a:t>
          </a:r>
          <a:endParaRPr lang="en-IN" i="0" dirty="0">
            <a:latin typeface="Times New Roman" panose="02020603050405020304" pitchFamily="18" charset="0"/>
            <a:cs typeface="Times New Roman" panose="02020603050405020304" pitchFamily="18" charset="0"/>
          </a:endParaRPr>
        </a:p>
      </dgm:t>
    </dgm:pt>
    <dgm:pt modelId="{8B89858D-3034-4171-AB43-BAB5586D2DC4}" type="parTrans" cxnId="{E549CE4E-7137-4D1B-96F7-4B92B5E937D8}">
      <dgm:prSet/>
      <dgm:spPr/>
      <dgm:t>
        <a:bodyPr/>
        <a:lstStyle/>
        <a:p>
          <a:endParaRPr lang="en-IN"/>
        </a:p>
      </dgm:t>
    </dgm:pt>
    <dgm:pt modelId="{D4518148-C507-44F1-95DC-D575AADE7B43}" type="sibTrans" cxnId="{E549CE4E-7137-4D1B-96F7-4B92B5E937D8}">
      <dgm:prSet/>
      <dgm:spPr/>
      <dgm:t>
        <a:bodyPr/>
        <a:lstStyle/>
        <a:p>
          <a:endParaRPr lang="en-IN"/>
        </a:p>
      </dgm:t>
    </dgm:pt>
    <dgm:pt modelId="{A89131AA-9799-4B08-846E-631AECB52AAC}">
      <dgm:prSet/>
      <dgm:spPr/>
      <dgm:t>
        <a:bodyPr/>
        <a:lstStyle/>
        <a:p>
          <a:pPr>
            <a:lnSpc>
              <a:spcPct val="100000"/>
            </a:lnSpc>
          </a:pPr>
          <a:r>
            <a:rPr lang="en-US" i="0" dirty="0">
              <a:latin typeface="Times New Roman" panose="02020603050405020304" pitchFamily="18" charset="0"/>
              <a:cs typeface="Times New Roman" panose="02020603050405020304" pitchFamily="18" charset="0"/>
            </a:rPr>
            <a:t>Offer virtual training programs, workout routines, and dietary plans through the app, including video tutorials and expert advice.</a:t>
          </a:r>
          <a:endParaRPr lang="en-IN" i="0" dirty="0">
            <a:latin typeface="Times New Roman" panose="02020603050405020304" pitchFamily="18" charset="0"/>
            <a:cs typeface="Times New Roman" panose="02020603050405020304" pitchFamily="18" charset="0"/>
          </a:endParaRPr>
        </a:p>
      </dgm:t>
    </dgm:pt>
    <dgm:pt modelId="{519C5407-3AEB-4F4A-BE7F-EA577C66E32F}" type="parTrans" cxnId="{056D0A88-1021-42D8-A89A-9E22F030A650}">
      <dgm:prSet/>
      <dgm:spPr/>
      <dgm:t>
        <a:bodyPr/>
        <a:lstStyle/>
        <a:p>
          <a:endParaRPr lang="en-IN"/>
        </a:p>
      </dgm:t>
    </dgm:pt>
    <dgm:pt modelId="{8155CA47-741A-4431-8E62-A767A0938C41}" type="sibTrans" cxnId="{056D0A88-1021-42D8-A89A-9E22F030A650}">
      <dgm:prSet/>
      <dgm:spPr/>
      <dgm:t>
        <a:bodyPr/>
        <a:lstStyle/>
        <a:p>
          <a:endParaRPr lang="en-IN"/>
        </a:p>
      </dgm:t>
    </dgm:pt>
    <dgm:pt modelId="{B9C86C2F-9160-466D-A84E-3500F71213EF}">
      <dgm:prSet/>
      <dgm:spPr/>
      <dgm:t>
        <a:bodyPr/>
        <a:lstStyle/>
        <a:p>
          <a:pPr>
            <a:lnSpc>
              <a:spcPct val="100000"/>
            </a:lnSpc>
            <a:defRPr b="1"/>
          </a:pPr>
          <a:r>
            <a:rPr lang="en-IN" dirty="0">
              <a:latin typeface="Times New Roman" panose="02020603050405020304" pitchFamily="18" charset="0"/>
              <a:cs typeface="Times New Roman" panose="02020603050405020304" pitchFamily="18" charset="0"/>
            </a:rPr>
            <a:t>Local Club Collaboration:</a:t>
          </a:r>
        </a:p>
      </dgm:t>
    </dgm:pt>
    <dgm:pt modelId="{2BE54C97-C976-494B-81F8-A4B7147AEA78}" type="parTrans" cxnId="{8807A8F7-C423-4285-A68E-A3F698FBE81B}">
      <dgm:prSet/>
      <dgm:spPr/>
      <dgm:t>
        <a:bodyPr/>
        <a:lstStyle/>
        <a:p>
          <a:endParaRPr lang="en-IN"/>
        </a:p>
      </dgm:t>
    </dgm:pt>
    <dgm:pt modelId="{511C2C91-7EC7-4F1C-B0DC-634CC16A9BA1}" type="sibTrans" cxnId="{8807A8F7-C423-4285-A68E-A3F698FBE81B}">
      <dgm:prSet/>
      <dgm:spPr/>
      <dgm:t>
        <a:bodyPr/>
        <a:lstStyle/>
        <a:p>
          <a:endParaRPr lang="en-IN"/>
        </a:p>
      </dgm:t>
    </dgm:pt>
    <dgm:pt modelId="{EDCDD484-4572-4386-8852-DAA5268DC2E4}">
      <dgm:prSet/>
      <dgm:spPr/>
      <dgm:t>
        <a:bodyPr/>
        <a:lstStyle/>
        <a:p>
          <a:pPr>
            <a:lnSpc>
              <a:spcPct val="100000"/>
            </a:lnSpc>
          </a:pPr>
          <a:r>
            <a:rPr lang="en-US" i="0" dirty="0">
              <a:latin typeface="Times New Roman" panose="02020603050405020304" pitchFamily="18" charset="0"/>
              <a:cs typeface="Times New Roman" panose="02020603050405020304" pitchFamily="18" charset="0"/>
            </a:rPr>
            <a:t>Partner with small local clubs to provide in-person training sessions and workshops conducted by certified coaches.</a:t>
          </a:r>
          <a:endParaRPr lang="en-IN" i="0" dirty="0">
            <a:latin typeface="Times New Roman" panose="02020603050405020304" pitchFamily="18" charset="0"/>
            <a:cs typeface="Times New Roman" panose="02020603050405020304" pitchFamily="18" charset="0"/>
          </a:endParaRPr>
        </a:p>
      </dgm:t>
    </dgm:pt>
    <dgm:pt modelId="{F3DE791C-D834-43C7-8AEC-C5E5B7910BA8}" type="parTrans" cxnId="{37CCCF8B-D66E-43BD-9DB7-AC921D096DB6}">
      <dgm:prSet/>
      <dgm:spPr/>
      <dgm:t>
        <a:bodyPr/>
        <a:lstStyle/>
        <a:p>
          <a:endParaRPr lang="en-IN"/>
        </a:p>
      </dgm:t>
    </dgm:pt>
    <dgm:pt modelId="{777B9C8B-5263-42F6-A880-4A536B795C76}" type="sibTrans" cxnId="{37CCCF8B-D66E-43BD-9DB7-AC921D096DB6}">
      <dgm:prSet/>
      <dgm:spPr/>
      <dgm:t>
        <a:bodyPr/>
        <a:lstStyle/>
        <a:p>
          <a:endParaRPr lang="en-IN"/>
        </a:p>
      </dgm:t>
    </dgm:pt>
    <dgm:pt modelId="{FCF6A6F2-9CAB-4D96-888F-3D831501A10E}">
      <dgm:prSet/>
      <dgm:spPr/>
      <dgm:t>
        <a:bodyPr/>
        <a:lstStyle/>
        <a:p>
          <a:pPr>
            <a:lnSpc>
              <a:spcPct val="100000"/>
            </a:lnSpc>
          </a:pPr>
          <a:r>
            <a:rPr lang="en-US" i="0" dirty="0">
              <a:latin typeface="Times New Roman" panose="02020603050405020304" pitchFamily="18" charset="0"/>
              <a:cs typeface="Times New Roman" panose="02020603050405020304" pitchFamily="18" charset="0"/>
            </a:rPr>
            <a:t>Provide clubs with access to training materials, equipment, and facilities to enhance on-ground training.</a:t>
          </a:r>
          <a:endParaRPr lang="en-IN" i="0" dirty="0">
            <a:latin typeface="Times New Roman" panose="02020603050405020304" pitchFamily="18" charset="0"/>
            <a:cs typeface="Times New Roman" panose="02020603050405020304" pitchFamily="18" charset="0"/>
          </a:endParaRPr>
        </a:p>
      </dgm:t>
    </dgm:pt>
    <dgm:pt modelId="{6A927487-22F3-42B1-93A7-0DA2A2FEEA96}" type="parTrans" cxnId="{36EFDFB3-C73F-4317-9534-CFF841ADD582}">
      <dgm:prSet/>
      <dgm:spPr/>
      <dgm:t>
        <a:bodyPr/>
        <a:lstStyle/>
        <a:p>
          <a:endParaRPr lang="en-IN"/>
        </a:p>
      </dgm:t>
    </dgm:pt>
    <dgm:pt modelId="{EFAE6AF8-C3E6-4622-BB6D-736A133EBC8A}" type="sibTrans" cxnId="{36EFDFB3-C73F-4317-9534-CFF841ADD582}">
      <dgm:prSet/>
      <dgm:spPr/>
      <dgm:t>
        <a:bodyPr/>
        <a:lstStyle/>
        <a:p>
          <a:endParaRPr lang="en-IN"/>
        </a:p>
      </dgm:t>
    </dgm:pt>
    <dgm:pt modelId="{B108650F-1F23-4376-8EFC-582C69886C71}">
      <dgm:prSet/>
      <dgm:spPr/>
      <dgm:t>
        <a:bodyPr/>
        <a:lstStyle/>
        <a:p>
          <a:pPr>
            <a:lnSpc>
              <a:spcPct val="100000"/>
            </a:lnSpc>
            <a:defRPr b="1"/>
          </a:pPr>
          <a:r>
            <a:rPr lang="en-IN" dirty="0">
              <a:latin typeface="Times New Roman" panose="02020603050405020304" pitchFamily="18" charset="0"/>
              <a:cs typeface="Times New Roman" panose="02020603050405020304" pitchFamily="18" charset="0"/>
            </a:rPr>
            <a:t>Event Organization:</a:t>
          </a:r>
        </a:p>
      </dgm:t>
    </dgm:pt>
    <dgm:pt modelId="{CAC68A21-4C0D-4A30-82C4-0D1FED229B05}" type="parTrans" cxnId="{7851342C-C2BB-40D8-8C76-E0FE3CD4C940}">
      <dgm:prSet/>
      <dgm:spPr/>
      <dgm:t>
        <a:bodyPr/>
        <a:lstStyle/>
        <a:p>
          <a:endParaRPr lang="en-IN"/>
        </a:p>
      </dgm:t>
    </dgm:pt>
    <dgm:pt modelId="{6F28B068-AD49-43B9-9C8D-68F0486C6606}" type="sibTrans" cxnId="{7851342C-C2BB-40D8-8C76-E0FE3CD4C940}">
      <dgm:prSet/>
      <dgm:spPr/>
      <dgm:t>
        <a:bodyPr/>
        <a:lstStyle/>
        <a:p>
          <a:endParaRPr lang="en-IN"/>
        </a:p>
      </dgm:t>
    </dgm:pt>
    <dgm:pt modelId="{8D159295-A22E-48B7-A2C4-9E82F8D794DD}">
      <dgm:prSet/>
      <dgm:spPr/>
      <dgm:t>
        <a:bodyPr/>
        <a:lstStyle/>
        <a:p>
          <a:pPr>
            <a:lnSpc>
              <a:spcPct val="100000"/>
            </a:lnSpc>
          </a:pPr>
          <a:r>
            <a:rPr lang="en-US" i="0" dirty="0">
              <a:latin typeface="Times New Roman" panose="02020603050405020304" pitchFamily="18" charset="0"/>
              <a:cs typeface="Times New Roman" panose="02020603050405020304" pitchFamily="18" charset="0"/>
            </a:rPr>
            <a:t>Organize both virtual competitions (e.g., skill challenges, online tournaments) and physical events (e.g., local matches, inter-club competitions) to encourage participation.</a:t>
          </a:r>
          <a:endParaRPr lang="en-IN" i="0" dirty="0">
            <a:latin typeface="Times New Roman" panose="02020603050405020304" pitchFamily="18" charset="0"/>
            <a:cs typeface="Times New Roman" panose="02020603050405020304" pitchFamily="18" charset="0"/>
          </a:endParaRPr>
        </a:p>
      </dgm:t>
    </dgm:pt>
    <dgm:pt modelId="{BAE895FA-BEB0-45D0-9A64-A6160D709EE0}" type="parTrans" cxnId="{F2076F70-9650-4D3C-A1C1-A96EADF8C311}">
      <dgm:prSet/>
      <dgm:spPr/>
      <dgm:t>
        <a:bodyPr/>
        <a:lstStyle/>
        <a:p>
          <a:endParaRPr lang="en-IN"/>
        </a:p>
      </dgm:t>
    </dgm:pt>
    <dgm:pt modelId="{6673AAF0-4F55-4D1A-B545-3F20509BA27F}" type="sibTrans" cxnId="{F2076F70-9650-4D3C-A1C1-A96EADF8C311}">
      <dgm:prSet/>
      <dgm:spPr/>
      <dgm:t>
        <a:bodyPr/>
        <a:lstStyle/>
        <a:p>
          <a:endParaRPr lang="en-IN"/>
        </a:p>
      </dgm:t>
    </dgm:pt>
    <dgm:pt modelId="{66FE079C-9E29-4CF0-AC87-5112A1472891}">
      <dgm:prSet/>
      <dgm:spPr/>
      <dgm:t>
        <a:bodyPr/>
        <a:lstStyle/>
        <a:p>
          <a:pPr>
            <a:lnSpc>
              <a:spcPct val="100000"/>
            </a:lnSpc>
          </a:pPr>
          <a:r>
            <a:rPr lang="en-US" i="0" dirty="0">
              <a:latin typeface="Times New Roman" panose="02020603050405020304" pitchFamily="18" charset="0"/>
              <a:cs typeface="Times New Roman" panose="02020603050405020304" pitchFamily="18" charset="0"/>
            </a:rPr>
            <a:t>Use the app to coordinate event schedules, registrations, and announcements, ensuring seamless integration between virtual and in-person events.</a:t>
          </a:r>
          <a:endParaRPr lang="en-IN" i="0" dirty="0">
            <a:latin typeface="Times New Roman" panose="02020603050405020304" pitchFamily="18" charset="0"/>
            <a:cs typeface="Times New Roman" panose="02020603050405020304" pitchFamily="18" charset="0"/>
          </a:endParaRPr>
        </a:p>
      </dgm:t>
    </dgm:pt>
    <dgm:pt modelId="{FB8FDC5B-C9CA-49E7-990B-1C5B21F308D5}" type="parTrans" cxnId="{9463AF68-A045-4330-8FF0-09EC613B8F48}">
      <dgm:prSet/>
      <dgm:spPr/>
      <dgm:t>
        <a:bodyPr/>
        <a:lstStyle/>
        <a:p>
          <a:endParaRPr lang="en-IN"/>
        </a:p>
      </dgm:t>
    </dgm:pt>
    <dgm:pt modelId="{61BF25A7-FDC8-46BD-9BC4-965F924217AF}" type="sibTrans" cxnId="{9463AF68-A045-4330-8FF0-09EC613B8F48}">
      <dgm:prSet/>
      <dgm:spPr/>
      <dgm:t>
        <a:bodyPr/>
        <a:lstStyle/>
        <a:p>
          <a:endParaRPr lang="en-IN"/>
        </a:p>
      </dgm:t>
    </dgm:pt>
    <dgm:pt modelId="{151C24E2-C376-418C-911C-39F8D1CB82C7}">
      <dgm:prSet/>
      <dgm:spPr/>
      <dgm:t>
        <a:bodyPr/>
        <a:lstStyle/>
        <a:p>
          <a:pPr>
            <a:lnSpc>
              <a:spcPct val="100000"/>
            </a:lnSpc>
            <a:defRPr b="1"/>
          </a:pPr>
          <a:r>
            <a:rPr lang="en-IN" dirty="0">
              <a:latin typeface="Times New Roman" panose="02020603050405020304" pitchFamily="18" charset="0"/>
              <a:cs typeface="Times New Roman" panose="02020603050405020304" pitchFamily="18" charset="0"/>
            </a:rPr>
            <a:t>Progress Tracking:</a:t>
          </a:r>
        </a:p>
      </dgm:t>
    </dgm:pt>
    <dgm:pt modelId="{B29431D0-37D7-4AD8-9474-748230205275}" type="parTrans" cxnId="{5DC9C895-B605-46AC-9783-28A36F76489D}">
      <dgm:prSet/>
      <dgm:spPr/>
      <dgm:t>
        <a:bodyPr/>
        <a:lstStyle/>
        <a:p>
          <a:endParaRPr lang="en-IN"/>
        </a:p>
      </dgm:t>
    </dgm:pt>
    <dgm:pt modelId="{340BCC30-5956-49F6-9FBD-2D64E446282A}" type="sibTrans" cxnId="{5DC9C895-B605-46AC-9783-28A36F76489D}">
      <dgm:prSet/>
      <dgm:spPr/>
      <dgm:t>
        <a:bodyPr/>
        <a:lstStyle/>
        <a:p>
          <a:endParaRPr lang="en-IN"/>
        </a:p>
      </dgm:t>
    </dgm:pt>
    <dgm:pt modelId="{F7C5A64C-5D85-4C7F-AC17-7BB8798C76AB}">
      <dgm:prSet/>
      <dgm:spPr/>
      <dgm:t>
        <a:bodyPr/>
        <a:lstStyle/>
        <a:p>
          <a:pPr>
            <a:lnSpc>
              <a:spcPct val="100000"/>
            </a:lnSpc>
          </a:pPr>
          <a:r>
            <a:rPr lang="en-US" i="0" dirty="0">
              <a:latin typeface="Times New Roman" panose="02020603050405020304" pitchFamily="18" charset="0"/>
              <a:cs typeface="Times New Roman" panose="02020603050405020304" pitchFamily="18" charset="0"/>
            </a:rPr>
            <a:t>Allow athletes to track their progress, set goals, and receive feedback through the app, complementing the in-person guidance they receive at clubs.</a:t>
          </a:r>
          <a:endParaRPr lang="en-IN" i="0" dirty="0">
            <a:latin typeface="Times New Roman" panose="02020603050405020304" pitchFamily="18" charset="0"/>
            <a:cs typeface="Times New Roman" panose="02020603050405020304" pitchFamily="18" charset="0"/>
          </a:endParaRPr>
        </a:p>
      </dgm:t>
    </dgm:pt>
    <dgm:pt modelId="{4EDA522C-76EA-4E3A-AD8C-E24DA85E3435}" type="parTrans" cxnId="{33F4D5B4-173F-40EE-AC5D-3045129E192A}">
      <dgm:prSet/>
      <dgm:spPr/>
      <dgm:t>
        <a:bodyPr/>
        <a:lstStyle/>
        <a:p>
          <a:endParaRPr lang="en-IN"/>
        </a:p>
      </dgm:t>
    </dgm:pt>
    <dgm:pt modelId="{6462DB60-B9B5-4DAC-891F-F6605C1F3C4A}" type="sibTrans" cxnId="{33F4D5B4-173F-40EE-AC5D-3045129E192A}">
      <dgm:prSet/>
      <dgm:spPr/>
      <dgm:t>
        <a:bodyPr/>
        <a:lstStyle/>
        <a:p>
          <a:endParaRPr lang="en-IN"/>
        </a:p>
      </dgm:t>
    </dgm:pt>
    <dgm:pt modelId="{5147FE43-F2D3-417C-956A-37C7AE50D369}">
      <dgm:prSet/>
      <dgm:spPr/>
      <dgm:t>
        <a:bodyPr/>
        <a:lstStyle/>
        <a:p>
          <a:pPr>
            <a:lnSpc>
              <a:spcPct val="100000"/>
            </a:lnSpc>
          </a:pPr>
          <a:r>
            <a:rPr lang="en-US" i="0" dirty="0">
              <a:latin typeface="Times New Roman" panose="02020603050405020304" pitchFamily="18" charset="0"/>
              <a:cs typeface="Times New Roman" panose="02020603050405020304" pitchFamily="18" charset="0"/>
            </a:rPr>
            <a:t>Provide regular updates and insights from both virtual and physical training sessions to keep athletes motivated and informed.</a:t>
          </a:r>
          <a:endParaRPr lang="en-IN" i="0" dirty="0">
            <a:latin typeface="Times New Roman" panose="02020603050405020304" pitchFamily="18" charset="0"/>
            <a:cs typeface="Times New Roman" panose="02020603050405020304" pitchFamily="18" charset="0"/>
          </a:endParaRPr>
        </a:p>
      </dgm:t>
    </dgm:pt>
    <dgm:pt modelId="{949F2D3E-CDF9-495D-B5C2-112534626F33}" type="parTrans" cxnId="{90AD2631-0D0E-4D39-A930-E229D9B446F2}">
      <dgm:prSet/>
      <dgm:spPr/>
      <dgm:t>
        <a:bodyPr/>
        <a:lstStyle/>
        <a:p>
          <a:endParaRPr lang="en-IN"/>
        </a:p>
      </dgm:t>
    </dgm:pt>
    <dgm:pt modelId="{28B0351E-FDAF-4334-AC85-BF3D9874E736}" type="sibTrans" cxnId="{90AD2631-0D0E-4D39-A930-E229D9B446F2}">
      <dgm:prSet/>
      <dgm:spPr/>
      <dgm:t>
        <a:bodyPr/>
        <a:lstStyle/>
        <a:p>
          <a:endParaRPr lang="en-IN"/>
        </a:p>
      </dgm:t>
    </dgm:pt>
    <dgm:pt modelId="{C10B286A-4A4C-453E-AB67-5701A346223E}" type="pres">
      <dgm:prSet presAssocID="{E5D6E04B-0DC0-46F7-97F3-9E0EC0CC47F7}" presName="root" presStyleCnt="0">
        <dgm:presLayoutVars>
          <dgm:dir/>
          <dgm:resizeHandles val="exact"/>
        </dgm:presLayoutVars>
      </dgm:prSet>
      <dgm:spPr/>
    </dgm:pt>
    <dgm:pt modelId="{2DFDE0DD-CAF8-4E02-A480-08EBE1DA3743}" type="pres">
      <dgm:prSet presAssocID="{4204E5EC-ECAA-489E-A4E1-2F3AF9679D61}" presName="compNode" presStyleCnt="0"/>
      <dgm:spPr/>
    </dgm:pt>
    <dgm:pt modelId="{DE0F94E6-2E82-4C75-9F43-2D38D8058569}" type="pres">
      <dgm:prSet presAssocID="{4204E5EC-ECAA-489E-A4E1-2F3AF9679D6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ort Balls"/>
        </a:ext>
      </dgm:extLst>
    </dgm:pt>
    <dgm:pt modelId="{AD4D946E-01B8-4089-A81F-76177AFD5673}" type="pres">
      <dgm:prSet presAssocID="{4204E5EC-ECAA-489E-A4E1-2F3AF9679D61}" presName="iconSpace" presStyleCnt="0"/>
      <dgm:spPr/>
    </dgm:pt>
    <dgm:pt modelId="{5E8CF5BB-FED6-4E1A-A3F1-4FFAEA1DF57F}" type="pres">
      <dgm:prSet presAssocID="{4204E5EC-ECAA-489E-A4E1-2F3AF9679D61}" presName="parTx" presStyleLbl="revTx" presStyleIdx="0" presStyleCnt="8">
        <dgm:presLayoutVars>
          <dgm:chMax val="0"/>
          <dgm:chPref val="0"/>
        </dgm:presLayoutVars>
      </dgm:prSet>
      <dgm:spPr/>
    </dgm:pt>
    <dgm:pt modelId="{59B3AB08-F82A-4B8E-8133-3948D2461043}" type="pres">
      <dgm:prSet presAssocID="{4204E5EC-ECAA-489E-A4E1-2F3AF9679D61}" presName="txSpace" presStyleCnt="0"/>
      <dgm:spPr/>
    </dgm:pt>
    <dgm:pt modelId="{12808708-926F-4A0D-B9C8-8A56CE3CD09F}" type="pres">
      <dgm:prSet presAssocID="{4204E5EC-ECAA-489E-A4E1-2F3AF9679D61}" presName="desTx" presStyleLbl="revTx" presStyleIdx="1" presStyleCnt="8">
        <dgm:presLayoutVars/>
      </dgm:prSet>
      <dgm:spPr/>
    </dgm:pt>
    <dgm:pt modelId="{81F121DD-3334-4A52-B4CE-5ACCD0110B6D}" type="pres">
      <dgm:prSet presAssocID="{B7FDF084-8F70-4202-9881-80AC4C802482}" presName="sibTrans" presStyleCnt="0"/>
      <dgm:spPr/>
    </dgm:pt>
    <dgm:pt modelId="{EADBA556-6B40-47F7-8D8D-0D69950B246C}" type="pres">
      <dgm:prSet presAssocID="{B9C86C2F-9160-466D-A84E-3500F71213EF}" presName="compNode" presStyleCnt="0"/>
      <dgm:spPr/>
    </dgm:pt>
    <dgm:pt modelId="{37F351FB-DE39-40CD-AC46-8A7CFFA121D2}" type="pres">
      <dgm:prSet presAssocID="{B9C86C2F-9160-466D-A84E-3500F71213E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B3F6B00A-A9AA-4EC3-B769-CBCCF38F16E7}" type="pres">
      <dgm:prSet presAssocID="{B9C86C2F-9160-466D-A84E-3500F71213EF}" presName="iconSpace" presStyleCnt="0"/>
      <dgm:spPr/>
    </dgm:pt>
    <dgm:pt modelId="{C54139A7-7C2C-4068-95D3-915909A1A109}" type="pres">
      <dgm:prSet presAssocID="{B9C86C2F-9160-466D-A84E-3500F71213EF}" presName="parTx" presStyleLbl="revTx" presStyleIdx="2" presStyleCnt="8">
        <dgm:presLayoutVars>
          <dgm:chMax val="0"/>
          <dgm:chPref val="0"/>
        </dgm:presLayoutVars>
      </dgm:prSet>
      <dgm:spPr/>
    </dgm:pt>
    <dgm:pt modelId="{FDAF1CE7-B482-40CC-94BF-FF6D7FE463DE}" type="pres">
      <dgm:prSet presAssocID="{B9C86C2F-9160-466D-A84E-3500F71213EF}" presName="txSpace" presStyleCnt="0"/>
      <dgm:spPr/>
    </dgm:pt>
    <dgm:pt modelId="{6EF55B03-453B-4921-9F2E-420D1D4F7ECD}" type="pres">
      <dgm:prSet presAssocID="{B9C86C2F-9160-466D-A84E-3500F71213EF}" presName="desTx" presStyleLbl="revTx" presStyleIdx="3" presStyleCnt="8">
        <dgm:presLayoutVars/>
      </dgm:prSet>
      <dgm:spPr/>
    </dgm:pt>
    <dgm:pt modelId="{5508F0A9-8B47-49F3-BCE3-C7F4E896FF26}" type="pres">
      <dgm:prSet presAssocID="{511C2C91-7EC7-4F1C-B0DC-634CC16A9BA1}" presName="sibTrans" presStyleCnt="0"/>
      <dgm:spPr/>
    </dgm:pt>
    <dgm:pt modelId="{08A9D524-9CD4-4486-B560-0E7B49E1884B}" type="pres">
      <dgm:prSet presAssocID="{B108650F-1F23-4376-8EFC-582C69886C71}" presName="compNode" presStyleCnt="0"/>
      <dgm:spPr/>
    </dgm:pt>
    <dgm:pt modelId="{607A2453-1788-4F51-A2B5-1288881E76CA}" type="pres">
      <dgm:prSet presAssocID="{B108650F-1F23-4376-8EFC-582C69886C7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rseshoe"/>
        </a:ext>
      </dgm:extLst>
    </dgm:pt>
    <dgm:pt modelId="{D9798006-C591-4D0B-ACDE-E821112AB3AC}" type="pres">
      <dgm:prSet presAssocID="{B108650F-1F23-4376-8EFC-582C69886C71}" presName="iconSpace" presStyleCnt="0"/>
      <dgm:spPr/>
    </dgm:pt>
    <dgm:pt modelId="{1FD0BEE8-AE58-4707-88B4-EDA098B69BD1}" type="pres">
      <dgm:prSet presAssocID="{B108650F-1F23-4376-8EFC-582C69886C71}" presName="parTx" presStyleLbl="revTx" presStyleIdx="4" presStyleCnt="8">
        <dgm:presLayoutVars>
          <dgm:chMax val="0"/>
          <dgm:chPref val="0"/>
        </dgm:presLayoutVars>
      </dgm:prSet>
      <dgm:spPr/>
    </dgm:pt>
    <dgm:pt modelId="{0324C8C6-B8C6-48AD-8EAE-FAD174737036}" type="pres">
      <dgm:prSet presAssocID="{B108650F-1F23-4376-8EFC-582C69886C71}" presName="txSpace" presStyleCnt="0"/>
      <dgm:spPr/>
    </dgm:pt>
    <dgm:pt modelId="{82A6732D-CD63-4E30-B1F8-345A2044363A}" type="pres">
      <dgm:prSet presAssocID="{B108650F-1F23-4376-8EFC-582C69886C71}" presName="desTx" presStyleLbl="revTx" presStyleIdx="5" presStyleCnt="8">
        <dgm:presLayoutVars/>
      </dgm:prSet>
      <dgm:spPr/>
    </dgm:pt>
    <dgm:pt modelId="{4BCEF71B-FAA7-4E97-A918-DF1C739BB9FB}" type="pres">
      <dgm:prSet presAssocID="{6F28B068-AD49-43B9-9C8D-68F0486C6606}" presName="sibTrans" presStyleCnt="0"/>
      <dgm:spPr/>
    </dgm:pt>
    <dgm:pt modelId="{F4238624-517C-4259-8684-0C1EEB6A4859}" type="pres">
      <dgm:prSet presAssocID="{151C24E2-C376-418C-911C-39F8D1CB82C7}" presName="compNode" presStyleCnt="0"/>
      <dgm:spPr/>
    </dgm:pt>
    <dgm:pt modelId="{6B4C217F-099A-4D20-99F6-BD05B0E5E407}" type="pres">
      <dgm:prSet presAssocID="{151C24E2-C376-418C-911C-39F8D1CB82C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ignal"/>
        </a:ext>
      </dgm:extLst>
    </dgm:pt>
    <dgm:pt modelId="{1BDC77A2-0685-436A-961F-4AA7D48DAD9A}" type="pres">
      <dgm:prSet presAssocID="{151C24E2-C376-418C-911C-39F8D1CB82C7}" presName="iconSpace" presStyleCnt="0"/>
      <dgm:spPr/>
    </dgm:pt>
    <dgm:pt modelId="{3DFEE0A1-FFE9-40BD-903E-DFF3E6080422}" type="pres">
      <dgm:prSet presAssocID="{151C24E2-C376-418C-911C-39F8D1CB82C7}" presName="parTx" presStyleLbl="revTx" presStyleIdx="6" presStyleCnt="8">
        <dgm:presLayoutVars>
          <dgm:chMax val="0"/>
          <dgm:chPref val="0"/>
        </dgm:presLayoutVars>
      </dgm:prSet>
      <dgm:spPr/>
    </dgm:pt>
    <dgm:pt modelId="{D932D050-4EB4-41A1-9EF7-65592B3889F8}" type="pres">
      <dgm:prSet presAssocID="{151C24E2-C376-418C-911C-39F8D1CB82C7}" presName="txSpace" presStyleCnt="0"/>
      <dgm:spPr/>
    </dgm:pt>
    <dgm:pt modelId="{45932ED4-B2B9-4CC4-8367-5BA9DE489B84}" type="pres">
      <dgm:prSet presAssocID="{151C24E2-C376-418C-911C-39F8D1CB82C7}" presName="desTx" presStyleLbl="revTx" presStyleIdx="7" presStyleCnt="8">
        <dgm:presLayoutVars/>
      </dgm:prSet>
      <dgm:spPr/>
    </dgm:pt>
  </dgm:ptLst>
  <dgm:cxnLst>
    <dgm:cxn modelId="{3D945122-805F-40F2-BA4A-2DD089F99C8E}" type="presOf" srcId="{E5D6E04B-0DC0-46F7-97F3-9E0EC0CC47F7}" destId="{C10B286A-4A4C-453E-AB67-5701A346223E}" srcOrd="0" destOrd="0" presId="urn:microsoft.com/office/officeart/2018/5/layout/CenteredIconLabelDescriptionList"/>
    <dgm:cxn modelId="{7851342C-C2BB-40D8-8C76-E0FE3CD4C940}" srcId="{E5D6E04B-0DC0-46F7-97F3-9E0EC0CC47F7}" destId="{B108650F-1F23-4376-8EFC-582C69886C71}" srcOrd="2" destOrd="0" parTransId="{CAC68A21-4C0D-4A30-82C4-0D1FED229B05}" sibTransId="{6F28B068-AD49-43B9-9C8D-68F0486C6606}"/>
    <dgm:cxn modelId="{90AD2631-0D0E-4D39-A930-E229D9B446F2}" srcId="{151C24E2-C376-418C-911C-39F8D1CB82C7}" destId="{5147FE43-F2D3-417C-956A-37C7AE50D369}" srcOrd="1" destOrd="0" parTransId="{949F2D3E-CDF9-495D-B5C2-112534626F33}" sibTransId="{28B0351E-FDAF-4334-AC85-BF3D9874E736}"/>
    <dgm:cxn modelId="{933EA13C-27F6-41B3-B7DB-E1A57DD9648E}" type="presOf" srcId="{4204E5EC-ECAA-489E-A4E1-2F3AF9679D61}" destId="{5E8CF5BB-FED6-4E1A-A3F1-4FFAEA1DF57F}" srcOrd="0" destOrd="0" presId="urn:microsoft.com/office/officeart/2018/5/layout/CenteredIconLabelDescriptionList"/>
    <dgm:cxn modelId="{F32F905F-893E-4CF3-8096-72DFF1AFD871}" srcId="{E5D6E04B-0DC0-46F7-97F3-9E0EC0CC47F7}" destId="{4204E5EC-ECAA-489E-A4E1-2F3AF9679D61}" srcOrd="0" destOrd="0" parTransId="{7F8E6DF9-AB9D-4E54-9282-D6DD63F6DA8C}" sibTransId="{B7FDF084-8F70-4202-9881-80AC4C802482}"/>
    <dgm:cxn modelId="{75E80F63-F9AB-45BC-9E3C-E16D8ACE6DF5}" type="presOf" srcId="{8D159295-A22E-48B7-A2C4-9E82F8D794DD}" destId="{82A6732D-CD63-4E30-B1F8-345A2044363A}" srcOrd="0" destOrd="0" presId="urn:microsoft.com/office/officeart/2018/5/layout/CenteredIconLabelDescriptionList"/>
    <dgm:cxn modelId="{9463AF68-A045-4330-8FF0-09EC613B8F48}" srcId="{B108650F-1F23-4376-8EFC-582C69886C71}" destId="{66FE079C-9E29-4CF0-AC87-5112A1472891}" srcOrd="1" destOrd="0" parTransId="{FB8FDC5B-C9CA-49E7-990B-1C5B21F308D5}" sibTransId="{61BF25A7-FDC8-46BD-9BC4-965F924217AF}"/>
    <dgm:cxn modelId="{37D37E6D-43B7-4B60-8A54-9BD9FC2B97FB}" type="presOf" srcId="{5147FE43-F2D3-417C-956A-37C7AE50D369}" destId="{45932ED4-B2B9-4CC4-8367-5BA9DE489B84}" srcOrd="0" destOrd="1" presId="urn:microsoft.com/office/officeart/2018/5/layout/CenteredIconLabelDescriptionList"/>
    <dgm:cxn modelId="{E549CE4E-7137-4D1B-96F7-4B92B5E937D8}" srcId="{4204E5EC-ECAA-489E-A4E1-2F3AF9679D61}" destId="{5E22B72E-905E-49EB-90E1-F15D1C08EDF8}" srcOrd="0" destOrd="0" parTransId="{8B89858D-3034-4171-AB43-BAB5586D2DC4}" sibTransId="{D4518148-C507-44F1-95DC-D575AADE7B43}"/>
    <dgm:cxn modelId="{F2076F70-9650-4D3C-A1C1-A96EADF8C311}" srcId="{B108650F-1F23-4376-8EFC-582C69886C71}" destId="{8D159295-A22E-48B7-A2C4-9E82F8D794DD}" srcOrd="0" destOrd="0" parTransId="{BAE895FA-BEB0-45D0-9A64-A6160D709EE0}" sibTransId="{6673AAF0-4F55-4D1A-B545-3F20509BA27F}"/>
    <dgm:cxn modelId="{39C3B857-12BD-4EC3-951E-5DA7523778EE}" type="presOf" srcId="{66FE079C-9E29-4CF0-AC87-5112A1472891}" destId="{82A6732D-CD63-4E30-B1F8-345A2044363A}" srcOrd="0" destOrd="1" presId="urn:microsoft.com/office/officeart/2018/5/layout/CenteredIconLabelDescriptionList"/>
    <dgm:cxn modelId="{056D0A88-1021-42D8-A89A-9E22F030A650}" srcId="{4204E5EC-ECAA-489E-A4E1-2F3AF9679D61}" destId="{A89131AA-9799-4B08-846E-631AECB52AAC}" srcOrd="1" destOrd="0" parTransId="{519C5407-3AEB-4F4A-BE7F-EA577C66E32F}" sibTransId="{8155CA47-741A-4431-8E62-A767A0938C41}"/>
    <dgm:cxn modelId="{37CCCF8B-D66E-43BD-9DB7-AC921D096DB6}" srcId="{B9C86C2F-9160-466D-A84E-3500F71213EF}" destId="{EDCDD484-4572-4386-8852-DAA5268DC2E4}" srcOrd="0" destOrd="0" parTransId="{F3DE791C-D834-43C7-8AEC-C5E5B7910BA8}" sibTransId="{777B9C8B-5263-42F6-A880-4A536B795C76}"/>
    <dgm:cxn modelId="{5DC9C895-B605-46AC-9783-28A36F76489D}" srcId="{E5D6E04B-0DC0-46F7-97F3-9E0EC0CC47F7}" destId="{151C24E2-C376-418C-911C-39F8D1CB82C7}" srcOrd="3" destOrd="0" parTransId="{B29431D0-37D7-4AD8-9474-748230205275}" sibTransId="{340BCC30-5956-49F6-9FBD-2D64E446282A}"/>
    <dgm:cxn modelId="{8190DF96-3AC4-44F6-8717-5D6637DBDDB7}" type="presOf" srcId="{EDCDD484-4572-4386-8852-DAA5268DC2E4}" destId="{6EF55B03-453B-4921-9F2E-420D1D4F7ECD}" srcOrd="0" destOrd="0" presId="urn:microsoft.com/office/officeart/2018/5/layout/CenteredIconLabelDescriptionList"/>
    <dgm:cxn modelId="{36EFDFB3-C73F-4317-9534-CFF841ADD582}" srcId="{B9C86C2F-9160-466D-A84E-3500F71213EF}" destId="{FCF6A6F2-9CAB-4D96-888F-3D831501A10E}" srcOrd="1" destOrd="0" parTransId="{6A927487-22F3-42B1-93A7-0DA2A2FEEA96}" sibTransId="{EFAE6AF8-C3E6-4622-BB6D-736A133EBC8A}"/>
    <dgm:cxn modelId="{33F4D5B4-173F-40EE-AC5D-3045129E192A}" srcId="{151C24E2-C376-418C-911C-39F8D1CB82C7}" destId="{F7C5A64C-5D85-4C7F-AC17-7BB8798C76AB}" srcOrd="0" destOrd="0" parTransId="{4EDA522C-76EA-4E3A-AD8C-E24DA85E3435}" sibTransId="{6462DB60-B9B5-4DAC-891F-F6605C1F3C4A}"/>
    <dgm:cxn modelId="{6EE6DABA-DC30-4863-B3C9-6DA359C7CC46}" type="presOf" srcId="{A89131AA-9799-4B08-846E-631AECB52AAC}" destId="{12808708-926F-4A0D-B9C8-8A56CE3CD09F}" srcOrd="0" destOrd="1" presId="urn:microsoft.com/office/officeart/2018/5/layout/CenteredIconLabelDescriptionList"/>
    <dgm:cxn modelId="{F86468C5-FD19-422D-922C-F0498C1B949C}" type="presOf" srcId="{5E22B72E-905E-49EB-90E1-F15D1C08EDF8}" destId="{12808708-926F-4A0D-B9C8-8A56CE3CD09F}" srcOrd="0" destOrd="0" presId="urn:microsoft.com/office/officeart/2018/5/layout/CenteredIconLabelDescriptionList"/>
    <dgm:cxn modelId="{E149ABC5-9351-43C7-A6C2-85FD4FA823C4}" type="presOf" srcId="{FCF6A6F2-9CAB-4D96-888F-3D831501A10E}" destId="{6EF55B03-453B-4921-9F2E-420D1D4F7ECD}" srcOrd="0" destOrd="1" presId="urn:microsoft.com/office/officeart/2018/5/layout/CenteredIconLabelDescriptionList"/>
    <dgm:cxn modelId="{3891E2E0-EEF0-48CC-92BB-9473138B2E3C}" type="presOf" srcId="{B9C86C2F-9160-466D-A84E-3500F71213EF}" destId="{C54139A7-7C2C-4068-95D3-915909A1A109}" srcOrd="0" destOrd="0" presId="urn:microsoft.com/office/officeart/2018/5/layout/CenteredIconLabelDescriptionList"/>
    <dgm:cxn modelId="{DFAD10E4-5F11-46B6-AAFC-48D428305F94}" type="presOf" srcId="{B108650F-1F23-4376-8EFC-582C69886C71}" destId="{1FD0BEE8-AE58-4707-88B4-EDA098B69BD1}" srcOrd="0" destOrd="0" presId="urn:microsoft.com/office/officeart/2018/5/layout/CenteredIconLabelDescriptionList"/>
    <dgm:cxn modelId="{77C06FEF-BF82-4154-8BAC-EE32C16E49E7}" type="presOf" srcId="{F7C5A64C-5D85-4C7F-AC17-7BB8798C76AB}" destId="{45932ED4-B2B9-4CC4-8367-5BA9DE489B84}" srcOrd="0" destOrd="0" presId="urn:microsoft.com/office/officeart/2018/5/layout/CenteredIconLabelDescriptionList"/>
    <dgm:cxn modelId="{8807A8F7-C423-4285-A68E-A3F698FBE81B}" srcId="{E5D6E04B-0DC0-46F7-97F3-9E0EC0CC47F7}" destId="{B9C86C2F-9160-466D-A84E-3500F71213EF}" srcOrd="1" destOrd="0" parTransId="{2BE54C97-C976-494B-81F8-A4B7147AEA78}" sibTransId="{511C2C91-7EC7-4F1C-B0DC-634CC16A9BA1}"/>
    <dgm:cxn modelId="{AFD02CFE-265F-4792-A157-1CA413177690}" type="presOf" srcId="{151C24E2-C376-418C-911C-39F8D1CB82C7}" destId="{3DFEE0A1-FFE9-40BD-903E-DFF3E6080422}" srcOrd="0" destOrd="0" presId="urn:microsoft.com/office/officeart/2018/5/layout/CenteredIconLabelDescriptionList"/>
    <dgm:cxn modelId="{9FB81AE0-AA14-4EB9-9FF7-6EDDAF5A0EDD}" type="presParOf" srcId="{C10B286A-4A4C-453E-AB67-5701A346223E}" destId="{2DFDE0DD-CAF8-4E02-A480-08EBE1DA3743}" srcOrd="0" destOrd="0" presId="urn:microsoft.com/office/officeart/2018/5/layout/CenteredIconLabelDescriptionList"/>
    <dgm:cxn modelId="{3D089F9A-2C66-49BB-A37A-E9A085463DCA}" type="presParOf" srcId="{2DFDE0DD-CAF8-4E02-A480-08EBE1DA3743}" destId="{DE0F94E6-2E82-4C75-9F43-2D38D8058569}" srcOrd="0" destOrd="0" presId="urn:microsoft.com/office/officeart/2018/5/layout/CenteredIconLabelDescriptionList"/>
    <dgm:cxn modelId="{5A377F6A-FBDA-47EF-BE44-6CA1997E8949}" type="presParOf" srcId="{2DFDE0DD-CAF8-4E02-A480-08EBE1DA3743}" destId="{AD4D946E-01B8-4089-A81F-76177AFD5673}" srcOrd="1" destOrd="0" presId="urn:microsoft.com/office/officeart/2018/5/layout/CenteredIconLabelDescriptionList"/>
    <dgm:cxn modelId="{2A437735-F5C6-4C96-9B8F-5D0ECF679873}" type="presParOf" srcId="{2DFDE0DD-CAF8-4E02-A480-08EBE1DA3743}" destId="{5E8CF5BB-FED6-4E1A-A3F1-4FFAEA1DF57F}" srcOrd="2" destOrd="0" presId="urn:microsoft.com/office/officeart/2018/5/layout/CenteredIconLabelDescriptionList"/>
    <dgm:cxn modelId="{FF1234DC-17D9-47FF-BFFA-653EA1B868DB}" type="presParOf" srcId="{2DFDE0DD-CAF8-4E02-A480-08EBE1DA3743}" destId="{59B3AB08-F82A-4B8E-8133-3948D2461043}" srcOrd="3" destOrd="0" presId="urn:microsoft.com/office/officeart/2018/5/layout/CenteredIconLabelDescriptionList"/>
    <dgm:cxn modelId="{D17E0E3D-A56C-452C-9F9E-1BD9DB3BE79E}" type="presParOf" srcId="{2DFDE0DD-CAF8-4E02-A480-08EBE1DA3743}" destId="{12808708-926F-4A0D-B9C8-8A56CE3CD09F}" srcOrd="4" destOrd="0" presId="urn:microsoft.com/office/officeart/2018/5/layout/CenteredIconLabelDescriptionList"/>
    <dgm:cxn modelId="{B3F56C14-E191-4949-8D72-E52E586E31CE}" type="presParOf" srcId="{C10B286A-4A4C-453E-AB67-5701A346223E}" destId="{81F121DD-3334-4A52-B4CE-5ACCD0110B6D}" srcOrd="1" destOrd="0" presId="urn:microsoft.com/office/officeart/2018/5/layout/CenteredIconLabelDescriptionList"/>
    <dgm:cxn modelId="{B2215A27-0507-49DB-B0AB-93F333D05D98}" type="presParOf" srcId="{C10B286A-4A4C-453E-AB67-5701A346223E}" destId="{EADBA556-6B40-47F7-8D8D-0D69950B246C}" srcOrd="2" destOrd="0" presId="urn:microsoft.com/office/officeart/2018/5/layout/CenteredIconLabelDescriptionList"/>
    <dgm:cxn modelId="{BA35AB9E-968C-427E-AE75-878D4419EA87}" type="presParOf" srcId="{EADBA556-6B40-47F7-8D8D-0D69950B246C}" destId="{37F351FB-DE39-40CD-AC46-8A7CFFA121D2}" srcOrd="0" destOrd="0" presId="urn:microsoft.com/office/officeart/2018/5/layout/CenteredIconLabelDescriptionList"/>
    <dgm:cxn modelId="{4D021586-A53E-425F-A1CC-E3D1C6857C5C}" type="presParOf" srcId="{EADBA556-6B40-47F7-8D8D-0D69950B246C}" destId="{B3F6B00A-A9AA-4EC3-B769-CBCCF38F16E7}" srcOrd="1" destOrd="0" presId="urn:microsoft.com/office/officeart/2018/5/layout/CenteredIconLabelDescriptionList"/>
    <dgm:cxn modelId="{71C9DC30-582C-432C-97BF-51184671E4E1}" type="presParOf" srcId="{EADBA556-6B40-47F7-8D8D-0D69950B246C}" destId="{C54139A7-7C2C-4068-95D3-915909A1A109}" srcOrd="2" destOrd="0" presId="urn:microsoft.com/office/officeart/2018/5/layout/CenteredIconLabelDescriptionList"/>
    <dgm:cxn modelId="{6BF4F368-F46A-4B73-BC69-65A1300B21EB}" type="presParOf" srcId="{EADBA556-6B40-47F7-8D8D-0D69950B246C}" destId="{FDAF1CE7-B482-40CC-94BF-FF6D7FE463DE}" srcOrd="3" destOrd="0" presId="urn:microsoft.com/office/officeart/2018/5/layout/CenteredIconLabelDescriptionList"/>
    <dgm:cxn modelId="{3C2F6A3A-DCC2-424E-BA97-B4EA8BE81260}" type="presParOf" srcId="{EADBA556-6B40-47F7-8D8D-0D69950B246C}" destId="{6EF55B03-453B-4921-9F2E-420D1D4F7ECD}" srcOrd="4" destOrd="0" presId="urn:microsoft.com/office/officeart/2018/5/layout/CenteredIconLabelDescriptionList"/>
    <dgm:cxn modelId="{CB7F469B-3F79-4F5C-8404-2C84ABE2E5F9}" type="presParOf" srcId="{C10B286A-4A4C-453E-AB67-5701A346223E}" destId="{5508F0A9-8B47-49F3-BCE3-C7F4E896FF26}" srcOrd="3" destOrd="0" presId="urn:microsoft.com/office/officeart/2018/5/layout/CenteredIconLabelDescriptionList"/>
    <dgm:cxn modelId="{0A71C42C-573C-429F-84DE-A9B5974A310D}" type="presParOf" srcId="{C10B286A-4A4C-453E-AB67-5701A346223E}" destId="{08A9D524-9CD4-4486-B560-0E7B49E1884B}" srcOrd="4" destOrd="0" presId="urn:microsoft.com/office/officeart/2018/5/layout/CenteredIconLabelDescriptionList"/>
    <dgm:cxn modelId="{4124E9E3-0179-49BF-9427-EC73D3A2B9E9}" type="presParOf" srcId="{08A9D524-9CD4-4486-B560-0E7B49E1884B}" destId="{607A2453-1788-4F51-A2B5-1288881E76CA}" srcOrd="0" destOrd="0" presId="urn:microsoft.com/office/officeart/2018/5/layout/CenteredIconLabelDescriptionList"/>
    <dgm:cxn modelId="{1ABA3436-76B1-4535-8482-DC46FC45208B}" type="presParOf" srcId="{08A9D524-9CD4-4486-B560-0E7B49E1884B}" destId="{D9798006-C591-4D0B-ACDE-E821112AB3AC}" srcOrd="1" destOrd="0" presId="urn:microsoft.com/office/officeart/2018/5/layout/CenteredIconLabelDescriptionList"/>
    <dgm:cxn modelId="{84AD9BF2-A928-4EA0-8E56-BC651377EF53}" type="presParOf" srcId="{08A9D524-9CD4-4486-B560-0E7B49E1884B}" destId="{1FD0BEE8-AE58-4707-88B4-EDA098B69BD1}" srcOrd="2" destOrd="0" presId="urn:microsoft.com/office/officeart/2018/5/layout/CenteredIconLabelDescriptionList"/>
    <dgm:cxn modelId="{76C49C50-A39B-454B-B759-6FA29010F390}" type="presParOf" srcId="{08A9D524-9CD4-4486-B560-0E7B49E1884B}" destId="{0324C8C6-B8C6-48AD-8EAE-FAD174737036}" srcOrd="3" destOrd="0" presId="urn:microsoft.com/office/officeart/2018/5/layout/CenteredIconLabelDescriptionList"/>
    <dgm:cxn modelId="{2E20D23E-184B-41A0-8B72-5686E7D61A7C}" type="presParOf" srcId="{08A9D524-9CD4-4486-B560-0E7B49E1884B}" destId="{82A6732D-CD63-4E30-B1F8-345A2044363A}" srcOrd="4" destOrd="0" presId="urn:microsoft.com/office/officeart/2018/5/layout/CenteredIconLabelDescriptionList"/>
    <dgm:cxn modelId="{94DF8A46-A46F-4C56-8217-74FB20D63FE5}" type="presParOf" srcId="{C10B286A-4A4C-453E-AB67-5701A346223E}" destId="{4BCEF71B-FAA7-4E97-A918-DF1C739BB9FB}" srcOrd="5" destOrd="0" presId="urn:microsoft.com/office/officeart/2018/5/layout/CenteredIconLabelDescriptionList"/>
    <dgm:cxn modelId="{AA2939B6-8D8E-487F-80F0-841AA6285197}" type="presParOf" srcId="{C10B286A-4A4C-453E-AB67-5701A346223E}" destId="{F4238624-517C-4259-8684-0C1EEB6A4859}" srcOrd="6" destOrd="0" presId="urn:microsoft.com/office/officeart/2018/5/layout/CenteredIconLabelDescriptionList"/>
    <dgm:cxn modelId="{35949DA0-389F-4144-B1DD-6B0815C88E14}" type="presParOf" srcId="{F4238624-517C-4259-8684-0C1EEB6A4859}" destId="{6B4C217F-099A-4D20-99F6-BD05B0E5E407}" srcOrd="0" destOrd="0" presId="urn:microsoft.com/office/officeart/2018/5/layout/CenteredIconLabelDescriptionList"/>
    <dgm:cxn modelId="{32508B96-BED0-4A8A-8A8F-140511B08201}" type="presParOf" srcId="{F4238624-517C-4259-8684-0C1EEB6A4859}" destId="{1BDC77A2-0685-436A-961F-4AA7D48DAD9A}" srcOrd="1" destOrd="0" presId="urn:microsoft.com/office/officeart/2018/5/layout/CenteredIconLabelDescriptionList"/>
    <dgm:cxn modelId="{8DF8B64A-643F-4E19-BA52-62890EE8466A}" type="presParOf" srcId="{F4238624-517C-4259-8684-0C1EEB6A4859}" destId="{3DFEE0A1-FFE9-40BD-903E-DFF3E6080422}" srcOrd="2" destOrd="0" presId="urn:microsoft.com/office/officeart/2018/5/layout/CenteredIconLabelDescriptionList"/>
    <dgm:cxn modelId="{4063EFD9-FDDA-44A1-9861-FD34516997EF}" type="presParOf" srcId="{F4238624-517C-4259-8684-0C1EEB6A4859}" destId="{D932D050-4EB4-41A1-9EF7-65592B3889F8}" srcOrd="3" destOrd="0" presId="urn:microsoft.com/office/officeart/2018/5/layout/CenteredIconLabelDescriptionList"/>
    <dgm:cxn modelId="{76715F97-2989-46E4-8BF4-2802A0A886EE}" type="presParOf" srcId="{F4238624-517C-4259-8684-0C1EEB6A4859}" destId="{45932ED4-B2B9-4CC4-8367-5BA9DE489B84}"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7A1EB8-7FE4-4BED-AE1C-889642D82E47}">
      <dsp:nvSpPr>
        <dsp:cNvPr id="0" name=""/>
        <dsp:cNvSpPr/>
      </dsp:nvSpPr>
      <dsp:spPr>
        <a:xfrm>
          <a:off x="0" y="3168268"/>
          <a:ext cx="2293374" cy="1039896"/>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63105" tIns="135128" rIns="163105" bIns="135128" numCol="1" spcCol="1270" anchor="ctr" anchorCtr="0">
          <a:noAutofit/>
        </a:bodyPr>
        <a:lstStyle/>
        <a:p>
          <a:pPr marL="0" lvl="0" indent="0" algn="ctr" defTabSz="844550">
            <a:lnSpc>
              <a:spcPct val="90000"/>
            </a:lnSpc>
            <a:spcBef>
              <a:spcPct val="0"/>
            </a:spcBef>
            <a:spcAft>
              <a:spcPct val="35000"/>
            </a:spcAft>
            <a:buNone/>
          </a:pPr>
          <a:r>
            <a:rPr lang="en-IN" sz="1900" kern="1200" dirty="0">
              <a:latin typeface="Times New Roman" panose="02020603050405020304" pitchFamily="18" charset="0"/>
              <a:cs typeface="Times New Roman" panose="02020603050405020304" pitchFamily="18" charset="0"/>
            </a:rPr>
            <a:t>Organize Events</a:t>
          </a:r>
        </a:p>
      </dsp:txBody>
      <dsp:txXfrm>
        <a:off x="0" y="3168268"/>
        <a:ext cx="2293374" cy="1039896"/>
      </dsp:txXfrm>
    </dsp:sp>
    <dsp:sp modelId="{FC397200-ADED-4A12-BD0C-5C93A5A85337}">
      <dsp:nvSpPr>
        <dsp:cNvPr id="0" name=""/>
        <dsp:cNvSpPr/>
      </dsp:nvSpPr>
      <dsp:spPr>
        <a:xfrm>
          <a:off x="2293374" y="3168268"/>
          <a:ext cx="6880122" cy="1039896"/>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561" tIns="177800" rIns="139561" bIns="177800" numCol="1" spcCol="1270" anchor="ctr" anchorCtr="0">
          <a:noAutofit/>
        </a:bodyPr>
        <a:lstStyle/>
        <a:p>
          <a:pPr marL="0" lvl="0" indent="0" algn="l" defTabSz="622300">
            <a:lnSpc>
              <a:spcPct val="90000"/>
            </a:lnSpc>
            <a:spcBef>
              <a:spcPct val="0"/>
            </a:spcBef>
            <a:spcAft>
              <a:spcPct val="35000"/>
            </a:spcAft>
            <a:buNone/>
          </a:pPr>
          <a:r>
            <a:rPr lang="en-US" sz="1400" i="0" kern="1200" dirty="0">
              <a:latin typeface="Times New Roman" panose="02020603050405020304" pitchFamily="18" charset="0"/>
              <a:cs typeface="Times New Roman" panose="02020603050405020304" pitchFamily="18" charset="0"/>
            </a:rPr>
            <a:t>1. Schedule regular events and competitions in various locations to encourage participation.</a:t>
          </a:r>
          <a:endParaRPr lang="en-IN" sz="1400" i="0" kern="1200" dirty="0">
            <a:latin typeface="Times New Roman" panose="02020603050405020304" pitchFamily="18" charset="0"/>
            <a:cs typeface="Times New Roman" panose="02020603050405020304" pitchFamily="18" charset="0"/>
          </a:endParaRPr>
        </a:p>
        <a:p>
          <a:pPr marL="0" lvl="0" indent="0" algn="l" defTabSz="622300">
            <a:lnSpc>
              <a:spcPct val="90000"/>
            </a:lnSpc>
            <a:spcBef>
              <a:spcPct val="0"/>
            </a:spcBef>
            <a:spcAft>
              <a:spcPct val="35000"/>
            </a:spcAft>
            <a:buNone/>
          </a:pPr>
          <a:r>
            <a:rPr lang="en-US" sz="1400" i="0" kern="1200" dirty="0">
              <a:latin typeface="Times New Roman" panose="02020603050405020304" pitchFamily="18" charset="0"/>
              <a:cs typeface="Times New Roman" panose="02020603050405020304" pitchFamily="18" charset="0"/>
            </a:rPr>
            <a:t>2. Facilitate matches and meets where athletes can compete and interact with peers from different areas.</a:t>
          </a:r>
          <a:endParaRPr lang="en-IN" sz="1400" i="0" kern="1200" dirty="0">
            <a:latin typeface="Times New Roman" panose="02020603050405020304" pitchFamily="18" charset="0"/>
            <a:cs typeface="Times New Roman" panose="02020603050405020304" pitchFamily="18" charset="0"/>
          </a:endParaRPr>
        </a:p>
      </dsp:txBody>
      <dsp:txXfrm>
        <a:off x="2293374" y="3168268"/>
        <a:ext cx="6880122" cy="1039896"/>
      </dsp:txXfrm>
    </dsp:sp>
    <dsp:sp modelId="{C7AD42A5-16A0-4169-A4F3-99BBF127A365}">
      <dsp:nvSpPr>
        <dsp:cNvPr id="0" name=""/>
        <dsp:cNvSpPr/>
      </dsp:nvSpPr>
      <dsp:spPr>
        <a:xfrm rot="10800000">
          <a:off x="0" y="1584506"/>
          <a:ext cx="2293374" cy="1599360"/>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63105" tIns="135128" rIns="163105" bIns="135128" numCol="1" spcCol="1270" anchor="ctr" anchorCtr="0">
          <a:noAutofit/>
        </a:bodyPr>
        <a:lstStyle/>
        <a:p>
          <a:pPr marL="0" lvl="0" indent="0" algn="ctr" defTabSz="844550">
            <a:lnSpc>
              <a:spcPct val="90000"/>
            </a:lnSpc>
            <a:spcBef>
              <a:spcPct val="0"/>
            </a:spcBef>
            <a:spcAft>
              <a:spcPct val="35000"/>
            </a:spcAft>
            <a:buNone/>
          </a:pPr>
          <a:r>
            <a:rPr lang="en-IN" sz="1900" kern="1200" dirty="0">
              <a:latin typeface="Times New Roman" panose="02020603050405020304" pitchFamily="18" charset="0"/>
              <a:cs typeface="Times New Roman" panose="02020603050405020304" pitchFamily="18" charset="0"/>
            </a:rPr>
            <a:t>Professional Guidance</a:t>
          </a:r>
        </a:p>
      </dsp:txBody>
      <dsp:txXfrm rot="-10800000">
        <a:off x="0" y="1584506"/>
        <a:ext cx="2293374" cy="1039584"/>
      </dsp:txXfrm>
    </dsp:sp>
    <dsp:sp modelId="{0134AA98-42F5-4905-B235-64BCDC886EBB}">
      <dsp:nvSpPr>
        <dsp:cNvPr id="0" name=""/>
        <dsp:cNvSpPr/>
      </dsp:nvSpPr>
      <dsp:spPr>
        <a:xfrm>
          <a:off x="2293374" y="1584506"/>
          <a:ext cx="6880122" cy="1039584"/>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561" tIns="177800" rIns="139561" bIns="177800" numCol="1" spcCol="1270" anchor="ctr" anchorCtr="0">
          <a:noAutofit/>
        </a:bodyPr>
        <a:lstStyle/>
        <a:p>
          <a:pPr marL="0" lvl="0" indent="0" algn="l" defTabSz="622300">
            <a:lnSpc>
              <a:spcPct val="90000"/>
            </a:lnSpc>
            <a:spcBef>
              <a:spcPct val="0"/>
            </a:spcBef>
            <a:spcAft>
              <a:spcPct val="35000"/>
            </a:spcAft>
            <a:buFont typeface="+mj-lt"/>
            <a:buNone/>
          </a:pPr>
          <a:r>
            <a:rPr lang="en-US" sz="1400" i="0" kern="1200" dirty="0">
              <a:latin typeface="Times New Roman" panose="02020603050405020304" pitchFamily="18" charset="0"/>
              <a:cs typeface="Times New Roman" panose="02020603050405020304" pitchFamily="18" charset="0"/>
            </a:rPr>
            <a:t>1. Offer access to professional training programs, workout routines, and dietary plans tailored to different sports and skill levels.</a:t>
          </a:r>
          <a:endParaRPr lang="en-IN" sz="1400" i="0" kern="1200" dirty="0">
            <a:latin typeface="Times New Roman" panose="02020603050405020304" pitchFamily="18" charset="0"/>
            <a:cs typeface="Times New Roman" panose="02020603050405020304" pitchFamily="18" charset="0"/>
          </a:endParaRPr>
        </a:p>
        <a:p>
          <a:pPr marL="0" lvl="0" indent="0" algn="l" defTabSz="622300">
            <a:lnSpc>
              <a:spcPct val="90000"/>
            </a:lnSpc>
            <a:spcBef>
              <a:spcPct val="0"/>
            </a:spcBef>
            <a:spcAft>
              <a:spcPct val="35000"/>
            </a:spcAft>
            <a:buNone/>
          </a:pPr>
          <a:r>
            <a:rPr lang="en-US" sz="1400" i="0" kern="1200" dirty="0">
              <a:latin typeface="Times New Roman" panose="02020603050405020304" pitchFamily="18" charset="0"/>
              <a:cs typeface="Times New Roman" panose="02020603050405020304" pitchFamily="18" charset="0"/>
            </a:rPr>
            <a:t>2. Provide video tutorials and expert advice from coaches and trainers.</a:t>
          </a:r>
          <a:endParaRPr lang="en-IN" sz="1400" i="0" kern="1200" dirty="0">
            <a:latin typeface="Times New Roman" panose="02020603050405020304" pitchFamily="18" charset="0"/>
            <a:cs typeface="Times New Roman" panose="02020603050405020304" pitchFamily="18" charset="0"/>
          </a:endParaRPr>
        </a:p>
      </dsp:txBody>
      <dsp:txXfrm>
        <a:off x="2293374" y="1584506"/>
        <a:ext cx="6880122" cy="1039584"/>
      </dsp:txXfrm>
    </dsp:sp>
    <dsp:sp modelId="{5BDE3F60-2066-47C7-BB3E-6496F39433DD}">
      <dsp:nvSpPr>
        <dsp:cNvPr id="0" name=""/>
        <dsp:cNvSpPr/>
      </dsp:nvSpPr>
      <dsp:spPr>
        <a:xfrm rot="10800000">
          <a:off x="0" y="743"/>
          <a:ext cx="2293374" cy="1599360"/>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63105" tIns="135128" rIns="163105" bIns="135128"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Platform for Community Engagement</a:t>
          </a:r>
          <a:endParaRPr lang="en-IN" sz="1900" kern="1200" dirty="0">
            <a:latin typeface="Times New Roman" panose="02020603050405020304" pitchFamily="18" charset="0"/>
            <a:cs typeface="Times New Roman" panose="02020603050405020304" pitchFamily="18" charset="0"/>
          </a:endParaRPr>
        </a:p>
      </dsp:txBody>
      <dsp:txXfrm rot="-10800000">
        <a:off x="0" y="743"/>
        <a:ext cx="2293374" cy="1039584"/>
      </dsp:txXfrm>
    </dsp:sp>
    <dsp:sp modelId="{1B7D5523-B663-465E-8ECF-39A967E856C0}">
      <dsp:nvSpPr>
        <dsp:cNvPr id="0" name=""/>
        <dsp:cNvSpPr/>
      </dsp:nvSpPr>
      <dsp:spPr>
        <a:xfrm>
          <a:off x="2293374" y="743"/>
          <a:ext cx="6880122" cy="1039584"/>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561" tIns="177800" rIns="139561" bIns="177800" numCol="1" spcCol="1270" anchor="ctr" anchorCtr="0">
          <a:noAutofit/>
        </a:bodyPr>
        <a:lstStyle/>
        <a:p>
          <a:pPr marL="0" lvl="0" indent="0" algn="l" defTabSz="622300">
            <a:lnSpc>
              <a:spcPct val="90000"/>
            </a:lnSpc>
            <a:spcBef>
              <a:spcPct val="0"/>
            </a:spcBef>
            <a:spcAft>
              <a:spcPct val="35000"/>
            </a:spcAft>
            <a:buNone/>
          </a:pPr>
          <a:r>
            <a:rPr lang="en-US" sz="1400" i="0" u="none" kern="1200" dirty="0">
              <a:latin typeface="Times New Roman" panose="02020603050405020304" pitchFamily="18" charset="0"/>
              <a:cs typeface="Times New Roman" panose="02020603050405020304" pitchFamily="18" charset="0"/>
            </a:rPr>
            <a:t>1. Create different communities for each sport where athletes can discuss their experiences, share tips, and support each other.</a:t>
          </a:r>
          <a:endParaRPr lang="en-IN" sz="1400" i="0" u="none" kern="1200" dirty="0">
            <a:latin typeface="Times New Roman" panose="02020603050405020304" pitchFamily="18" charset="0"/>
            <a:cs typeface="Times New Roman" panose="02020603050405020304" pitchFamily="18" charset="0"/>
          </a:endParaRPr>
        </a:p>
      </dsp:txBody>
      <dsp:txXfrm>
        <a:off x="2293374" y="743"/>
        <a:ext cx="6880122" cy="10395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0F9B65-ECBF-4977-A47F-E2BCDC618C40}">
      <dsp:nvSpPr>
        <dsp:cNvPr id="0" name=""/>
        <dsp:cNvSpPr/>
      </dsp:nvSpPr>
      <dsp:spPr>
        <a:xfrm rot="5400000">
          <a:off x="5716377" y="-2292016"/>
          <a:ext cx="1016455" cy="5858452"/>
        </a:xfrm>
        <a:prstGeom prst="round2Same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i="0" kern="1200" dirty="0">
              <a:latin typeface="Times New Roman" panose="02020603050405020304" pitchFamily="18" charset="0"/>
              <a:cs typeface="Times New Roman" panose="02020603050405020304" pitchFamily="18" charset="0"/>
            </a:rPr>
            <a:t>Form partnerships with local sports clubs to provide professional guidance and resources. Use these clubs as hubs for training, events, and community engagement.</a:t>
          </a:r>
          <a:endParaRPr lang="en-IN" sz="1600" i="0" kern="1200" dirty="0">
            <a:latin typeface="Times New Roman" panose="02020603050405020304" pitchFamily="18" charset="0"/>
            <a:cs typeface="Times New Roman" panose="02020603050405020304" pitchFamily="18" charset="0"/>
          </a:endParaRPr>
        </a:p>
      </dsp:txBody>
      <dsp:txXfrm rot="-5400000">
        <a:off x="3295379" y="178601"/>
        <a:ext cx="5808833" cy="917217"/>
      </dsp:txXfrm>
    </dsp:sp>
    <dsp:sp modelId="{1DB68285-8672-4541-83FA-EC313E0E5270}">
      <dsp:nvSpPr>
        <dsp:cNvPr id="0" name=""/>
        <dsp:cNvSpPr/>
      </dsp:nvSpPr>
      <dsp:spPr>
        <a:xfrm>
          <a:off x="0" y="1925"/>
          <a:ext cx="3295379" cy="127056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defRPr b="1"/>
          </a:pPr>
          <a:r>
            <a:rPr lang="en-IN" sz="3700" kern="1200" dirty="0">
              <a:latin typeface="Times New Roman" panose="02020603050405020304" pitchFamily="18" charset="0"/>
              <a:cs typeface="Times New Roman" panose="02020603050405020304" pitchFamily="18" charset="0"/>
            </a:rPr>
            <a:t>Partnerships</a:t>
          </a:r>
        </a:p>
      </dsp:txBody>
      <dsp:txXfrm>
        <a:off x="62024" y="63949"/>
        <a:ext cx="3171331" cy="1146521"/>
      </dsp:txXfrm>
    </dsp:sp>
    <dsp:sp modelId="{A3E60954-FD9B-4776-869A-33EFAA94B015}">
      <dsp:nvSpPr>
        <dsp:cNvPr id="0" name=""/>
        <dsp:cNvSpPr/>
      </dsp:nvSpPr>
      <dsp:spPr>
        <a:xfrm rot="5400000">
          <a:off x="5716377" y="-957917"/>
          <a:ext cx="1016455" cy="5858452"/>
        </a:xfrm>
        <a:prstGeom prst="round2Same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i="0" kern="1200" dirty="0">
              <a:latin typeface="Times New Roman" panose="02020603050405020304" pitchFamily="18" charset="0"/>
              <a:cs typeface="Times New Roman" panose="02020603050405020304" pitchFamily="18" charset="0"/>
            </a:rPr>
            <a:t>Deploy certified coaches to these clubs to offer training programs, workout routines, and dietary plans. Conduct regular workshops and clinics to provide expert advice and improve athletes' skills.</a:t>
          </a:r>
          <a:endParaRPr lang="en-IN" sz="1600" i="0" kern="1200" dirty="0">
            <a:latin typeface="Times New Roman" panose="02020603050405020304" pitchFamily="18" charset="0"/>
            <a:cs typeface="Times New Roman" panose="02020603050405020304" pitchFamily="18" charset="0"/>
          </a:endParaRPr>
        </a:p>
      </dsp:txBody>
      <dsp:txXfrm rot="-5400000">
        <a:off x="3295379" y="1512700"/>
        <a:ext cx="5808833" cy="917217"/>
      </dsp:txXfrm>
    </dsp:sp>
    <dsp:sp modelId="{19D19200-F43C-48F1-812C-DF6632D1775D}">
      <dsp:nvSpPr>
        <dsp:cNvPr id="0" name=""/>
        <dsp:cNvSpPr/>
      </dsp:nvSpPr>
      <dsp:spPr>
        <a:xfrm>
          <a:off x="0" y="1336023"/>
          <a:ext cx="3295379" cy="1270569"/>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defRPr b="1"/>
          </a:pPr>
          <a:r>
            <a:rPr lang="en-IN" sz="3700" kern="1200" dirty="0">
              <a:latin typeface="Times New Roman" panose="02020603050405020304" pitchFamily="18" charset="0"/>
              <a:cs typeface="Times New Roman" panose="02020603050405020304" pitchFamily="18" charset="0"/>
            </a:rPr>
            <a:t>Professional Guidance</a:t>
          </a:r>
        </a:p>
      </dsp:txBody>
      <dsp:txXfrm>
        <a:off x="62024" y="1398047"/>
        <a:ext cx="3171331" cy="1146521"/>
      </dsp:txXfrm>
    </dsp:sp>
    <dsp:sp modelId="{C965BFE2-D817-419D-AEB2-E2EC8103C591}">
      <dsp:nvSpPr>
        <dsp:cNvPr id="0" name=""/>
        <dsp:cNvSpPr/>
      </dsp:nvSpPr>
      <dsp:spPr>
        <a:xfrm rot="5400000">
          <a:off x="5716377" y="376180"/>
          <a:ext cx="1016455" cy="5858452"/>
        </a:xfrm>
        <a:prstGeom prst="round2Same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i="0" kern="1200" dirty="0">
              <a:latin typeface="Times New Roman" panose="02020603050405020304" pitchFamily="18" charset="0"/>
              <a:cs typeface="Times New Roman" panose="02020603050405020304" pitchFamily="18" charset="0"/>
            </a:rPr>
            <a:t>Organize local competitions and events through these clubs to encourage participation and provide competitive experience. Facilitate inter-club matches to help athletes gain exposure and build confidence.</a:t>
          </a:r>
          <a:endParaRPr lang="en-IN" sz="1600" i="0" kern="1200" dirty="0">
            <a:latin typeface="Times New Roman" panose="02020603050405020304" pitchFamily="18" charset="0"/>
            <a:cs typeface="Times New Roman" panose="02020603050405020304" pitchFamily="18" charset="0"/>
          </a:endParaRPr>
        </a:p>
      </dsp:txBody>
      <dsp:txXfrm rot="-5400000">
        <a:off x="3295379" y="2846798"/>
        <a:ext cx="5808833" cy="917217"/>
      </dsp:txXfrm>
    </dsp:sp>
    <dsp:sp modelId="{CEC6BAB1-6675-40B6-B933-98598417325B}">
      <dsp:nvSpPr>
        <dsp:cNvPr id="0" name=""/>
        <dsp:cNvSpPr/>
      </dsp:nvSpPr>
      <dsp:spPr>
        <a:xfrm>
          <a:off x="0" y="2670121"/>
          <a:ext cx="3295379" cy="1270569"/>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defRPr b="1"/>
          </a:pPr>
          <a:r>
            <a:rPr lang="en-IN" sz="3700" kern="1200" dirty="0">
              <a:latin typeface="Times New Roman" panose="02020603050405020304" pitchFamily="18" charset="0"/>
              <a:cs typeface="Times New Roman" panose="02020603050405020304" pitchFamily="18" charset="0"/>
            </a:rPr>
            <a:t>Event Organization</a:t>
          </a:r>
        </a:p>
      </dsp:txBody>
      <dsp:txXfrm>
        <a:off x="62024" y="2732145"/>
        <a:ext cx="3171331" cy="11465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F94E6-2E82-4C75-9F43-2D38D8058569}">
      <dsp:nvSpPr>
        <dsp:cNvPr id="0" name=""/>
        <dsp:cNvSpPr/>
      </dsp:nvSpPr>
      <dsp:spPr>
        <a:xfrm>
          <a:off x="755254" y="30016"/>
          <a:ext cx="802465" cy="7879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8CF5BB-FED6-4E1A-A3F1-4FFAEA1DF57F}">
      <dsp:nvSpPr>
        <dsp:cNvPr id="0" name=""/>
        <dsp:cNvSpPr/>
      </dsp:nvSpPr>
      <dsp:spPr>
        <a:xfrm>
          <a:off x="10108" y="957748"/>
          <a:ext cx="2292758" cy="33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IN" sz="1600" kern="1200" dirty="0">
              <a:latin typeface="Times New Roman" panose="02020603050405020304" pitchFamily="18" charset="0"/>
              <a:cs typeface="Times New Roman" panose="02020603050405020304" pitchFamily="18" charset="0"/>
            </a:rPr>
            <a:t>App-Based Platform:</a:t>
          </a:r>
        </a:p>
      </dsp:txBody>
      <dsp:txXfrm>
        <a:off x="10108" y="957748"/>
        <a:ext cx="2292758" cy="337679"/>
      </dsp:txXfrm>
    </dsp:sp>
    <dsp:sp modelId="{12808708-926F-4A0D-B9C8-8A56CE3CD09F}">
      <dsp:nvSpPr>
        <dsp:cNvPr id="0" name=""/>
        <dsp:cNvSpPr/>
      </dsp:nvSpPr>
      <dsp:spPr>
        <a:xfrm>
          <a:off x="10108" y="1360457"/>
          <a:ext cx="2292758" cy="1921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i="0" kern="1200" dirty="0">
              <a:latin typeface="Times New Roman" panose="02020603050405020304" pitchFamily="18" charset="0"/>
              <a:cs typeface="Times New Roman" panose="02020603050405020304" pitchFamily="18" charset="0"/>
            </a:rPr>
            <a:t>Utilize the app to create online communities for each sport where athletes can discuss, share experiences, and access resources.</a:t>
          </a:r>
          <a:endParaRPr lang="en-IN" sz="1200" i="0" kern="1200" dirty="0">
            <a:latin typeface="Times New Roman" panose="02020603050405020304" pitchFamily="18" charset="0"/>
            <a:cs typeface="Times New Roman" panose="02020603050405020304" pitchFamily="18" charset="0"/>
          </a:endParaRPr>
        </a:p>
        <a:p>
          <a:pPr marL="0" lvl="0" indent="0" algn="ctr" defTabSz="533400">
            <a:lnSpc>
              <a:spcPct val="100000"/>
            </a:lnSpc>
            <a:spcBef>
              <a:spcPct val="0"/>
            </a:spcBef>
            <a:spcAft>
              <a:spcPct val="35000"/>
            </a:spcAft>
            <a:buNone/>
          </a:pPr>
          <a:r>
            <a:rPr lang="en-US" sz="1200" i="0" kern="1200" dirty="0">
              <a:latin typeface="Times New Roman" panose="02020603050405020304" pitchFamily="18" charset="0"/>
              <a:cs typeface="Times New Roman" panose="02020603050405020304" pitchFamily="18" charset="0"/>
            </a:rPr>
            <a:t>Offer virtual training programs, workout routines, and dietary plans through the app, including video tutorials and expert advice.</a:t>
          </a:r>
          <a:endParaRPr lang="en-IN" sz="1200" i="0" kern="1200" dirty="0">
            <a:latin typeface="Times New Roman" panose="02020603050405020304" pitchFamily="18" charset="0"/>
            <a:cs typeface="Times New Roman" panose="02020603050405020304" pitchFamily="18" charset="0"/>
          </a:endParaRPr>
        </a:p>
      </dsp:txBody>
      <dsp:txXfrm>
        <a:off x="10108" y="1360457"/>
        <a:ext cx="2292758" cy="1921050"/>
      </dsp:txXfrm>
    </dsp:sp>
    <dsp:sp modelId="{37F351FB-DE39-40CD-AC46-8A7CFFA121D2}">
      <dsp:nvSpPr>
        <dsp:cNvPr id="0" name=""/>
        <dsp:cNvSpPr/>
      </dsp:nvSpPr>
      <dsp:spPr>
        <a:xfrm>
          <a:off x="3449246" y="30016"/>
          <a:ext cx="802465" cy="7879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4139A7-7C2C-4068-95D3-915909A1A109}">
      <dsp:nvSpPr>
        <dsp:cNvPr id="0" name=""/>
        <dsp:cNvSpPr/>
      </dsp:nvSpPr>
      <dsp:spPr>
        <a:xfrm>
          <a:off x="2704099" y="957748"/>
          <a:ext cx="2292758" cy="33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IN" sz="1600" kern="1200" dirty="0">
              <a:latin typeface="Times New Roman" panose="02020603050405020304" pitchFamily="18" charset="0"/>
              <a:cs typeface="Times New Roman" panose="02020603050405020304" pitchFamily="18" charset="0"/>
            </a:rPr>
            <a:t>Local Club Collaboration:</a:t>
          </a:r>
        </a:p>
      </dsp:txBody>
      <dsp:txXfrm>
        <a:off x="2704099" y="957748"/>
        <a:ext cx="2292758" cy="337679"/>
      </dsp:txXfrm>
    </dsp:sp>
    <dsp:sp modelId="{6EF55B03-453B-4921-9F2E-420D1D4F7ECD}">
      <dsp:nvSpPr>
        <dsp:cNvPr id="0" name=""/>
        <dsp:cNvSpPr/>
      </dsp:nvSpPr>
      <dsp:spPr>
        <a:xfrm>
          <a:off x="2704099" y="1360457"/>
          <a:ext cx="2292758" cy="1921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i="0" kern="1200" dirty="0">
              <a:latin typeface="Times New Roman" panose="02020603050405020304" pitchFamily="18" charset="0"/>
              <a:cs typeface="Times New Roman" panose="02020603050405020304" pitchFamily="18" charset="0"/>
            </a:rPr>
            <a:t>Partner with small local clubs to provide in-person training sessions and workshops conducted by certified coaches.</a:t>
          </a:r>
          <a:endParaRPr lang="en-IN" sz="1200" i="0" kern="1200" dirty="0">
            <a:latin typeface="Times New Roman" panose="02020603050405020304" pitchFamily="18" charset="0"/>
            <a:cs typeface="Times New Roman" panose="02020603050405020304" pitchFamily="18" charset="0"/>
          </a:endParaRPr>
        </a:p>
        <a:p>
          <a:pPr marL="0" lvl="0" indent="0" algn="ctr" defTabSz="533400">
            <a:lnSpc>
              <a:spcPct val="100000"/>
            </a:lnSpc>
            <a:spcBef>
              <a:spcPct val="0"/>
            </a:spcBef>
            <a:spcAft>
              <a:spcPct val="35000"/>
            </a:spcAft>
            <a:buNone/>
          </a:pPr>
          <a:r>
            <a:rPr lang="en-US" sz="1200" i="0" kern="1200" dirty="0">
              <a:latin typeface="Times New Roman" panose="02020603050405020304" pitchFamily="18" charset="0"/>
              <a:cs typeface="Times New Roman" panose="02020603050405020304" pitchFamily="18" charset="0"/>
            </a:rPr>
            <a:t>Provide clubs with access to training materials, equipment, and facilities to enhance on-ground training.</a:t>
          </a:r>
          <a:endParaRPr lang="en-IN" sz="1200" i="0" kern="1200" dirty="0">
            <a:latin typeface="Times New Roman" panose="02020603050405020304" pitchFamily="18" charset="0"/>
            <a:cs typeface="Times New Roman" panose="02020603050405020304" pitchFamily="18" charset="0"/>
          </a:endParaRPr>
        </a:p>
      </dsp:txBody>
      <dsp:txXfrm>
        <a:off x="2704099" y="1360457"/>
        <a:ext cx="2292758" cy="1921050"/>
      </dsp:txXfrm>
    </dsp:sp>
    <dsp:sp modelId="{607A2453-1788-4F51-A2B5-1288881E76CA}">
      <dsp:nvSpPr>
        <dsp:cNvPr id="0" name=""/>
        <dsp:cNvSpPr/>
      </dsp:nvSpPr>
      <dsp:spPr>
        <a:xfrm>
          <a:off x="6143238" y="30016"/>
          <a:ext cx="802465" cy="7879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D0BEE8-AE58-4707-88B4-EDA098B69BD1}">
      <dsp:nvSpPr>
        <dsp:cNvPr id="0" name=""/>
        <dsp:cNvSpPr/>
      </dsp:nvSpPr>
      <dsp:spPr>
        <a:xfrm>
          <a:off x="5398091" y="957748"/>
          <a:ext cx="2292758" cy="33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IN" sz="1600" kern="1200" dirty="0">
              <a:latin typeface="Times New Roman" panose="02020603050405020304" pitchFamily="18" charset="0"/>
              <a:cs typeface="Times New Roman" panose="02020603050405020304" pitchFamily="18" charset="0"/>
            </a:rPr>
            <a:t>Event Organization:</a:t>
          </a:r>
        </a:p>
      </dsp:txBody>
      <dsp:txXfrm>
        <a:off x="5398091" y="957748"/>
        <a:ext cx="2292758" cy="337679"/>
      </dsp:txXfrm>
    </dsp:sp>
    <dsp:sp modelId="{82A6732D-CD63-4E30-B1F8-345A2044363A}">
      <dsp:nvSpPr>
        <dsp:cNvPr id="0" name=""/>
        <dsp:cNvSpPr/>
      </dsp:nvSpPr>
      <dsp:spPr>
        <a:xfrm>
          <a:off x="5398091" y="1360457"/>
          <a:ext cx="2292758" cy="1921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i="0" kern="1200" dirty="0">
              <a:latin typeface="Times New Roman" panose="02020603050405020304" pitchFamily="18" charset="0"/>
              <a:cs typeface="Times New Roman" panose="02020603050405020304" pitchFamily="18" charset="0"/>
            </a:rPr>
            <a:t>Organize both virtual competitions (e.g., skill challenges, online tournaments) and physical events (e.g., local matches, inter-club competitions) to encourage participation.</a:t>
          </a:r>
          <a:endParaRPr lang="en-IN" sz="1200" i="0" kern="1200" dirty="0">
            <a:latin typeface="Times New Roman" panose="02020603050405020304" pitchFamily="18" charset="0"/>
            <a:cs typeface="Times New Roman" panose="02020603050405020304" pitchFamily="18" charset="0"/>
          </a:endParaRPr>
        </a:p>
        <a:p>
          <a:pPr marL="0" lvl="0" indent="0" algn="ctr" defTabSz="533400">
            <a:lnSpc>
              <a:spcPct val="100000"/>
            </a:lnSpc>
            <a:spcBef>
              <a:spcPct val="0"/>
            </a:spcBef>
            <a:spcAft>
              <a:spcPct val="35000"/>
            </a:spcAft>
            <a:buNone/>
          </a:pPr>
          <a:r>
            <a:rPr lang="en-US" sz="1200" i="0" kern="1200" dirty="0">
              <a:latin typeface="Times New Roman" panose="02020603050405020304" pitchFamily="18" charset="0"/>
              <a:cs typeface="Times New Roman" panose="02020603050405020304" pitchFamily="18" charset="0"/>
            </a:rPr>
            <a:t>Use the app to coordinate event schedules, registrations, and announcements, ensuring seamless integration between virtual and in-person events.</a:t>
          </a:r>
          <a:endParaRPr lang="en-IN" sz="1200" i="0" kern="1200" dirty="0">
            <a:latin typeface="Times New Roman" panose="02020603050405020304" pitchFamily="18" charset="0"/>
            <a:cs typeface="Times New Roman" panose="02020603050405020304" pitchFamily="18" charset="0"/>
          </a:endParaRPr>
        </a:p>
      </dsp:txBody>
      <dsp:txXfrm>
        <a:off x="5398091" y="1360457"/>
        <a:ext cx="2292758" cy="1921050"/>
      </dsp:txXfrm>
    </dsp:sp>
    <dsp:sp modelId="{6B4C217F-099A-4D20-99F6-BD05B0E5E407}">
      <dsp:nvSpPr>
        <dsp:cNvPr id="0" name=""/>
        <dsp:cNvSpPr/>
      </dsp:nvSpPr>
      <dsp:spPr>
        <a:xfrm>
          <a:off x="8837229" y="30016"/>
          <a:ext cx="802465" cy="7879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FEE0A1-FFE9-40BD-903E-DFF3E6080422}">
      <dsp:nvSpPr>
        <dsp:cNvPr id="0" name=""/>
        <dsp:cNvSpPr/>
      </dsp:nvSpPr>
      <dsp:spPr>
        <a:xfrm>
          <a:off x="8092082" y="957748"/>
          <a:ext cx="2292758" cy="337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IN" sz="1600" kern="1200" dirty="0">
              <a:latin typeface="Times New Roman" panose="02020603050405020304" pitchFamily="18" charset="0"/>
              <a:cs typeface="Times New Roman" panose="02020603050405020304" pitchFamily="18" charset="0"/>
            </a:rPr>
            <a:t>Progress Tracking:</a:t>
          </a:r>
        </a:p>
      </dsp:txBody>
      <dsp:txXfrm>
        <a:off x="8092082" y="957748"/>
        <a:ext cx="2292758" cy="337679"/>
      </dsp:txXfrm>
    </dsp:sp>
    <dsp:sp modelId="{45932ED4-B2B9-4CC4-8367-5BA9DE489B84}">
      <dsp:nvSpPr>
        <dsp:cNvPr id="0" name=""/>
        <dsp:cNvSpPr/>
      </dsp:nvSpPr>
      <dsp:spPr>
        <a:xfrm>
          <a:off x="8092082" y="1360457"/>
          <a:ext cx="2292758" cy="1921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i="0" kern="1200" dirty="0">
              <a:latin typeface="Times New Roman" panose="02020603050405020304" pitchFamily="18" charset="0"/>
              <a:cs typeface="Times New Roman" panose="02020603050405020304" pitchFamily="18" charset="0"/>
            </a:rPr>
            <a:t>Allow athletes to track their progress, set goals, and receive feedback through the app, complementing the in-person guidance they receive at clubs.</a:t>
          </a:r>
          <a:endParaRPr lang="en-IN" sz="1200" i="0" kern="1200" dirty="0">
            <a:latin typeface="Times New Roman" panose="02020603050405020304" pitchFamily="18" charset="0"/>
            <a:cs typeface="Times New Roman" panose="02020603050405020304" pitchFamily="18" charset="0"/>
          </a:endParaRPr>
        </a:p>
        <a:p>
          <a:pPr marL="0" lvl="0" indent="0" algn="ctr" defTabSz="533400">
            <a:lnSpc>
              <a:spcPct val="100000"/>
            </a:lnSpc>
            <a:spcBef>
              <a:spcPct val="0"/>
            </a:spcBef>
            <a:spcAft>
              <a:spcPct val="35000"/>
            </a:spcAft>
            <a:buNone/>
          </a:pPr>
          <a:r>
            <a:rPr lang="en-US" sz="1200" i="0" kern="1200" dirty="0">
              <a:latin typeface="Times New Roman" panose="02020603050405020304" pitchFamily="18" charset="0"/>
              <a:cs typeface="Times New Roman" panose="02020603050405020304" pitchFamily="18" charset="0"/>
            </a:rPr>
            <a:t>Provide regular updates and insights from both virtual and physical training sessions to keep athletes motivated and informed.</a:t>
          </a:r>
          <a:endParaRPr lang="en-IN" sz="1200" i="0" kern="1200" dirty="0">
            <a:latin typeface="Times New Roman" panose="02020603050405020304" pitchFamily="18" charset="0"/>
            <a:cs typeface="Times New Roman" panose="02020603050405020304" pitchFamily="18" charset="0"/>
          </a:endParaRPr>
        </a:p>
      </dsp:txBody>
      <dsp:txXfrm>
        <a:off x="8092082" y="1360457"/>
        <a:ext cx="2292758" cy="1921050"/>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40BAF1-8216-4D96-9512-6C9DC0129A18}" type="datetimeFigureOut">
              <a:rPr lang="en-IN" smtClean="0"/>
              <a:t>18-12-2024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F28F6-0229-46B8-9F0B-4B10E530E600}" type="slidenum">
              <a:rPr lang="en-IN" smtClean="0"/>
              <a:t>‹#›</a:t>
            </a:fld>
            <a:endParaRPr lang="en-IN"/>
          </a:p>
        </p:txBody>
      </p:sp>
    </p:spTree>
    <p:extLst>
      <p:ext uri="{BB962C8B-B14F-4D97-AF65-F5344CB8AC3E}">
        <p14:creationId xmlns:p14="http://schemas.microsoft.com/office/powerpoint/2010/main" val="3693663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BF28F6-0229-46B8-9F0B-4B10E530E600}" type="slidenum">
              <a:rPr lang="en-IN" smtClean="0"/>
              <a:t>18</a:t>
            </a:fld>
            <a:endParaRPr lang="en-IN"/>
          </a:p>
        </p:txBody>
      </p:sp>
    </p:spTree>
    <p:extLst>
      <p:ext uri="{BB962C8B-B14F-4D97-AF65-F5344CB8AC3E}">
        <p14:creationId xmlns:p14="http://schemas.microsoft.com/office/powerpoint/2010/main" val="3606176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BF28F6-0229-46B8-9F0B-4B10E530E600}" type="slidenum">
              <a:rPr lang="en-IN" smtClean="0"/>
              <a:t>20</a:t>
            </a:fld>
            <a:endParaRPr lang="en-IN"/>
          </a:p>
        </p:txBody>
      </p:sp>
    </p:spTree>
    <p:extLst>
      <p:ext uri="{BB962C8B-B14F-4D97-AF65-F5344CB8AC3E}">
        <p14:creationId xmlns:p14="http://schemas.microsoft.com/office/powerpoint/2010/main" val="3371486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BF28F6-0229-46B8-9F0B-4B10E530E600}" type="slidenum">
              <a:rPr lang="en-IN" smtClean="0"/>
              <a:t>25</a:t>
            </a:fld>
            <a:endParaRPr lang="en-IN"/>
          </a:p>
        </p:txBody>
      </p:sp>
    </p:spTree>
    <p:extLst>
      <p:ext uri="{BB962C8B-B14F-4D97-AF65-F5344CB8AC3E}">
        <p14:creationId xmlns:p14="http://schemas.microsoft.com/office/powerpoint/2010/main" val="2835160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429C-265B-0E62-EA86-5BC86752D1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A44C37-BEF3-24CD-9629-F93920264E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32FA5A-5788-C2A0-9C5E-D91D11CD4F00}"/>
              </a:ext>
            </a:extLst>
          </p:cNvPr>
          <p:cNvSpPr>
            <a:spLocks noGrp="1"/>
          </p:cNvSpPr>
          <p:nvPr>
            <p:ph type="dt" sz="half" idx="10"/>
          </p:nvPr>
        </p:nvSpPr>
        <p:spPr/>
        <p:txBody>
          <a:bodyPr/>
          <a:lstStyle/>
          <a:p>
            <a:fld id="{33916BDB-31C4-491B-BE22-6D6F1DF15F4F}" type="datetime1">
              <a:rPr lang="en-IN" smtClean="0"/>
              <a:t>18-12-2024</a:t>
            </a:fld>
            <a:endParaRPr lang="en-IN"/>
          </a:p>
        </p:txBody>
      </p:sp>
      <p:sp>
        <p:nvSpPr>
          <p:cNvPr id="5" name="Footer Placeholder 4">
            <a:extLst>
              <a:ext uri="{FF2B5EF4-FFF2-40B4-BE49-F238E27FC236}">
                <a16:creationId xmlns:a16="http://schemas.microsoft.com/office/drawing/2014/main" id="{22CA90B9-F89B-6FD9-CFC5-64426F2EF32F}"/>
              </a:ext>
            </a:extLst>
          </p:cNvPr>
          <p:cNvSpPr>
            <a:spLocks noGrp="1"/>
          </p:cNvSpPr>
          <p:nvPr>
            <p:ph type="ftr" sz="quarter" idx="11"/>
          </p:nvPr>
        </p:nvSpPr>
        <p:spPr/>
        <p:txBody>
          <a:bodyPr/>
          <a:lstStyle/>
          <a:p>
            <a:r>
              <a:rPr lang="de-DE"/>
              <a:t>KUCH BANAO : KUCH BANO 2024</a:t>
            </a:r>
            <a:endParaRPr lang="en-IN"/>
          </a:p>
        </p:txBody>
      </p:sp>
      <p:sp>
        <p:nvSpPr>
          <p:cNvPr id="6" name="Slide Number Placeholder 5">
            <a:extLst>
              <a:ext uri="{FF2B5EF4-FFF2-40B4-BE49-F238E27FC236}">
                <a16:creationId xmlns:a16="http://schemas.microsoft.com/office/drawing/2014/main" id="{CEAB8D08-1B51-3945-97C3-996F08EA02F3}"/>
              </a:ext>
            </a:extLst>
          </p:cNvPr>
          <p:cNvSpPr>
            <a:spLocks noGrp="1"/>
          </p:cNvSpPr>
          <p:nvPr>
            <p:ph type="sldNum" sz="quarter" idx="12"/>
          </p:nvPr>
        </p:nvSpPr>
        <p:spPr/>
        <p:txBody>
          <a:bodyPr/>
          <a:lstStyle/>
          <a:p>
            <a:fld id="{8F9F3126-2B28-4248-AB99-45171B6B3C7F}" type="slidenum">
              <a:rPr lang="en-IN" smtClean="0"/>
              <a:t>‹#›</a:t>
            </a:fld>
            <a:endParaRPr lang="en-IN"/>
          </a:p>
        </p:txBody>
      </p:sp>
    </p:spTree>
    <p:extLst>
      <p:ext uri="{BB962C8B-B14F-4D97-AF65-F5344CB8AC3E}">
        <p14:creationId xmlns:p14="http://schemas.microsoft.com/office/powerpoint/2010/main" val="3628130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54215-F63A-19B3-4066-738E0E8FAB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0D2680-9777-7DD7-2917-0B7833360C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0BC92C-F852-F8D9-4A58-6206FCD7EE1A}"/>
              </a:ext>
            </a:extLst>
          </p:cNvPr>
          <p:cNvSpPr>
            <a:spLocks noGrp="1"/>
          </p:cNvSpPr>
          <p:nvPr>
            <p:ph type="dt" sz="half" idx="10"/>
          </p:nvPr>
        </p:nvSpPr>
        <p:spPr/>
        <p:txBody>
          <a:bodyPr/>
          <a:lstStyle/>
          <a:p>
            <a:fld id="{3D6F157D-15A2-4887-875B-AB3455F8DD8C}" type="datetime1">
              <a:rPr lang="en-IN" smtClean="0"/>
              <a:t>18-12-2024</a:t>
            </a:fld>
            <a:endParaRPr lang="en-IN"/>
          </a:p>
        </p:txBody>
      </p:sp>
      <p:sp>
        <p:nvSpPr>
          <p:cNvPr id="5" name="Footer Placeholder 4">
            <a:extLst>
              <a:ext uri="{FF2B5EF4-FFF2-40B4-BE49-F238E27FC236}">
                <a16:creationId xmlns:a16="http://schemas.microsoft.com/office/drawing/2014/main" id="{E09B2C14-47AC-6A85-2FEE-00B3D1C021B0}"/>
              </a:ext>
            </a:extLst>
          </p:cNvPr>
          <p:cNvSpPr>
            <a:spLocks noGrp="1"/>
          </p:cNvSpPr>
          <p:nvPr>
            <p:ph type="ftr" sz="quarter" idx="11"/>
          </p:nvPr>
        </p:nvSpPr>
        <p:spPr/>
        <p:txBody>
          <a:bodyPr/>
          <a:lstStyle/>
          <a:p>
            <a:r>
              <a:rPr lang="de-DE"/>
              <a:t>KUCH BANAO : KUCH BANO 2024</a:t>
            </a:r>
            <a:endParaRPr lang="en-IN"/>
          </a:p>
        </p:txBody>
      </p:sp>
      <p:sp>
        <p:nvSpPr>
          <p:cNvPr id="6" name="Slide Number Placeholder 5">
            <a:extLst>
              <a:ext uri="{FF2B5EF4-FFF2-40B4-BE49-F238E27FC236}">
                <a16:creationId xmlns:a16="http://schemas.microsoft.com/office/drawing/2014/main" id="{CF189F32-04B4-8D47-8CBB-A670398B2A51}"/>
              </a:ext>
            </a:extLst>
          </p:cNvPr>
          <p:cNvSpPr>
            <a:spLocks noGrp="1"/>
          </p:cNvSpPr>
          <p:nvPr>
            <p:ph type="sldNum" sz="quarter" idx="12"/>
          </p:nvPr>
        </p:nvSpPr>
        <p:spPr/>
        <p:txBody>
          <a:bodyPr/>
          <a:lstStyle/>
          <a:p>
            <a:fld id="{8F9F3126-2B28-4248-AB99-45171B6B3C7F}" type="slidenum">
              <a:rPr lang="en-IN" smtClean="0"/>
              <a:t>‹#›</a:t>
            </a:fld>
            <a:endParaRPr lang="en-IN"/>
          </a:p>
        </p:txBody>
      </p:sp>
    </p:spTree>
    <p:extLst>
      <p:ext uri="{BB962C8B-B14F-4D97-AF65-F5344CB8AC3E}">
        <p14:creationId xmlns:p14="http://schemas.microsoft.com/office/powerpoint/2010/main" val="136451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510152-533C-F532-81B9-EC2E880D54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CEED67-FDAF-45E7-125B-5F6F79FE4E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432BDA-9281-41A8-81F8-A7EE38B63633}"/>
              </a:ext>
            </a:extLst>
          </p:cNvPr>
          <p:cNvSpPr>
            <a:spLocks noGrp="1"/>
          </p:cNvSpPr>
          <p:nvPr>
            <p:ph type="dt" sz="half" idx="10"/>
          </p:nvPr>
        </p:nvSpPr>
        <p:spPr/>
        <p:txBody>
          <a:bodyPr/>
          <a:lstStyle/>
          <a:p>
            <a:fld id="{AC2C33C7-73D9-40A6-B153-D9A7680B5E4E}" type="datetime1">
              <a:rPr lang="en-IN" smtClean="0"/>
              <a:t>18-12-2024</a:t>
            </a:fld>
            <a:endParaRPr lang="en-IN"/>
          </a:p>
        </p:txBody>
      </p:sp>
      <p:sp>
        <p:nvSpPr>
          <p:cNvPr id="5" name="Footer Placeholder 4">
            <a:extLst>
              <a:ext uri="{FF2B5EF4-FFF2-40B4-BE49-F238E27FC236}">
                <a16:creationId xmlns:a16="http://schemas.microsoft.com/office/drawing/2014/main" id="{4BAB8092-8150-1766-9C59-895FC4AD2655}"/>
              </a:ext>
            </a:extLst>
          </p:cNvPr>
          <p:cNvSpPr>
            <a:spLocks noGrp="1"/>
          </p:cNvSpPr>
          <p:nvPr>
            <p:ph type="ftr" sz="quarter" idx="11"/>
          </p:nvPr>
        </p:nvSpPr>
        <p:spPr/>
        <p:txBody>
          <a:bodyPr/>
          <a:lstStyle/>
          <a:p>
            <a:r>
              <a:rPr lang="de-DE"/>
              <a:t>KUCH BANAO : KUCH BANO 2024</a:t>
            </a:r>
            <a:endParaRPr lang="en-IN"/>
          </a:p>
        </p:txBody>
      </p:sp>
      <p:sp>
        <p:nvSpPr>
          <p:cNvPr id="6" name="Slide Number Placeholder 5">
            <a:extLst>
              <a:ext uri="{FF2B5EF4-FFF2-40B4-BE49-F238E27FC236}">
                <a16:creationId xmlns:a16="http://schemas.microsoft.com/office/drawing/2014/main" id="{5862F599-B818-A150-F0EB-8D95F62A7733}"/>
              </a:ext>
            </a:extLst>
          </p:cNvPr>
          <p:cNvSpPr>
            <a:spLocks noGrp="1"/>
          </p:cNvSpPr>
          <p:nvPr>
            <p:ph type="sldNum" sz="quarter" idx="12"/>
          </p:nvPr>
        </p:nvSpPr>
        <p:spPr/>
        <p:txBody>
          <a:bodyPr/>
          <a:lstStyle/>
          <a:p>
            <a:fld id="{8F9F3126-2B28-4248-AB99-45171B6B3C7F}" type="slidenum">
              <a:rPr lang="en-IN" smtClean="0"/>
              <a:t>‹#›</a:t>
            </a:fld>
            <a:endParaRPr lang="en-IN"/>
          </a:p>
        </p:txBody>
      </p:sp>
    </p:spTree>
    <p:extLst>
      <p:ext uri="{BB962C8B-B14F-4D97-AF65-F5344CB8AC3E}">
        <p14:creationId xmlns:p14="http://schemas.microsoft.com/office/powerpoint/2010/main" val="1511520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DF648-736B-A7CE-6634-D09AA6B44F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80FF3C-CD93-4D56-4CBD-1232B3843D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F8AE51-AAD2-55C1-9359-1B06F3BD6CA1}"/>
              </a:ext>
            </a:extLst>
          </p:cNvPr>
          <p:cNvSpPr>
            <a:spLocks noGrp="1"/>
          </p:cNvSpPr>
          <p:nvPr>
            <p:ph type="dt" sz="half" idx="10"/>
          </p:nvPr>
        </p:nvSpPr>
        <p:spPr/>
        <p:txBody>
          <a:bodyPr/>
          <a:lstStyle/>
          <a:p>
            <a:fld id="{277500ED-D001-4A6D-851D-8D81D5E6B08C}" type="datetime1">
              <a:rPr lang="en-IN" smtClean="0"/>
              <a:t>18-12-2024</a:t>
            </a:fld>
            <a:endParaRPr lang="en-IN"/>
          </a:p>
        </p:txBody>
      </p:sp>
      <p:sp>
        <p:nvSpPr>
          <p:cNvPr id="5" name="Footer Placeholder 4">
            <a:extLst>
              <a:ext uri="{FF2B5EF4-FFF2-40B4-BE49-F238E27FC236}">
                <a16:creationId xmlns:a16="http://schemas.microsoft.com/office/drawing/2014/main" id="{1CDB277D-EB6E-E2B1-FDE4-7F6E769D0DE3}"/>
              </a:ext>
            </a:extLst>
          </p:cNvPr>
          <p:cNvSpPr>
            <a:spLocks noGrp="1"/>
          </p:cNvSpPr>
          <p:nvPr>
            <p:ph type="ftr" sz="quarter" idx="11"/>
          </p:nvPr>
        </p:nvSpPr>
        <p:spPr/>
        <p:txBody>
          <a:bodyPr/>
          <a:lstStyle/>
          <a:p>
            <a:r>
              <a:rPr lang="de-DE"/>
              <a:t>KUCH BANAO : KUCH BANO 2024</a:t>
            </a:r>
            <a:endParaRPr lang="en-IN"/>
          </a:p>
        </p:txBody>
      </p:sp>
      <p:sp>
        <p:nvSpPr>
          <p:cNvPr id="6" name="Slide Number Placeholder 5">
            <a:extLst>
              <a:ext uri="{FF2B5EF4-FFF2-40B4-BE49-F238E27FC236}">
                <a16:creationId xmlns:a16="http://schemas.microsoft.com/office/drawing/2014/main" id="{BFC1C429-4AB4-FBE2-47B1-4018867DC444}"/>
              </a:ext>
            </a:extLst>
          </p:cNvPr>
          <p:cNvSpPr>
            <a:spLocks noGrp="1"/>
          </p:cNvSpPr>
          <p:nvPr>
            <p:ph type="sldNum" sz="quarter" idx="12"/>
          </p:nvPr>
        </p:nvSpPr>
        <p:spPr/>
        <p:txBody>
          <a:bodyPr/>
          <a:lstStyle/>
          <a:p>
            <a:fld id="{8F9F3126-2B28-4248-AB99-45171B6B3C7F}" type="slidenum">
              <a:rPr lang="en-IN" smtClean="0"/>
              <a:t>‹#›</a:t>
            </a:fld>
            <a:endParaRPr lang="en-IN"/>
          </a:p>
        </p:txBody>
      </p:sp>
    </p:spTree>
    <p:extLst>
      <p:ext uri="{BB962C8B-B14F-4D97-AF65-F5344CB8AC3E}">
        <p14:creationId xmlns:p14="http://schemas.microsoft.com/office/powerpoint/2010/main" val="2212796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912EE-645D-3727-9CBA-B5572B863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200411-58A4-0F1C-A668-B583F272CB2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4935C3-A9B3-4D05-560B-2E1D1CA797A2}"/>
              </a:ext>
            </a:extLst>
          </p:cNvPr>
          <p:cNvSpPr>
            <a:spLocks noGrp="1"/>
          </p:cNvSpPr>
          <p:nvPr>
            <p:ph type="dt" sz="half" idx="10"/>
          </p:nvPr>
        </p:nvSpPr>
        <p:spPr/>
        <p:txBody>
          <a:bodyPr/>
          <a:lstStyle/>
          <a:p>
            <a:fld id="{818EA5E6-6B72-4A0D-924B-0682925A6213}" type="datetime1">
              <a:rPr lang="en-IN" smtClean="0"/>
              <a:t>18-12-2024</a:t>
            </a:fld>
            <a:endParaRPr lang="en-IN"/>
          </a:p>
        </p:txBody>
      </p:sp>
      <p:sp>
        <p:nvSpPr>
          <p:cNvPr id="5" name="Footer Placeholder 4">
            <a:extLst>
              <a:ext uri="{FF2B5EF4-FFF2-40B4-BE49-F238E27FC236}">
                <a16:creationId xmlns:a16="http://schemas.microsoft.com/office/drawing/2014/main" id="{5CFF6685-36C7-0134-191C-A48FCA7240F0}"/>
              </a:ext>
            </a:extLst>
          </p:cNvPr>
          <p:cNvSpPr>
            <a:spLocks noGrp="1"/>
          </p:cNvSpPr>
          <p:nvPr>
            <p:ph type="ftr" sz="quarter" idx="11"/>
          </p:nvPr>
        </p:nvSpPr>
        <p:spPr/>
        <p:txBody>
          <a:bodyPr/>
          <a:lstStyle/>
          <a:p>
            <a:r>
              <a:rPr lang="de-DE"/>
              <a:t>KUCH BANAO : KUCH BANO 2024</a:t>
            </a:r>
            <a:endParaRPr lang="en-IN"/>
          </a:p>
        </p:txBody>
      </p:sp>
      <p:sp>
        <p:nvSpPr>
          <p:cNvPr id="6" name="Slide Number Placeholder 5">
            <a:extLst>
              <a:ext uri="{FF2B5EF4-FFF2-40B4-BE49-F238E27FC236}">
                <a16:creationId xmlns:a16="http://schemas.microsoft.com/office/drawing/2014/main" id="{F62CF5B8-BCCA-EE55-313E-56150C69A032}"/>
              </a:ext>
            </a:extLst>
          </p:cNvPr>
          <p:cNvSpPr>
            <a:spLocks noGrp="1"/>
          </p:cNvSpPr>
          <p:nvPr>
            <p:ph type="sldNum" sz="quarter" idx="12"/>
          </p:nvPr>
        </p:nvSpPr>
        <p:spPr/>
        <p:txBody>
          <a:bodyPr/>
          <a:lstStyle/>
          <a:p>
            <a:fld id="{8F9F3126-2B28-4248-AB99-45171B6B3C7F}" type="slidenum">
              <a:rPr lang="en-IN" smtClean="0"/>
              <a:t>‹#›</a:t>
            </a:fld>
            <a:endParaRPr lang="en-IN"/>
          </a:p>
        </p:txBody>
      </p:sp>
    </p:spTree>
    <p:extLst>
      <p:ext uri="{BB962C8B-B14F-4D97-AF65-F5344CB8AC3E}">
        <p14:creationId xmlns:p14="http://schemas.microsoft.com/office/powerpoint/2010/main" val="2179425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DCFCD-A73E-3FDC-5BBA-568E3CB62B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66A8FB-3B19-58B4-4A7B-7DE9EFC601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D0471A-A5B3-91E3-ACFB-E360B60572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4E8ECF-5AAC-E5CD-4D64-141B493D422F}"/>
              </a:ext>
            </a:extLst>
          </p:cNvPr>
          <p:cNvSpPr>
            <a:spLocks noGrp="1"/>
          </p:cNvSpPr>
          <p:nvPr>
            <p:ph type="dt" sz="half" idx="10"/>
          </p:nvPr>
        </p:nvSpPr>
        <p:spPr/>
        <p:txBody>
          <a:bodyPr/>
          <a:lstStyle/>
          <a:p>
            <a:fld id="{87047644-AAA7-4143-AE8C-6DA72137A2D5}" type="datetime1">
              <a:rPr lang="en-IN" smtClean="0"/>
              <a:t>18-12-2024</a:t>
            </a:fld>
            <a:endParaRPr lang="en-IN"/>
          </a:p>
        </p:txBody>
      </p:sp>
      <p:sp>
        <p:nvSpPr>
          <p:cNvPr id="6" name="Footer Placeholder 5">
            <a:extLst>
              <a:ext uri="{FF2B5EF4-FFF2-40B4-BE49-F238E27FC236}">
                <a16:creationId xmlns:a16="http://schemas.microsoft.com/office/drawing/2014/main" id="{52E7CC9E-1CB5-4FA7-18E4-0D1B4F7D2999}"/>
              </a:ext>
            </a:extLst>
          </p:cNvPr>
          <p:cNvSpPr>
            <a:spLocks noGrp="1"/>
          </p:cNvSpPr>
          <p:nvPr>
            <p:ph type="ftr" sz="quarter" idx="11"/>
          </p:nvPr>
        </p:nvSpPr>
        <p:spPr/>
        <p:txBody>
          <a:bodyPr/>
          <a:lstStyle/>
          <a:p>
            <a:r>
              <a:rPr lang="de-DE"/>
              <a:t>KUCH BANAO : KUCH BANO 2024</a:t>
            </a:r>
            <a:endParaRPr lang="en-IN"/>
          </a:p>
        </p:txBody>
      </p:sp>
      <p:sp>
        <p:nvSpPr>
          <p:cNvPr id="7" name="Slide Number Placeholder 6">
            <a:extLst>
              <a:ext uri="{FF2B5EF4-FFF2-40B4-BE49-F238E27FC236}">
                <a16:creationId xmlns:a16="http://schemas.microsoft.com/office/drawing/2014/main" id="{F9408A32-4C3B-E097-1106-EEF70D31833B}"/>
              </a:ext>
            </a:extLst>
          </p:cNvPr>
          <p:cNvSpPr>
            <a:spLocks noGrp="1"/>
          </p:cNvSpPr>
          <p:nvPr>
            <p:ph type="sldNum" sz="quarter" idx="12"/>
          </p:nvPr>
        </p:nvSpPr>
        <p:spPr/>
        <p:txBody>
          <a:bodyPr/>
          <a:lstStyle/>
          <a:p>
            <a:fld id="{8F9F3126-2B28-4248-AB99-45171B6B3C7F}" type="slidenum">
              <a:rPr lang="en-IN" smtClean="0"/>
              <a:t>‹#›</a:t>
            </a:fld>
            <a:endParaRPr lang="en-IN"/>
          </a:p>
        </p:txBody>
      </p:sp>
    </p:spTree>
    <p:extLst>
      <p:ext uri="{BB962C8B-B14F-4D97-AF65-F5344CB8AC3E}">
        <p14:creationId xmlns:p14="http://schemas.microsoft.com/office/powerpoint/2010/main" val="2973607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E5E7F-24C8-393A-81C9-76A684D8B4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4D22F1-681D-9635-6356-80847CDA9A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172EE2-2D7D-C71E-711F-DDDBAD0101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16D67D-F047-7812-2F38-EEC4FBA33E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0659E1-8088-59CC-5FBE-D1AB044CDA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9668FB-777A-C9E3-280E-2A55B9B76B24}"/>
              </a:ext>
            </a:extLst>
          </p:cNvPr>
          <p:cNvSpPr>
            <a:spLocks noGrp="1"/>
          </p:cNvSpPr>
          <p:nvPr>
            <p:ph type="dt" sz="half" idx="10"/>
          </p:nvPr>
        </p:nvSpPr>
        <p:spPr/>
        <p:txBody>
          <a:bodyPr/>
          <a:lstStyle/>
          <a:p>
            <a:fld id="{82040DDA-7DA3-4F0C-A576-4ECFA54BB7EA}" type="datetime1">
              <a:rPr lang="en-IN" smtClean="0"/>
              <a:t>18-12-2024</a:t>
            </a:fld>
            <a:endParaRPr lang="en-IN"/>
          </a:p>
        </p:txBody>
      </p:sp>
      <p:sp>
        <p:nvSpPr>
          <p:cNvPr id="8" name="Footer Placeholder 7">
            <a:extLst>
              <a:ext uri="{FF2B5EF4-FFF2-40B4-BE49-F238E27FC236}">
                <a16:creationId xmlns:a16="http://schemas.microsoft.com/office/drawing/2014/main" id="{DFE526B1-F4A7-B73D-0C2D-F9F07F68A1EE}"/>
              </a:ext>
            </a:extLst>
          </p:cNvPr>
          <p:cNvSpPr>
            <a:spLocks noGrp="1"/>
          </p:cNvSpPr>
          <p:nvPr>
            <p:ph type="ftr" sz="quarter" idx="11"/>
          </p:nvPr>
        </p:nvSpPr>
        <p:spPr/>
        <p:txBody>
          <a:bodyPr/>
          <a:lstStyle/>
          <a:p>
            <a:r>
              <a:rPr lang="de-DE"/>
              <a:t>KUCH BANAO : KUCH BANO 2024</a:t>
            </a:r>
            <a:endParaRPr lang="en-IN"/>
          </a:p>
        </p:txBody>
      </p:sp>
      <p:sp>
        <p:nvSpPr>
          <p:cNvPr id="9" name="Slide Number Placeholder 8">
            <a:extLst>
              <a:ext uri="{FF2B5EF4-FFF2-40B4-BE49-F238E27FC236}">
                <a16:creationId xmlns:a16="http://schemas.microsoft.com/office/drawing/2014/main" id="{C33BADB6-BBA6-22D2-C23E-95D35E44DA59}"/>
              </a:ext>
            </a:extLst>
          </p:cNvPr>
          <p:cNvSpPr>
            <a:spLocks noGrp="1"/>
          </p:cNvSpPr>
          <p:nvPr>
            <p:ph type="sldNum" sz="quarter" idx="12"/>
          </p:nvPr>
        </p:nvSpPr>
        <p:spPr/>
        <p:txBody>
          <a:bodyPr/>
          <a:lstStyle/>
          <a:p>
            <a:fld id="{8F9F3126-2B28-4248-AB99-45171B6B3C7F}" type="slidenum">
              <a:rPr lang="en-IN" smtClean="0"/>
              <a:t>‹#›</a:t>
            </a:fld>
            <a:endParaRPr lang="en-IN"/>
          </a:p>
        </p:txBody>
      </p:sp>
    </p:spTree>
    <p:extLst>
      <p:ext uri="{BB962C8B-B14F-4D97-AF65-F5344CB8AC3E}">
        <p14:creationId xmlns:p14="http://schemas.microsoft.com/office/powerpoint/2010/main" val="310010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3648-F635-6768-3C13-1D034DEBEE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3B2062-36B4-F2B0-7E6F-B3829E245DFF}"/>
              </a:ext>
            </a:extLst>
          </p:cNvPr>
          <p:cNvSpPr>
            <a:spLocks noGrp="1"/>
          </p:cNvSpPr>
          <p:nvPr>
            <p:ph type="dt" sz="half" idx="10"/>
          </p:nvPr>
        </p:nvSpPr>
        <p:spPr/>
        <p:txBody>
          <a:bodyPr/>
          <a:lstStyle/>
          <a:p>
            <a:fld id="{6471DBBC-25DA-4249-B1F6-82FAF11679AF}" type="datetime1">
              <a:rPr lang="en-IN" smtClean="0"/>
              <a:t>18-12-2024</a:t>
            </a:fld>
            <a:endParaRPr lang="en-IN"/>
          </a:p>
        </p:txBody>
      </p:sp>
      <p:sp>
        <p:nvSpPr>
          <p:cNvPr id="4" name="Footer Placeholder 3">
            <a:extLst>
              <a:ext uri="{FF2B5EF4-FFF2-40B4-BE49-F238E27FC236}">
                <a16:creationId xmlns:a16="http://schemas.microsoft.com/office/drawing/2014/main" id="{FFFA0290-0EC7-E1BE-6385-C1A59B15F009}"/>
              </a:ext>
            </a:extLst>
          </p:cNvPr>
          <p:cNvSpPr>
            <a:spLocks noGrp="1"/>
          </p:cNvSpPr>
          <p:nvPr>
            <p:ph type="ftr" sz="quarter" idx="11"/>
          </p:nvPr>
        </p:nvSpPr>
        <p:spPr/>
        <p:txBody>
          <a:bodyPr/>
          <a:lstStyle/>
          <a:p>
            <a:r>
              <a:rPr lang="de-DE"/>
              <a:t>KUCH BANAO : KUCH BANO 2024</a:t>
            </a:r>
            <a:endParaRPr lang="en-IN"/>
          </a:p>
        </p:txBody>
      </p:sp>
      <p:sp>
        <p:nvSpPr>
          <p:cNvPr id="5" name="Slide Number Placeholder 4">
            <a:extLst>
              <a:ext uri="{FF2B5EF4-FFF2-40B4-BE49-F238E27FC236}">
                <a16:creationId xmlns:a16="http://schemas.microsoft.com/office/drawing/2014/main" id="{FF45DE92-6E51-3CA7-552E-611ECCB27D10}"/>
              </a:ext>
            </a:extLst>
          </p:cNvPr>
          <p:cNvSpPr>
            <a:spLocks noGrp="1"/>
          </p:cNvSpPr>
          <p:nvPr>
            <p:ph type="sldNum" sz="quarter" idx="12"/>
          </p:nvPr>
        </p:nvSpPr>
        <p:spPr/>
        <p:txBody>
          <a:bodyPr/>
          <a:lstStyle/>
          <a:p>
            <a:fld id="{8F9F3126-2B28-4248-AB99-45171B6B3C7F}" type="slidenum">
              <a:rPr lang="en-IN" smtClean="0"/>
              <a:t>‹#›</a:t>
            </a:fld>
            <a:endParaRPr lang="en-IN"/>
          </a:p>
        </p:txBody>
      </p:sp>
    </p:spTree>
    <p:extLst>
      <p:ext uri="{BB962C8B-B14F-4D97-AF65-F5344CB8AC3E}">
        <p14:creationId xmlns:p14="http://schemas.microsoft.com/office/powerpoint/2010/main" val="1308012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D7E331-6F81-98A7-92C7-2C78C82E3E2C}"/>
              </a:ext>
            </a:extLst>
          </p:cNvPr>
          <p:cNvSpPr>
            <a:spLocks noGrp="1"/>
          </p:cNvSpPr>
          <p:nvPr>
            <p:ph type="dt" sz="half" idx="10"/>
          </p:nvPr>
        </p:nvSpPr>
        <p:spPr/>
        <p:txBody>
          <a:bodyPr/>
          <a:lstStyle/>
          <a:p>
            <a:fld id="{E4834575-94EF-478F-8DF1-D95BCE83002E}" type="datetime1">
              <a:rPr lang="en-IN" smtClean="0"/>
              <a:t>18-12-2024</a:t>
            </a:fld>
            <a:endParaRPr lang="en-IN"/>
          </a:p>
        </p:txBody>
      </p:sp>
      <p:sp>
        <p:nvSpPr>
          <p:cNvPr id="3" name="Footer Placeholder 2">
            <a:extLst>
              <a:ext uri="{FF2B5EF4-FFF2-40B4-BE49-F238E27FC236}">
                <a16:creationId xmlns:a16="http://schemas.microsoft.com/office/drawing/2014/main" id="{8D77055A-CEEF-07D4-4071-29F334DE5CAC}"/>
              </a:ext>
            </a:extLst>
          </p:cNvPr>
          <p:cNvSpPr>
            <a:spLocks noGrp="1"/>
          </p:cNvSpPr>
          <p:nvPr>
            <p:ph type="ftr" sz="quarter" idx="11"/>
          </p:nvPr>
        </p:nvSpPr>
        <p:spPr/>
        <p:txBody>
          <a:bodyPr/>
          <a:lstStyle/>
          <a:p>
            <a:r>
              <a:rPr lang="de-DE"/>
              <a:t>KUCH BANAO : KUCH BANO 2024</a:t>
            </a:r>
            <a:endParaRPr lang="en-IN"/>
          </a:p>
        </p:txBody>
      </p:sp>
      <p:sp>
        <p:nvSpPr>
          <p:cNvPr id="4" name="Slide Number Placeholder 3">
            <a:extLst>
              <a:ext uri="{FF2B5EF4-FFF2-40B4-BE49-F238E27FC236}">
                <a16:creationId xmlns:a16="http://schemas.microsoft.com/office/drawing/2014/main" id="{42321C39-DF5B-ECE3-F340-90D4688A2BEB}"/>
              </a:ext>
            </a:extLst>
          </p:cNvPr>
          <p:cNvSpPr>
            <a:spLocks noGrp="1"/>
          </p:cNvSpPr>
          <p:nvPr>
            <p:ph type="sldNum" sz="quarter" idx="12"/>
          </p:nvPr>
        </p:nvSpPr>
        <p:spPr/>
        <p:txBody>
          <a:bodyPr/>
          <a:lstStyle/>
          <a:p>
            <a:fld id="{8F9F3126-2B28-4248-AB99-45171B6B3C7F}" type="slidenum">
              <a:rPr lang="en-IN" smtClean="0"/>
              <a:t>‹#›</a:t>
            </a:fld>
            <a:endParaRPr lang="en-IN"/>
          </a:p>
        </p:txBody>
      </p:sp>
    </p:spTree>
    <p:extLst>
      <p:ext uri="{BB962C8B-B14F-4D97-AF65-F5344CB8AC3E}">
        <p14:creationId xmlns:p14="http://schemas.microsoft.com/office/powerpoint/2010/main" val="2444760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FD95E-9A1B-587A-4A11-7E52B8E5C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127E43-8052-8729-5169-DDA4BD50CD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4BBA237-402D-084F-869D-238C7D5FD0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CE894D-B07E-1E48-E53A-3BE5BD626071}"/>
              </a:ext>
            </a:extLst>
          </p:cNvPr>
          <p:cNvSpPr>
            <a:spLocks noGrp="1"/>
          </p:cNvSpPr>
          <p:nvPr>
            <p:ph type="dt" sz="half" idx="10"/>
          </p:nvPr>
        </p:nvSpPr>
        <p:spPr/>
        <p:txBody>
          <a:bodyPr/>
          <a:lstStyle/>
          <a:p>
            <a:fld id="{C31709BF-0A1C-4F2A-BD2C-759D5301E949}" type="datetime1">
              <a:rPr lang="en-IN" smtClean="0"/>
              <a:t>18-12-2024</a:t>
            </a:fld>
            <a:endParaRPr lang="en-IN"/>
          </a:p>
        </p:txBody>
      </p:sp>
      <p:sp>
        <p:nvSpPr>
          <p:cNvPr id="6" name="Footer Placeholder 5">
            <a:extLst>
              <a:ext uri="{FF2B5EF4-FFF2-40B4-BE49-F238E27FC236}">
                <a16:creationId xmlns:a16="http://schemas.microsoft.com/office/drawing/2014/main" id="{C33FA8C8-54EF-3BCE-8403-AD85AB184367}"/>
              </a:ext>
            </a:extLst>
          </p:cNvPr>
          <p:cNvSpPr>
            <a:spLocks noGrp="1"/>
          </p:cNvSpPr>
          <p:nvPr>
            <p:ph type="ftr" sz="quarter" idx="11"/>
          </p:nvPr>
        </p:nvSpPr>
        <p:spPr/>
        <p:txBody>
          <a:bodyPr/>
          <a:lstStyle/>
          <a:p>
            <a:r>
              <a:rPr lang="de-DE"/>
              <a:t>KUCH BANAO : KUCH BANO 2024</a:t>
            </a:r>
            <a:endParaRPr lang="en-IN"/>
          </a:p>
        </p:txBody>
      </p:sp>
      <p:sp>
        <p:nvSpPr>
          <p:cNvPr id="7" name="Slide Number Placeholder 6">
            <a:extLst>
              <a:ext uri="{FF2B5EF4-FFF2-40B4-BE49-F238E27FC236}">
                <a16:creationId xmlns:a16="http://schemas.microsoft.com/office/drawing/2014/main" id="{5247AA4D-C01D-D370-D780-1E9201E6D426}"/>
              </a:ext>
            </a:extLst>
          </p:cNvPr>
          <p:cNvSpPr>
            <a:spLocks noGrp="1"/>
          </p:cNvSpPr>
          <p:nvPr>
            <p:ph type="sldNum" sz="quarter" idx="12"/>
          </p:nvPr>
        </p:nvSpPr>
        <p:spPr/>
        <p:txBody>
          <a:bodyPr/>
          <a:lstStyle/>
          <a:p>
            <a:fld id="{8F9F3126-2B28-4248-AB99-45171B6B3C7F}" type="slidenum">
              <a:rPr lang="en-IN" smtClean="0"/>
              <a:t>‹#›</a:t>
            </a:fld>
            <a:endParaRPr lang="en-IN"/>
          </a:p>
        </p:txBody>
      </p:sp>
    </p:spTree>
    <p:extLst>
      <p:ext uri="{BB962C8B-B14F-4D97-AF65-F5344CB8AC3E}">
        <p14:creationId xmlns:p14="http://schemas.microsoft.com/office/powerpoint/2010/main" val="126903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A2746-7190-2A63-5EA6-D90C5DFB9F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EF47B5-D733-4E43-D67B-EF4C6B64D4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0086EDA-5A98-4DB5-D7C8-5B2F5FBAC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91789-7ED2-21AD-5E34-DE83E5163B13}"/>
              </a:ext>
            </a:extLst>
          </p:cNvPr>
          <p:cNvSpPr>
            <a:spLocks noGrp="1"/>
          </p:cNvSpPr>
          <p:nvPr>
            <p:ph type="dt" sz="half" idx="10"/>
          </p:nvPr>
        </p:nvSpPr>
        <p:spPr/>
        <p:txBody>
          <a:bodyPr/>
          <a:lstStyle/>
          <a:p>
            <a:fld id="{303699B0-85FB-41B5-BF91-E4F507916B4C}" type="datetime1">
              <a:rPr lang="en-IN" smtClean="0"/>
              <a:t>18-12-2024</a:t>
            </a:fld>
            <a:endParaRPr lang="en-IN"/>
          </a:p>
        </p:txBody>
      </p:sp>
      <p:sp>
        <p:nvSpPr>
          <p:cNvPr id="6" name="Footer Placeholder 5">
            <a:extLst>
              <a:ext uri="{FF2B5EF4-FFF2-40B4-BE49-F238E27FC236}">
                <a16:creationId xmlns:a16="http://schemas.microsoft.com/office/drawing/2014/main" id="{ADD17B91-C207-3DAB-C6DE-790A5D0D2DF7}"/>
              </a:ext>
            </a:extLst>
          </p:cNvPr>
          <p:cNvSpPr>
            <a:spLocks noGrp="1"/>
          </p:cNvSpPr>
          <p:nvPr>
            <p:ph type="ftr" sz="quarter" idx="11"/>
          </p:nvPr>
        </p:nvSpPr>
        <p:spPr/>
        <p:txBody>
          <a:bodyPr/>
          <a:lstStyle/>
          <a:p>
            <a:r>
              <a:rPr lang="de-DE"/>
              <a:t>KUCH BANAO : KUCH BANO 2024</a:t>
            </a:r>
            <a:endParaRPr lang="en-IN"/>
          </a:p>
        </p:txBody>
      </p:sp>
      <p:sp>
        <p:nvSpPr>
          <p:cNvPr id="7" name="Slide Number Placeholder 6">
            <a:extLst>
              <a:ext uri="{FF2B5EF4-FFF2-40B4-BE49-F238E27FC236}">
                <a16:creationId xmlns:a16="http://schemas.microsoft.com/office/drawing/2014/main" id="{6B8EDB49-DDE4-3557-7D4B-0908ABD86106}"/>
              </a:ext>
            </a:extLst>
          </p:cNvPr>
          <p:cNvSpPr>
            <a:spLocks noGrp="1"/>
          </p:cNvSpPr>
          <p:nvPr>
            <p:ph type="sldNum" sz="quarter" idx="12"/>
          </p:nvPr>
        </p:nvSpPr>
        <p:spPr/>
        <p:txBody>
          <a:bodyPr/>
          <a:lstStyle/>
          <a:p>
            <a:fld id="{8F9F3126-2B28-4248-AB99-45171B6B3C7F}" type="slidenum">
              <a:rPr lang="en-IN" smtClean="0"/>
              <a:t>‹#›</a:t>
            </a:fld>
            <a:endParaRPr lang="en-IN"/>
          </a:p>
        </p:txBody>
      </p:sp>
    </p:spTree>
    <p:extLst>
      <p:ext uri="{BB962C8B-B14F-4D97-AF65-F5344CB8AC3E}">
        <p14:creationId xmlns:p14="http://schemas.microsoft.com/office/powerpoint/2010/main" val="256333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76E2-75BE-12B1-3280-8A7D769C1B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ACDE1B-9067-4A7C-E7A5-BA9257A5FB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740FD9-DF85-D010-2780-5F002ABC1D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73BDEE-DF43-46B7-836F-B86E9CE1D286}" type="datetime1">
              <a:rPr lang="en-IN" smtClean="0"/>
              <a:t>18-12-2024</a:t>
            </a:fld>
            <a:endParaRPr lang="en-IN"/>
          </a:p>
        </p:txBody>
      </p:sp>
      <p:sp>
        <p:nvSpPr>
          <p:cNvPr id="5" name="Footer Placeholder 4">
            <a:extLst>
              <a:ext uri="{FF2B5EF4-FFF2-40B4-BE49-F238E27FC236}">
                <a16:creationId xmlns:a16="http://schemas.microsoft.com/office/drawing/2014/main" id="{D79EEABB-A262-F0FF-46E7-CA2009A946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de-DE"/>
              <a:t>KUCH BANAO : KUCH BANO 2024</a:t>
            </a:r>
            <a:endParaRPr lang="en-IN"/>
          </a:p>
        </p:txBody>
      </p:sp>
      <p:sp>
        <p:nvSpPr>
          <p:cNvPr id="6" name="Slide Number Placeholder 5">
            <a:extLst>
              <a:ext uri="{FF2B5EF4-FFF2-40B4-BE49-F238E27FC236}">
                <a16:creationId xmlns:a16="http://schemas.microsoft.com/office/drawing/2014/main" id="{851E89AB-B752-0FEC-7429-46F1238DD9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F9F3126-2B28-4248-AB99-45171B6B3C7F}" type="slidenum">
              <a:rPr lang="en-IN" smtClean="0"/>
              <a:t>‹#›</a:t>
            </a:fld>
            <a:endParaRPr lang="en-IN"/>
          </a:p>
        </p:txBody>
      </p:sp>
    </p:spTree>
    <p:extLst>
      <p:ext uri="{BB962C8B-B14F-4D97-AF65-F5344CB8AC3E}">
        <p14:creationId xmlns:p14="http://schemas.microsoft.com/office/powerpoint/2010/main" val="2073980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7.xml"/><Relationship Id="rId4" Type="http://schemas.openxmlformats.org/officeDocument/2006/relationships/image" Target="../media/image14.tmp"/></Relationships>
</file>

<file path=ppt/slides/_rels/slide25.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7.jpg"/><Relationship Id="rId4" Type="http://schemas.openxmlformats.org/officeDocument/2006/relationships/image" Target="../media/image16.tmp"/></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12A7D9-2ABC-7DBD-7184-576C868DA854}"/>
              </a:ext>
            </a:extLst>
          </p:cNvPr>
          <p:cNvSpPr>
            <a:spLocks noGrp="1"/>
          </p:cNvSpPr>
          <p:nvPr>
            <p:ph type="ctrTitle"/>
          </p:nvPr>
        </p:nvSpPr>
        <p:spPr>
          <a:xfrm>
            <a:off x="457201" y="3464790"/>
            <a:ext cx="6868389" cy="3163224"/>
          </a:xfrm>
        </p:spPr>
        <p:txBody>
          <a:bodyPr anchor="t">
            <a:normAutofit/>
          </a:bodyPr>
          <a:lstStyle/>
          <a:p>
            <a:pPr algn="l"/>
            <a:br>
              <a:rPr lang="en-IN" sz="3600" dirty="0"/>
            </a:br>
            <a:br>
              <a:rPr lang="en-IN" sz="3600" dirty="0"/>
            </a:br>
            <a:br>
              <a:rPr lang="en-IN" sz="3600" dirty="0"/>
            </a:br>
            <a:r>
              <a:rPr lang="en-IN" sz="3600" dirty="0">
                <a:latin typeface="Algerian" panose="04020705040A02060702" pitchFamily="82" charset="0"/>
              </a:rPr>
              <a:t>KUCH BANAO ! KUCH BANO!</a:t>
            </a:r>
          </a:p>
        </p:txBody>
      </p:sp>
      <p:sp>
        <p:nvSpPr>
          <p:cNvPr id="5" name="Footer Placeholder 4">
            <a:extLst>
              <a:ext uri="{FF2B5EF4-FFF2-40B4-BE49-F238E27FC236}">
                <a16:creationId xmlns:a16="http://schemas.microsoft.com/office/drawing/2014/main" id="{F139EE0B-A8AF-40C4-D9AC-31728E206518}"/>
              </a:ext>
            </a:extLst>
          </p:cNvPr>
          <p:cNvSpPr>
            <a:spLocks noGrp="1"/>
          </p:cNvSpPr>
          <p:nvPr>
            <p:ph type="ftr" sz="quarter" idx="11"/>
          </p:nvPr>
        </p:nvSpPr>
        <p:spPr>
          <a:xfrm rot="5400000">
            <a:off x="-1828800" y="2002536"/>
            <a:ext cx="4115118" cy="365760"/>
          </a:xfrm>
        </p:spPr>
        <p:txBody>
          <a:bodyPr>
            <a:normAutofit/>
          </a:bodyPr>
          <a:lstStyle/>
          <a:p>
            <a:pPr algn="l">
              <a:spcAft>
                <a:spcPts val="600"/>
              </a:spcAft>
            </a:pPr>
            <a:r>
              <a:rPr lang="de-DE" sz="1100">
                <a:solidFill>
                  <a:schemeClr val="tx1">
                    <a:lumMod val="50000"/>
                    <a:lumOff val="50000"/>
                  </a:schemeClr>
                </a:solidFill>
              </a:rPr>
              <a:t>KUCH BANAO : KUCH BANO 2024</a:t>
            </a:r>
            <a:endParaRPr lang="en-IN" sz="1100">
              <a:solidFill>
                <a:schemeClr val="tx1">
                  <a:lumMod val="50000"/>
                  <a:lumOff val="50000"/>
                </a:schemeClr>
              </a:solidFill>
            </a:endParaRPr>
          </a:p>
        </p:txBody>
      </p:sp>
      <p:sp>
        <p:nvSpPr>
          <p:cNvPr id="14" name="Rectangle 13">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D95A97A-E113-84F4-49BB-1E63EEF1C7FF}"/>
              </a:ext>
            </a:extLst>
          </p:cNvPr>
          <p:cNvPicPr>
            <a:picLocks noChangeAspect="1"/>
          </p:cNvPicPr>
          <p:nvPr/>
        </p:nvPicPr>
        <p:blipFill>
          <a:blip r:embed="rId2"/>
          <a:srcRect r="282" b="-2"/>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
        <p:nvSpPr>
          <p:cNvPr id="4" name="Date Placeholder 3">
            <a:extLst>
              <a:ext uri="{FF2B5EF4-FFF2-40B4-BE49-F238E27FC236}">
                <a16:creationId xmlns:a16="http://schemas.microsoft.com/office/drawing/2014/main" id="{057B8308-E99D-A588-C53E-F3E2550359F2}"/>
              </a:ext>
            </a:extLst>
          </p:cNvPr>
          <p:cNvSpPr>
            <a:spLocks noGrp="1"/>
          </p:cNvSpPr>
          <p:nvPr>
            <p:ph type="dt" sz="half" idx="10"/>
          </p:nvPr>
        </p:nvSpPr>
        <p:spPr>
          <a:xfrm>
            <a:off x="8961120" y="6455664"/>
            <a:ext cx="2743200" cy="365125"/>
          </a:xfrm>
        </p:spPr>
        <p:txBody>
          <a:bodyPr>
            <a:normAutofit/>
          </a:bodyPr>
          <a:lstStyle/>
          <a:p>
            <a:pPr algn="r">
              <a:spcAft>
                <a:spcPts val="600"/>
              </a:spcAft>
            </a:pPr>
            <a:fld id="{33916BDB-31C4-491B-BE22-6D6F1DF15F4F}" type="datetime1">
              <a:rPr lang="en-IN" sz="1100">
                <a:solidFill>
                  <a:srgbClr val="FFFFFF"/>
                </a:solidFill>
              </a:rPr>
              <a:pPr algn="r">
                <a:spcAft>
                  <a:spcPts val="600"/>
                </a:spcAft>
              </a:pPr>
              <a:t>18-12-2024</a:t>
            </a:fld>
            <a:endParaRPr lang="en-IN" sz="1100">
              <a:solidFill>
                <a:srgbClr val="FFFFFF"/>
              </a:solidFill>
            </a:endParaRPr>
          </a:p>
        </p:txBody>
      </p:sp>
      <p:sp>
        <p:nvSpPr>
          <p:cNvPr id="6" name="Slide Number Placeholder 5">
            <a:extLst>
              <a:ext uri="{FF2B5EF4-FFF2-40B4-BE49-F238E27FC236}">
                <a16:creationId xmlns:a16="http://schemas.microsoft.com/office/drawing/2014/main" id="{E6A9EB9F-EE5F-2732-5336-AF400540C117}"/>
              </a:ext>
            </a:extLst>
          </p:cNvPr>
          <p:cNvSpPr>
            <a:spLocks noGrp="1"/>
          </p:cNvSpPr>
          <p:nvPr>
            <p:ph type="sldNum" sz="quarter" idx="12"/>
          </p:nvPr>
        </p:nvSpPr>
        <p:spPr>
          <a:xfrm>
            <a:off x="11704320" y="6455664"/>
            <a:ext cx="448056" cy="365125"/>
          </a:xfrm>
        </p:spPr>
        <p:txBody>
          <a:bodyPr>
            <a:normAutofit/>
          </a:bodyPr>
          <a:lstStyle/>
          <a:p>
            <a:pPr>
              <a:spcAft>
                <a:spcPts val="600"/>
              </a:spcAft>
            </a:pPr>
            <a:fld id="{8F9F3126-2B28-4248-AB99-45171B6B3C7F}" type="slidenum">
              <a:rPr lang="en-IN" sz="1100">
                <a:solidFill>
                  <a:srgbClr val="FFFFFF"/>
                </a:solidFill>
              </a:rPr>
              <a:pPr>
                <a:spcAft>
                  <a:spcPts val="600"/>
                </a:spcAft>
              </a:pPr>
              <a:t>1</a:t>
            </a:fld>
            <a:endParaRPr lang="en-IN" sz="1100">
              <a:solidFill>
                <a:srgbClr val="FFFFFF"/>
              </a:solidFill>
            </a:endParaRPr>
          </a:p>
        </p:txBody>
      </p:sp>
      <p:sp>
        <p:nvSpPr>
          <p:cNvPr id="3" name="Rectangle 2">
            <a:extLst>
              <a:ext uri="{FF2B5EF4-FFF2-40B4-BE49-F238E27FC236}">
                <a16:creationId xmlns:a16="http://schemas.microsoft.com/office/drawing/2014/main" id="{C5C1823F-ABA4-D7CC-37FD-72BB0AC2D1AB}"/>
              </a:ext>
            </a:extLst>
          </p:cNvPr>
          <p:cNvSpPr/>
          <p:nvPr/>
        </p:nvSpPr>
        <p:spPr>
          <a:xfrm>
            <a:off x="6213987" y="2359742"/>
            <a:ext cx="4267200" cy="179930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026" name="Picture 2" descr="Rizvi Institute of Management Studies and Research - Admissions 2022 ...">
            <a:extLst>
              <a:ext uri="{FF2B5EF4-FFF2-40B4-BE49-F238E27FC236}">
                <a16:creationId xmlns:a16="http://schemas.microsoft.com/office/drawing/2014/main" id="{5FEFD445-264C-D02A-8D71-09A39D01A7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5065" y="2599234"/>
            <a:ext cx="3657655" cy="1799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58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74B78-1C73-73F4-F2FD-41289C734EB9}"/>
              </a:ext>
            </a:extLst>
          </p:cNvPr>
          <p:cNvSpPr>
            <a:spLocks noGrp="1"/>
          </p:cNvSpPr>
          <p:nvPr>
            <p:ph type="title"/>
          </p:nvPr>
        </p:nvSpPr>
        <p:spPr>
          <a:xfrm>
            <a:off x="297425" y="143695"/>
            <a:ext cx="10515600" cy="1325563"/>
          </a:xfrm>
        </p:spPr>
        <p:txBody>
          <a:bodyPr/>
          <a:lstStyle/>
          <a:p>
            <a:r>
              <a:rPr lang="en-IN" dirty="0"/>
              <a:t>User Journey Map</a:t>
            </a:r>
          </a:p>
        </p:txBody>
      </p:sp>
      <p:sp>
        <p:nvSpPr>
          <p:cNvPr id="3" name="Content Placeholder 2">
            <a:extLst>
              <a:ext uri="{FF2B5EF4-FFF2-40B4-BE49-F238E27FC236}">
                <a16:creationId xmlns:a16="http://schemas.microsoft.com/office/drawing/2014/main" id="{EFA4922F-1F95-ECD0-149E-5DE106350176}"/>
              </a:ext>
            </a:extLst>
          </p:cNvPr>
          <p:cNvSpPr>
            <a:spLocks noGrp="1"/>
          </p:cNvSpPr>
          <p:nvPr>
            <p:ph idx="1"/>
          </p:nvPr>
        </p:nvSpPr>
        <p:spPr>
          <a:xfrm>
            <a:off x="297425" y="1737135"/>
            <a:ext cx="10515600" cy="4351338"/>
          </a:xfrm>
        </p:spPr>
        <p:txBody>
          <a:bodyPr>
            <a:normAutofit lnSpcReduction="10000"/>
          </a:bodyPr>
          <a:lstStyle/>
          <a:p>
            <a:r>
              <a:rPr lang="en-US" dirty="0"/>
              <a:t>Stage 1: Awareness</a:t>
            </a:r>
          </a:p>
          <a:p>
            <a:r>
              <a:rPr lang="en-US" dirty="0"/>
              <a:t>Touchpoints: </a:t>
            </a:r>
            <a:r>
              <a:rPr lang="en-US" sz="1800" dirty="0"/>
              <a:t>Facilities[Basketball courts, swimming pools, local sports clubs], Events[Local, regional, and national competitions], Support Systems[Training programs, financial aid (largely absent)].Platforms[Social media and community platforms for awareness and learning].</a:t>
            </a:r>
            <a:endParaRPr lang="en-US" dirty="0"/>
          </a:p>
          <a:p>
            <a:r>
              <a:rPr lang="en-US" dirty="0"/>
              <a:t>Activities: </a:t>
            </a:r>
            <a:r>
              <a:rPr lang="en-US" sz="1800" dirty="0"/>
              <a:t>Playing sports[Basketball, Swimming], Participating in events[Rarely or occasionally], Coaching[Professional (few) and unprofessional (majority)], Workouts[Minimal awareness and adoption of sport-specific routines].</a:t>
            </a:r>
          </a:p>
          <a:p>
            <a:r>
              <a:rPr lang="en-US" dirty="0"/>
              <a:t>Thoughts:</a:t>
            </a:r>
            <a:r>
              <a:rPr lang="en-US" sz="1800" dirty="0"/>
              <a:t> Facilities need improvement, particularly accessibility and quality. Limited awareness about structured training programs and proper routines. High costs and overpopulation in facilities are significant barriers. Strong desire for professional training and organized sports events.</a:t>
            </a:r>
            <a:endParaRPr lang="en-US" dirty="0"/>
          </a:p>
          <a:p>
            <a:r>
              <a:rPr lang="en-US" dirty="0"/>
              <a:t>Emotions: </a:t>
            </a:r>
            <a:r>
              <a:rPr lang="en-US" sz="1800" dirty="0"/>
              <a:t>Positive[Passion for sports, hope for better opportunities] .Negative[Frustration with current facilities and lack of support]. Aspirational[Eagerness for community-building and improved infrastructure].</a:t>
            </a:r>
            <a:endParaRPr lang="en-IN" sz="1800" dirty="0"/>
          </a:p>
        </p:txBody>
      </p:sp>
      <p:sp>
        <p:nvSpPr>
          <p:cNvPr id="4" name="Date Placeholder 3">
            <a:extLst>
              <a:ext uri="{FF2B5EF4-FFF2-40B4-BE49-F238E27FC236}">
                <a16:creationId xmlns:a16="http://schemas.microsoft.com/office/drawing/2014/main" id="{2D1C7F24-C54C-1695-D2F9-4141319B7056}"/>
              </a:ext>
            </a:extLst>
          </p:cNvPr>
          <p:cNvSpPr>
            <a:spLocks noGrp="1"/>
          </p:cNvSpPr>
          <p:nvPr>
            <p:ph type="dt" sz="half" idx="10"/>
          </p:nvPr>
        </p:nvSpPr>
        <p:spPr/>
        <p:txBody>
          <a:bodyPr/>
          <a:lstStyle/>
          <a:p>
            <a:fld id="{23E49F88-B425-4162-834E-64B0ACAC0452}" type="datetime1">
              <a:rPr lang="en-IN" smtClean="0"/>
              <a:t>18-12-2024</a:t>
            </a:fld>
            <a:endParaRPr lang="en-IN"/>
          </a:p>
        </p:txBody>
      </p:sp>
      <p:sp>
        <p:nvSpPr>
          <p:cNvPr id="5" name="Footer Placeholder 4">
            <a:extLst>
              <a:ext uri="{FF2B5EF4-FFF2-40B4-BE49-F238E27FC236}">
                <a16:creationId xmlns:a16="http://schemas.microsoft.com/office/drawing/2014/main" id="{A22BB02C-D952-F8D7-C0C9-129A0E658B24}"/>
              </a:ext>
            </a:extLst>
          </p:cNvPr>
          <p:cNvSpPr>
            <a:spLocks noGrp="1"/>
          </p:cNvSpPr>
          <p:nvPr>
            <p:ph type="ftr" sz="quarter" idx="11"/>
          </p:nvPr>
        </p:nvSpPr>
        <p:spPr/>
        <p:txBody>
          <a:bodyPr/>
          <a:lstStyle/>
          <a:p>
            <a:r>
              <a:rPr lang="de-DE"/>
              <a:t>KUCH BANAO : KUCH BANO 2024</a:t>
            </a:r>
            <a:endParaRPr lang="en-IN"/>
          </a:p>
        </p:txBody>
      </p:sp>
      <p:sp>
        <p:nvSpPr>
          <p:cNvPr id="6" name="Slide Number Placeholder 5">
            <a:extLst>
              <a:ext uri="{FF2B5EF4-FFF2-40B4-BE49-F238E27FC236}">
                <a16:creationId xmlns:a16="http://schemas.microsoft.com/office/drawing/2014/main" id="{F847D65B-098C-F4A3-275E-D8ACF0AB6218}"/>
              </a:ext>
            </a:extLst>
          </p:cNvPr>
          <p:cNvSpPr>
            <a:spLocks noGrp="1"/>
          </p:cNvSpPr>
          <p:nvPr>
            <p:ph type="sldNum" sz="quarter" idx="12"/>
          </p:nvPr>
        </p:nvSpPr>
        <p:spPr/>
        <p:txBody>
          <a:bodyPr/>
          <a:lstStyle/>
          <a:p>
            <a:fld id="{8F9F3126-2B28-4248-AB99-45171B6B3C7F}" type="slidenum">
              <a:rPr lang="en-IN" smtClean="0"/>
              <a:t>10</a:t>
            </a:fld>
            <a:endParaRPr lang="en-IN"/>
          </a:p>
        </p:txBody>
      </p:sp>
    </p:spTree>
    <p:extLst>
      <p:ext uri="{BB962C8B-B14F-4D97-AF65-F5344CB8AC3E}">
        <p14:creationId xmlns:p14="http://schemas.microsoft.com/office/powerpoint/2010/main" val="4172699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0ADAF-5506-F0E1-EA4F-143133448A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80499B-2A01-CBCA-BE86-3652F290AA1F}"/>
              </a:ext>
            </a:extLst>
          </p:cNvPr>
          <p:cNvSpPr>
            <a:spLocks noGrp="1"/>
          </p:cNvSpPr>
          <p:nvPr>
            <p:ph type="title"/>
          </p:nvPr>
        </p:nvSpPr>
        <p:spPr>
          <a:xfrm>
            <a:off x="297425" y="143695"/>
            <a:ext cx="10515600" cy="1325563"/>
          </a:xfrm>
        </p:spPr>
        <p:txBody>
          <a:bodyPr/>
          <a:lstStyle/>
          <a:p>
            <a:r>
              <a:rPr lang="en-IN" dirty="0"/>
              <a:t>User Journey Map</a:t>
            </a:r>
          </a:p>
        </p:txBody>
      </p:sp>
      <p:sp>
        <p:nvSpPr>
          <p:cNvPr id="3" name="Content Placeholder 2">
            <a:extLst>
              <a:ext uri="{FF2B5EF4-FFF2-40B4-BE49-F238E27FC236}">
                <a16:creationId xmlns:a16="http://schemas.microsoft.com/office/drawing/2014/main" id="{8C8910CA-68B6-C157-C5F5-3226FD2BA140}"/>
              </a:ext>
            </a:extLst>
          </p:cNvPr>
          <p:cNvSpPr>
            <a:spLocks noGrp="1"/>
          </p:cNvSpPr>
          <p:nvPr>
            <p:ph idx="1"/>
          </p:nvPr>
        </p:nvSpPr>
        <p:spPr>
          <a:xfrm>
            <a:off x="297425" y="1737135"/>
            <a:ext cx="10515600" cy="3306813"/>
          </a:xfrm>
        </p:spPr>
        <p:txBody>
          <a:bodyPr>
            <a:normAutofit/>
          </a:bodyPr>
          <a:lstStyle/>
          <a:p>
            <a:r>
              <a:rPr lang="en-US" dirty="0"/>
              <a:t>Stage 2: Consideration</a:t>
            </a:r>
          </a:p>
          <a:p>
            <a:r>
              <a:rPr lang="en-US" dirty="0"/>
              <a:t>Touchpoints: </a:t>
            </a:r>
            <a:r>
              <a:rPr lang="en-US" sz="1800" dirty="0"/>
              <a:t>Community engagement, Professional guidance, Event &amp; Competitions and Facility Access.</a:t>
            </a:r>
          </a:p>
          <a:p>
            <a:r>
              <a:rPr lang="en-US" dirty="0"/>
              <a:t>Activities: </a:t>
            </a:r>
            <a:r>
              <a:rPr lang="en-US" sz="1800" dirty="0"/>
              <a:t>Researching different options which provide the same opportunities, Scheduling meeting some professional sportsperson and reading reviews &amp; suggestions from consumer.</a:t>
            </a:r>
          </a:p>
          <a:p>
            <a:r>
              <a:rPr lang="en-US" dirty="0"/>
              <a:t>Thoughts:</a:t>
            </a:r>
            <a:r>
              <a:rPr lang="en-US" sz="1800" dirty="0"/>
              <a:t> Which ideation will be best for the consumer perspective how will this be other be different from competitors.</a:t>
            </a:r>
          </a:p>
          <a:p>
            <a:r>
              <a:rPr lang="en-US" dirty="0"/>
              <a:t>Emotions:</a:t>
            </a:r>
            <a:r>
              <a:rPr lang="en-US" sz="1800" dirty="0"/>
              <a:t> Overwhelmed, Excited &amp; Hope.</a:t>
            </a:r>
            <a:endParaRPr lang="en-IN" sz="1800" dirty="0"/>
          </a:p>
        </p:txBody>
      </p:sp>
      <p:sp>
        <p:nvSpPr>
          <p:cNvPr id="4" name="Date Placeholder 3">
            <a:extLst>
              <a:ext uri="{FF2B5EF4-FFF2-40B4-BE49-F238E27FC236}">
                <a16:creationId xmlns:a16="http://schemas.microsoft.com/office/drawing/2014/main" id="{20533C27-91C8-840C-EB6F-859F0064AEDE}"/>
              </a:ext>
            </a:extLst>
          </p:cNvPr>
          <p:cNvSpPr>
            <a:spLocks noGrp="1"/>
          </p:cNvSpPr>
          <p:nvPr>
            <p:ph type="dt" sz="half" idx="10"/>
          </p:nvPr>
        </p:nvSpPr>
        <p:spPr/>
        <p:txBody>
          <a:bodyPr/>
          <a:lstStyle/>
          <a:p>
            <a:fld id="{23E49F88-B425-4162-834E-64B0ACAC0452}" type="datetime1">
              <a:rPr lang="en-IN" smtClean="0"/>
              <a:t>18-12-2024</a:t>
            </a:fld>
            <a:endParaRPr lang="en-IN"/>
          </a:p>
        </p:txBody>
      </p:sp>
      <p:sp>
        <p:nvSpPr>
          <p:cNvPr id="5" name="Footer Placeholder 4">
            <a:extLst>
              <a:ext uri="{FF2B5EF4-FFF2-40B4-BE49-F238E27FC236}">
                <a16:creationId xmlns:a16="http://schemas.microsoft.com/office/drawing/2014/main" id="{02621F72-9807-3E5D-B2F6-815B3CFACE3A}"/>
              </a:ext>
            </a:extLst>
          </p:cNvPr>
          <p:cNvSpPr>
            <a:spLocks noGrp="1"/>
          </p:cNvSpPr>
          <p:nvPr>
            <p:ph type="ftr" sz="quarter" idx="11"/>
          </p:nvPr>
        </p:nvSpPr>
        <p:spPr/>
        <p:txBody>
          <a:bodyPr/>
          <a:lstStyle/>
          <a:p>
            <a:r>
              <a:rPr lang="de-DE"/>
              <a:t>KUCH BANAO : KUCH BANO 2024</a:t>
            </a:r>
            <a:endParaRPr lang="en-IN"/>
          </a:p>
        </p:txBody>
      </p:sp>
      <p:sp>
        <p:nvSpPr>
          <p:cNvPr id="6" name="Slide Number Placeholder 5">
            <a:extLst>
              <a:ext uri="{FF2B5EF4-FFF2-40B4-BE49-F238E27FC236}">
                <a16:creationId xmlns:a16="http://schemas.microsoft.com/office/drawing/2014/main" id="{E423408B-75F2-4943-18EE-7D895B2367CC}"/>
              </a:ext>
            </a:extLst>
          </p:cNvPr>
          <p:cNvSpPr>
            <a:spLocks noGrp="1"/>
          </p:cNvSpPr>
          <p:nvPr>
            <p:ph type="sldNum" sz="quarter" idx="12"/>
          </p:nvPr>
        </p:nvSpPr>
        <p:spPr/>
        <p:txBody>
          <a:bodyPr/>
          <a:lstStyle/>
          <a:p>
            <a:fld id="{8F9F3126-2B28-4248-AB99-45171B6B3C7F}" type="slidenum">
              <a:rPr lang="en-IN" smtClean="0"/>
              <a:t>11</a:t>
            </a:fld>
            <a:endParaRPr lang="en-IN"/>
          </a:p>
        </p:txBody>
      </p:sp>
    </p:spTree>
    <p:extLst>
      <p:ext uri="{BB962C8B-B14F-4D97-AF65-F5344CB8AC3E}">
        <p14:creationId xmlns:p14="http://schemas.microsoft.com/office/powerpoint/2010/main" val="2317436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FDAD4-461F-9A82-3A5C-FA040CE21F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CADD1A-13D4-6245-BCFE-B1060C6C616C}"/>
              </a:ext>
            </a:extLst>
          </p:cNvPr>
          <p:cNvSpPr>
            <a:spLocks noGrp="1"/>
          </p:cNvSpPr>
          <p:nvPr>
            <p:ph type="title"/>
          </p:nvPr>
        </p:nvSpPr>
        <p:spPr>
          <a:xfrm>
            <a:off x="297425" y="143695"/>
            <a:ext cx="10515600" cy="1325563"/>
          </a:xfrm>
        </p:spPr>
        <p:txBody>
          <a:bodyPr/>
          <a:lstStyle/>
          <a:p>
            <a:r>
              <a:rPr lang="en-IN" dirty="0"/>
              <a:t>User Journey Map</a:t>
            </a:r>
          </a:p>
        </p:txBody>
      </p:sp>
      <p:sp>
        <p:nvSpPr>
          <p:cNvPr id="3" name="Content Placeholder 2">
            <a:extLst>
              <a:ext uri="{FF2B5EF4-FFF2-40B4-BE49-F238E27FC236}">
                <a16:creationId xmlns:a16="http://schemas.microsoft.com/office/drawing/2014/main" id="{4B49C883-316C-AEC6-8FA3-E054A3B332E4}"/>
              </a:ext>
            </a:extLst>
          </p:cNvPr>
          <p:cNvSpPr>
            <a:spLocks noGrp="1"/>
          </p:cNvSpPr>
          <p:nvPr>
            <p:ph idx="1"/>
          </p:nvPr>
        </p:nvSpPr>
        <p:spPr>
          <a:xfrm>
            <a:off x="297425" y="1737135"/>
            <a:ext cx="10515600" cy="4351338"/>
          </a:xfrm>
        </p:spPr>
        <p:txBody>
          <a:bodyPr>
            <a:normAutofit/>
          </a:bodyPr>
          <a:lstStyle/>
          <a:p>
            <a:r>
              <a:rPr lang="en-US" dirty="0"/>
              <a:t>Stage 3: Decision</a:t>
            </a:r>
          </a:p>
          <a:p>
            <a:r>
              <a:rPr lang="en-US" dirty="0"/>
              <a:t>Touchpoints: </a:t>
            </a:r>
            <a:r>
              <a:rPr lang="en-US" sz="1800" dirty="0"/>
              <a:t>Community engagement, Professional Guidance, Event Management &amp; Facility discovery.</a:t>
            </a:r>
            <a:endParaRPr lang="en-US" dirty="0"/>
          </a:p>
          <a:p>
            <a:r>
              <a:rPr lang="en-US" dirty="0"/>
              <a:t>Activities: </a:t>
            </a:r>
            <a:r>
              <a:rPr lang="en-US" sz="1800" dirty="0"/>
              <a:t>Build a community platform, Provide Professional guidance, Organise regular sports, enhance facilities and raise awareness</a:t>
            </a:r>
          </a:p>
          <a:p>
            <a:r>
              <a:rPr lang="en-US" dirty="0"/>
              <a:t>Thoughts:</a:t>
            </a:r>
            <a:r>
              <a:rPr lang="en-US" sz="1800" dirty="0"/>
              <a:t> Facilities Improvement, affordable &amp; professional coaching, awareness about sports and regular arrangement of sports.</a:t>
            </a:r>
          </a:p>
          <a:p>
            <a:r>
              <a:rPr lang="en-US" dirty="0"/>
              <a:t>Emotions: </a:t>
            </a:r>
            <a:r>
              <a:rPr lang="en-US" sz="1800" dirty="0"/>
              <a:t>Excitement, Frustration, Hope and Inspiration.</a:t>
            </a:r>
            <a:endParaRPr lang="en-IN" sz="1800" dirty="0"/>
          </a:p>
        </p:txBody>
      </p:sp>
      <p:sp>
        <p:nvSpPr>
          <p:cNvPr id="4" name="Date Placeholder 3">
            <a:extLst>
              <a:ext uri="{FF2B5EF4-FFF2-40B4-BE49-F238E27FC236}">
                <a16:creationId xmlns:a16="http://schemas.microsoft.com/office/drawing/2014/main" id="{AB69E861-666C-DD7A-15EC-6E6BEE6048EA}"/>
              </a:ext>
            </a:extLst>
          </p:cNvPr>
          <p:cNvSpPr>
            <a:spLocks noGrp="1"/>
          </p:cNvSpPr>
          <p:nvPr>
            <p:ph type="dt" sz="half" idx="10"/>
          </p:nvPr>
        </p:nvSpPr>
        <p:spPr/>
        <p:txBody>
          <a:bodyPr/>
          <a:lstStyle/>
          <a:p>
            <a:fld id="{23E49F88-B425-4162-834E-64B0ACAC0452}" type="datetime1">
              <a:rPr lang="en-IN" smtClean="0"/>
              <a:t>18-12-2024</a:t>
            </a:fld>
            <a:endParaRPr lang="en-IN"/>
          </a:p>
        </p:txBody>
      </p:sp>
      <p:sp>
        <p:nvSpPr>
          <p:cNvPr id="5" name="Footer Placeholder 4">
            <a:extLst>
              <a:ext uri="{FF2B5EF4-FFF2-40B4-BE49-F238E27FC236}">
                <a16:creationId xmlns:a16="http://schemas.microsoft.com/office/drawing/2014/main" id="{3D380557-8200-3739-9903-090C7574E4BC}"/>
              </a:ext>
            </a:extLst>
          </p:cNvPr>
          <p:cNvSpPr>
            <a:spLocks noGrp="1"/>
          </p:cNvSpPr>
          <p:nvPr>
            <p:ph type="ftr" sz="quarter" idx="11"/>
          </p:nvPr>
        </p:nvSpPr>
        <p:spPr/>
        <p:txBody>
          <a:bodyPr/>
          <a:lstStyle/>
          <a:p>
            <a:r>
              <a:rPr lang="de-DE"/>
              <a:t>KUCH BANAO : KUCH BANO 2024</a:t>
            </a:r>
            <a:endParaRPr lang="en-IN"/>
          </a:p>
        </p:txBody>
      </p:sp>
      <p:sp>
        <p:nvSpPr>
          <p:cNvPr id="6" name="Slide Number Placeholder 5">
            <a:extLst>
              <a:ext uri="{FF2B5EF4-FFF2-40B4-BE49-F238E27FC236}">
                <a16:creationId xmlns:a16="http://schemas.microsoft.com/office/drawing/2014/main" id="{20BF09BC-5BA2-7B6F-0862-0D0E1FC0D805}"/>
              </a:ext>
            </a:extLst>
          </p:cNvPr>
          <p:cNvSpPr>
            <a:spLocks noGrp="1"/>
          </p:cNvSpPr>
          <p:nvPr>
            <p:ph type="sldNum" sz="quarter" idx="12"/>
          </p:nvPr>
        </p:nvSpPr>
        <p:spPr/>
        <p:txBody>
          <a:bodyPr/>
          <a:lstStyle/>
          <a:p>
            <a:fld id="{8F9F3126-2B28-4248-AB99-45171B6B3C7F}" type="slidenum">
              <a:rPr lang="en-IN" smtClean="0"/>
              <a:t>12</a:t>
            </a:fld>
            <a:endParaRPr lang="en-IN"/>
          </a:p>
        </p:txBody>
      </p:sp>
    </p:spTree>
    <p:extLst>
      <p:ext uri="{BB962C8B-B14F-4D97-AF65-F5344CB8AC3E}">
        <p14:creationId xmlns:p14="http://schemas.microsoft.com/office/powerpoint/2010/main" val="2847971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EE2E42-CFC4-EFA2-A669-AD4196153305}"/>
              </a:ext>
            </a:extLst>
          </p:cNvPr>
          <p:cNvSpPr>
            <a:spLocks noGrp="1"/>
          </p:cNvSpPr>
          <p:nvPr>
            <p:ph type="dt" sz="half" idx="10"/>
          </p:nvPr>
        </p:nvSpPr>
        <p:spPr/>
        <p:txBody>
          <a:bodyPr/>
          <a:lstStyle/>
          <a:p>
            <a:fld id="{E4834575-94EF-478F-8DF1-D95BCE83002E}" type="datetime1">
              <a:rPr lang="en-IN" smtClean="0"/>
              <a:t>18-12-2024</a:t>
            </a:fld>
            <a:endParaRPr lang="en-IN"/>
          </a:p>
        </p:txBody>
      </p:sp>
      <p:sp>
        <p:nvSpPr>
          <p:cNvPr id="3" name="Footer Placeholder 2">
            <a:extLst>
              <a:ext uri="{FF2B5EF4-FFF2-40B4-BE49-F238E27FC236}">
                <a16:creationId xmlns:a16="http://schemas.microsoft.com/office/drawing/2014/main" id="{E31ABA0F-5EA7-9AA3-69F0-1EBB27356970}"/>
              </a:ext>
            </a:extLst>
          </p:cNvPr>
          <p:cNvSpPr>
            <a:spLocks noGrp="1"/>
          </p:cNvSpPr>
          <p:nvPr>
            <p:ph type="ftr" sz="quarter" idx="11"/>
          </p:nvPr>
        </p:nvSpPr>
        <p:spPr/>
        <p:txBody>
          <a:bodyPr/>
          <a:lstStyle/>
          <a:p>
            <a:r>
              <a:rPr lang="de-DE" dirty="0"/>
              <a:t>KUCH BANAO : KUCH BANO 2024</a:t>
            </a:r>
            <a:endParaRPr lang="en-IN" dirty="0"/>
          </a:p>
        </p:txBody>
      </p:sp>
      <p:sp>
        <p:nvSpPr>
          <p:cNvPr id="4" name="Slide Number Placeholder 3">
            <a:extLst>
              <a:ext uri="{FF2B5EF4-FFF2-40B4-BE49-F238E27FC236}">
                <a16:creationId xmlns:a16="http://schemas.microsoft.com/office/drawing/2014/main" id="{3CD7DCA5-92DB-3198-70AD-190E849A07F7}"/>
              </a:ext>
            </a:extLst>
          </p:cNvPr>
          <p:cNvSpPr>
            <a:spLocks noGrp="1"/>
          </p:cNvSpPr>
          <p:nvPr>
            <p:ph type="sldNum" sz="quarter" idx="12"/>
          </p:nvPr>
        </p:nvSpPr>
        <p:spPr/>
        <p:txBody>
          <a:bodyPr/>
          <a:lstStyle/>
          <a:p>
            <a:fld id="{8F9F3126-2B28-4248-AB99-45171B6B3C7F}" type="slidenum">
              <a:rPr lang="en-IN" smtClean="0"/>
              <a:t>13</a:t>
            </a:fld>
            <a:endParaRPr lang="en-IN" dirty="0"/>
          </a:p>
        </p:txBody>
      </p:sp>
      <p:sp>
        <p:nvSpPr>
          <p:cNvPr id="5" name="TextBox 4">
            <a:extLst>
              <a:ext uri="{FF2B5EF4-FFF2-40B4-BE49-F238E27FC236}">
                <a16:creationId xmlns:a16="http://schemas.microsoft.com/office/drawing/2014/main" id="{AE14B68D-4125-03A7-A198-89C63F8524B4}"/>
              </a:ext>
            </a:extLst>
          </p:cNvPr>
          <p:cNvSpPr txBox="1"/>
          <p:nvPr/>
        </p:nvSpPr>
        <p:spPr>
          <a:xfrm>
            <a:off x="81116" y="70989"/>
            <a:ext cx="10862187" cy="769441"/>
          </a:xfrm>
          <a:prstGeom prst="rect">
            <a:avLst/>
          </a:prstGeom>
          <a:noFill/>
        </p:spPr>
        <p:txBody>
          <a:bodyPr wrap="square" rtlCol="0">
            <a:spAutoFit/>
          </a:bodyPr>
          <a:lstStyle/>
          <a:p>
            <a:r>
              <a:rPr lang="en-IN" sz="4400" dirty="0">
                <a:latin typeface="+mj-lt"/>
              </a:rPr>
              <a:t>Survey</a:t>
            </a:r>
            <a:endParaRPr lang="en-IN" sz="3600" dirty="0">
              <a:latin typeface="+mj-lt"/>
            </a:endParaRPr>
          </a:p>
        </p:txBody>
      </p:sp>
      <p:sp>
        <p:nvSpPr>
          <p:cNvPr id="6" name="TextBox 5">
            <a:extLst>
              <a:ext uri="{FF2B5EF4-FFF2-40B4-BE49-F238E27FC236}">
                <a16:creationId xmlns:a16="http://schemas.microsoft.com/office/drawing/2014/main" id="{131CAD3B-2CC1-D976-AF19-52AC276BECA6}"/>
              </a:ext>
            </a:extLst>
          </p:cNvPr>
          <p:cNvSpPr txBox="1"/>
          <p:nvPr/>
        </p:nvSpPr>
        <p:spPr>
          <a:xfrm>
            <a:off x="0" y="919072"/>
            <a:ext cx="10943303" cy="369332"/>
          </a:xfrm>
          <a:prstGeom prst="rect">
            <a:avLst/>
          </a:prstGeom>
          <a:noFill/>
        </p:spPr>
        <p:txBody>
          <a:bodyPr wrap="square" rtlCol="0">
            <a:spAutoFit/>
          </a:bodyPr>
          <a:lstStyle/>
          <a:p>
            <a:r>
              <a:rPr lang="en-IN" b="1" dirty="0"/>
              <a:t>Name: </a:t>
            </a:r>
            <a:r>
              <a:rPr lang="en-IN" dirty="0"/>
              <a:t>Haziq, Adeen, Muzil, Ali, Numan and Adnan.</a:t>
            </a:r>
          </a:p>
        </p:txBody>
      </p:sp>
      <p:sp>
        <p:nvSpPr>
          <p:cNvPr id="7" name="TextBox 6">
            <a:extLst>
              <a:ext uri="{FF2B5EF4-FFF2-40B4-BE49-F238E27FC236}">
                <a16:creationId xmlns:a16="http://schemas.microsoft.com/office/drawing/2014/main" id="{8DAACC08-F54D-D0C3-454D-1A8AB629BEC1}"/>
              </a:ext>
            </a:extLst>
          </p:cNvPr>
          <p:cNvSpPr txBox="1"/>
          <p:nvPr/>
        </p:nvSpPr>
        <p:spPr>
          <a:xfrm>
            <a:off x="1" y="1296928"/>
            <a:ext cx="10943303" cy="369332"/>
          </a:xfrm>
          <a:prstGeom prst="rect">
            <a:avLst/>
          </a:prstGeom>
          <a:noFill/>
        </p:spPr>
        <p:txBody>
          <a:bodyPr wrap="square" rtlCol="0">
            <a:spAutoFit/>
          </a:bodyPr>
          <a:lstStyle/>
          <a:p>
            <a:r>
              <a:rPr lang="en-IN" b="1" dirty="0"/>
              <a:t>Age: </a:t>
            </a:r>
            <a:r>
              <a:rPr lang="en-IN" dirty="0"/>
              <a:t>17(16.7%), 18(16.7%), 20(16.7%), 21(33.3%) and 25(16.7%).</a:t>
            </a:r>
          </a:p>
        </p:txBody>
      </p:sp>
      <p:sp>
        <p:nvSpPr>
          <p:cNvPr id="8" name="TextBox 7">
            <a:extLst>
              <a:ext uri="{FF2B5EF4-FFF2-40B4-BE49-F238E27FC236}">
                <a16:creationId xmlns:a16="http://schemas.microsoft.com/office/drawing/2014/main" id="{30350B57-40B3-15AF-1DC0-00678D1B6E27}"/>
              </a:ext>
            </a:extLst>
          </p:cNvPr>
          <p:cNvSpPr txBox="1"/>
          <p:nvPr/>
        </p:nvSpPr>
        <p:spPr>
          <a:xfrm>
            <a:off x="1" y="1666260"/>
            <a:ext cx="10943303" cy="369332"/>
          </a:xfrm>
          <a:prstGeom prst="rect">
            <a:avLst/>
          </a:prstGeom>
          <a:noFill/>
        </p:spPr>
        <p:txBody>
          <a:bodyPr wrap="square" rtlCol="0">
            <a:spAutoFit/>
          </a:bodyPr>
          <a:lstStyle/>
          <a:p>
            <a:r>
              <a:rPr lang="en-IN" b="1" dirty="0"/>
              <a:t>Gender</a:t>
            </a:r>
            <a:r>
              <a:rPr lang="en-IN" dirty="0"/>
              <a:t>: Male(100%).</a:t>
            </a:r>
          </a:p>
        </p:txBody>
      </p:sp>
      <p:sp>
        <p:nvSpPr>
          <p:cNvPr id="9" name="TextBox 8">
            <a:extLst>
              <a:ext uri="{FF2B5EF4-FFF2-40B4-BE49-F238E27FC236}">
                <a16:creationId xmlns:a16="http://schemas.microsoft.com/office/drawing/2014/main" id="{2A3F9D3C-D95D-86AD-66D7-5E79CEBB6586}"/>
              </a:ext>
            </a:extLst>
          </p:cNvPr>
          <p:cNvSpPr txBox="1"/>
          <p:nvPr/>
        </p:nvSpPr>
        <p:spPr>
          <a:xfrm>
            <a:off x="1" y="2052640"/>
            <a:ext cx="10783528" cy="369332"/>
          </a:xfrm>
          <a:prstGeom prst="rect">
            <a:avLst/>
          </a:prstGeom>
          <a:noFill/>
        </p:spPr>
        <p:txBody>
          <a:bodyPr wrap="square" rtlCol="0">
            <a:spAutoFit/>
          </a:bodyPr>
          <a:lstStyle/>
          <a:p>
            <a:r>
              <a:rPr lang="en-IN" b="1" dirty="0"/>
              <a:t>City: </a:t>
            </a:r>
            <a:r>
              <a:rPr lang="en-IN" dirty="0"/>
              <a:t>Mumbai(100%).</a:t>
            </a:r>
          </a:p>
        </p:txBody>
      </p:sp>
      <p:sp>
        <p:nvSpPr>
          <p:cNvPr id="10" name="TextBox 9">
            <a:extLst>
              <a:ext uri="{FF2B5EF4-FFF2-40B4-BE49-F238E27FC236}">
                <a16:creationId xmlns:a16="http://schemas.microsoft.com/office/drawing/2014/main" id="{5856B4EF-B86F-F198-21AB-160755092CE7}"/>
              </a:ext>
            </a:extLst>
          </p:cNvPr>
          <p:cNvSpPr txBox="1"/>
          <p:nvPr/>
        </p:nvSpPr>
        <p:spPr>
          <a:xfrm>
            <a:off x="1" y="2459504"/>
            <a:ext cx="10515600" cy="369332"/>
          </a:xfrm>
          <a:prstGeom prst="rect">
            <a:avLst/>
          </a:prstGeom>
          <a:noFill/>
        </p:spPr>
        <p:txBody>
          <a:bodyPr wrap="square" rtlCol="0">
            <a:spAutoFit/>
          </a:bodyPr>
          <a:lstStyle/>
          <a:p>
            <a:r>
              <a:rPr lang="en-IN" b="1" dirty="0"/>
              <a:t>Sports: </a:t>
            </a:r>
            <a:r>
              <a:rPr lang="en-IN" dirty="0"/>
              <a:t>Basketball(50%) and Swimming(50%).</a:t>
            </a:r>
          </a:p>
        </p:txBody>
      </p:sp>
      <p:sp>
        <p:nvSpPr>
          <p:cNvPr id="11" name="TextBox 10">
            <a:extLst>
              <a:ext uri="{FF2B5EF4-FFF2-40B4-BE49-F238E27FC236}">
                <a16:creationId xmlns:a16="http://schemas.microsoft.com/office/drawing/2014/main" id="{34471EC1-CEDD-CEC8-F354-E7613FB66547}"/>
              </a:ext>
            </a:extLst>
          </p:cNvPr>
          <p:cNvSpPr txBox="1"/>
          <p:nvPr/>
        </p:nvSpPr>
        <p:spPr>
          <a:xfrm>
            <a:off x="0" y="2904587"/>
            <a:ext cx="11729885" cy="646331"/>
          </a:xfrm>
          <a:prstGeom prst="rect">
            <a:avLst/>
          </a:prstGeom>
          <a:noFill/>
        </p:spPr>
        <p:txBody>
          <a:bodyPr wrap="square" rtlCol="0">
            <a:spAutoFit/>
          </a:bodyPr>
          <a:lstStyle/>
          <a:p>
            <a:r>
              <a:rPr lang="en-US" b="1" dirty="0">
                <a:solidFill>
                  <a:srgbClr val="202124"/>
                </a:solidFill>
              </a:rPr>
              <a:t>1. </a:t>
            </a:r>
            <a:r>
              <a:rPr lang="en-US" b="1" i="0" dirty="0">
                <a:solidFill>
                  <a:srgbClr val="202124"/>
                </a:solidFill>
                <a:effectLst/>
              </a:rPr>
              <a:t>How would you rate the availability of sports facilities in your area?: </a:t>
            </a:r>
            <a:r>
              <a:rPr lang="en-US" b="0" i="0" dirty="0">
                <a:solidFill>
                  <a:srgbClr val="202124"/>
                </a:solidFill>
                <a:effectLst/>
              </a:rPr>
              <a:t>Very good(0%), Good(0%), </a:t>
            </a:r>
            <a:r>
              <a:rPr lang="en-US" b="0" i="0" dirty="0" err="1">
                <a:solidFill>
                  <a:srgbClr val="202124"/>
                </a:solidFill>
                <a:effectLst/>
              </a:rPr>
              <a:t>Neutal</a:t>
            </a:r>
            <a:r>
              <a:rPr lang="en-US" dirty="0">
                <a:solidFill>
                  <a:srgbClr val="202124"/>
                </a:solidFill>
              </a:rPr>
              <a:t>(50%), Bad(33.3%) and Very Bad(16.7%).</a:t>
            </a:r>
            <a:endParaRPr lang="en-IN" dirty="0"/>
          </a:p>
        </p:txBody>
      </p:sp>
      <p:sp>
        <p:nvSpPr>
          <p:cNvPr id="12" name="TextBox 11">
            <a:extLst>
              <a:ext uri="{FF2B5EF4-FFF2-40B4-BE49-F238E27FC236}">
                <a16:creationId xmlns:a16="http://schemas.microsoft.com/office/drawing/2014/main" id="{04FAF2CD-BB7F-2A56-564F-08E7B3176DE3}"/>
              </a:ext>
            </a:extLst>
          </p:cNvPr>
          <p:cNvSpPr txBox="1"/>
          <p:nvPr/>
        </p:nvSpPr>
        <p:spPr>
          <a:xfrm>
            <a:off x="39356" y="3610158"/>
            <a:ext cx="11917346" cy="646331"/>
          </a:xfrm>
          <a:prstGeom prst="rect">
            <a:avLst/>
          </a:prstGeom>
          <a:noFill/>
        </p:spPr>
        <p:txBody>
          <a:bodyPr wrap="square" rtlCol="0">
            <a:spAutoFit/>
          </a:bodyPr>
          <a:lstStyle/>
          <a:p>
            <a:r>
              <a:rPr lang="en-IN" b="1" dirty="0"/>
              <a:t>2. </a:t>
            </a:r>
            <a:r>
              <a:rPr lang="en-US" b="1" i="0" dirty="0">
                <a:solidFill>
                  <a:srgbClr val="202124"/>
                </a:solidFill>
                <a:effectLst/>
              </a:rPr>
              <a:t>Are those adequate facilities for your chosen sports(Basketball courts, swimming pool)? : </a:t>
            </a:r>
            <a:r>
              <a:rPr lang="en-US" b="0" i="0" dirty="0">
                <a:solidFill>
                  <a:srgbClr val="202124"/>
                </a:solidFill>
                <a:effectLst/>
              </a:rPr>
              <a:t>Yes(33.3%) and No(66.7%).</a:t>
            </a:r>
            <a:endParaRPr lang="en-IN" dirty="0"/>
          </a:p>
        </p:txBody>
      </p:sp>
      <p:sp>
        <p:nvSpPr>
          <p:cNvPr id="13" name="TextBox 12">
            <a:extLst>
              <a:ext uri="{FF2B5EF4-FFF2-40B4-BE49-F238E27FC236}">
                <a16:creationId xmlns:a16="http://schemas.microsoft.com/office/drawing/2014/main" id="{5C299AAD-44CA-A257-1E4F-35E22A463074}"/>
              </a:ext>
            </a:extLst>
          </p:cNvPr>
          <p:cNvSpPr txBox="1"/>
          <p:nvPr/>
        </p:nvSpPr>
        <p:spPr>
          <a:xfrm>
            <a:off x="39356" y="4259380"/>
            <a:ext cx="11857055" cy="369332"/>
          </a:xfrm>
          <a:prstGeom prst="rect">
            <a:avLst/>
          </a:prstGeom>
          <a:noFill/>
        </p:spPr>
        <p:txBody>
          <a:bodyPr wrap="square" rtlCol="0">
            <a:spAutoFit/>
          </a:bodyPr>
          <a:lstStyle/>
          <a:p>
            <a:r>
              <a:rPr lang="en-US" b="1" dirty="0">
                <a:solidFill>
                  <a:srgbClr val="202124"/>
                </a:solidFill>
              </a:rPr>
              <a:t>3</a:t>
            </a:r>
            <a:r>
              <a:rPr lang="en-US" b="1" i="0" dirty="0">
                <a:solidFill>
                  <a:srgbClr val="202124"/>
                </a:solidFill>
                <a:effectLst/>
              </a:rPr>
              <a:t>. What kind of coaching or training do receive currently? : </a:t>
            </a:r>
            <a:r>
              <a:rPr lang="en-US" b="0" i="0" dirty="0">
                <a:solidFill>
                  <a:srgbClr val="202124"/>
                </a:solidFill>
                <a:effectLst/>
              </a:rPr>
              <a:t>Professional(66.7%) and Unprofessional(33.3%).</a:t>
            </a:r>
            <a:endParaRPr lang="en-IN" b="1" dirty="0"/>
          </a:p>
        </p:txBody>
      </p:sp>
      <p:sp>
        <p:nvSpPr>
          <p:cNvPr id="14" name="TextBox 13">
            <a:extLst>
              <a:ext uri="{FF2B5EF4-FFF2-40B4-BE49-F238E27FC236}">
                <a16:creationId xmlns:a16="http://schemas.microsoft.com/office/drawing/2014/main" id="{49EF0D3D-6114-43F2-208D-2CC3E044E971}"/>
              </a:ext>
            </a:extLst>
          </p:cNvPr>
          <p:cNvSpPr txBox="1"/>
          <p:nvPr/>
        </p:nvSpPr>
        <p:spPr>
          <a:xfrm>
            <a:off x="0" y="4704463"/>
            <a:ext cx="12192000" cy="646331"/>
          </a:xfrm>
          <a:prstGeom prst="rect">
            <a:avLst/>
          </a:prstGeom>
          <a:noFill/>
        </p:spPr>
        <p:txBody>
          <a:bodyPr wrap="square" rtlCol="0">
            <a:spAutoFit/>
          </a:bodyPr>
          <a:lstStyle/>
          <a:p>
            <a:r>
              <a:rPr lang="en-IN" b="1" dirty="0"/>
              <a:t>4. </a:t>
            </a:r>
            <a:r>
              <a:rPr lang="en-US" b="1" i="0" dirty="0">
                <a:solidFill>
                  <a:srgbClr val="202124"/>
                </a:solidFill>
                <a:effectLst/>
              </a:rPr>
              <a:t> How often do you get the opportunities to participate in sports events or competition? </a:t>
            </a:r>
            <a:r>
              <a:rPr lang="en-US" b="0" i="0" dirty="0">
                <a:solidFill>
                  <a:srgbClr val="202124"/>
                </a:solidFill>
                <a:effectLst/>
              </a:rPr>
              <a:t>Rarely(33.3%), Occasionally(33.3%) and Never(33.3%).</a:t>
            </a:r>
            <a:endParaRPr lang="en-IN" dirty="0"/>
          </a:p>
        </p:txBody>
      </p:sp>
      <p:sp>
        <p:nvSpPr>
          <p:cNvPr id="15" name="TextBox 14">
            <a:extLst>
              <a:ext uri="{FF2B5EF4-FFF2-40B4-BE49-F238E27FC236}">
                <a16:creationId xmlns:a16="http://schemas.microsoft.com/office/drawing/2014/main" id="{21D6B740-8501-7A40-3FBC-5A369C660A34}"/>
              </a:ext>
            </a:extLst>
          </p:cNvPr>
          <p:cNvSpPr txBox="1"/>
          <p:nvPr/>
        </p:nvSpPr>
        <p:spPr>
          <a:xfrm>
            <a:off x="0" y="5405414"/>
            <a:ext cx="12192000" cy="369332"/>
          </a:xfrm>
          <a:prstGeom prst="rect">
            <a:avLst/>
          </a:prstGeom>
          <a:noFill/>
        </p:spPr>
        <p:txBody>
          <a:bodyPr wrap="square" rtlCol="0">
            <a:spAutoFit/>
          </a:bodyPr>
          <a:lstStyle/>
          <a:p>
            <a:r>
              <a:rPr lang="en-IN" b="1" dirty="0"/>
              <a:t>5.</a:t>
            </a:r>
            <a:r>
              <a:rPr lang="en-US" b="1" i="0" dirty="0">
                <a:solidFill>
                  <a:srgbClr val="202124"/>
                </a:solidFill>
                <a:effectLst/>
              </a:rPr>
              <a:t> Are there Local, Regional or National events available for your sports? : </a:t>
            </a:r>
            <a:r>
              <a:rPr lang="en-US" b="0" i="0" dirty="0">
                <a:solidFill>
                  <a:srgbClr val="202124"/>
                </a:solidFill>
                <a:effectLst/>
              </a:rPr>
              <a:t>Yes(50%) and No(50%).</a:t>
            </a:r>
            <a:r>
              <a:rPr lang="en-IN" dirty="0"/>
              <a:t> </a:t>
            </a:r>
          </a:p>
        </p:txBody>
      </p:sp>
    </p:spTree>
    <p:extLst>
      <p:ext uri="{BB962C8B-B14F-4D97-AF65-F5344CB8AC3E}">
        <p14:creationId xmlns:p14="http://schemas.microsoft.com/office/powerpoint/2010/main" val="1791918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6C1C5B-4614-F034-22AD-72E93E1FB62D}"/>
              </a:ext>
            </a:extLst>
          </p:cNvPr>
          <p:cNvSpPr>
            <a:spLocks noGrp="1"/>
          </p:cNvSpPr>
          <p:nvPr>
            <p:ph type="dt" sz="half" idx="10"/>
          </p:nvPr>
        </p:nvSpPr>
        <p:spPr/>
        <p:txBody>
          <a:bodyPr/>
          <a:lstStyle/>
          <a:p>
            <a:fld id="{E4834575-94EF-478F-8DF1-D95BCE83002E}" type="datetime1">
              <a:rPr lang="en-IN" smtClean="0"/>
              <a:t>18-12-2024</a:t>
            </a:fld>
            <a:endParaRPr lang="en-IN"/>
          </a:p>
        </p:txBody>
      </p:sp>
      <p:sp>
        <p:nvSpPr>
          <p:cNvPr id="3" name="Footer Placeholder 2">
            <a:extLst>
              <a:ext uri="{FF2B5EF4-FFF2-40B4-BE49-F238E27FC236}">
                <a16:creationId xmlns:a16="http://schemas.microsoft.com/office/drawing/2014/main" id="{57AA6249-501E-658D-62EF-AF1D0F5FBECD}"/>
              </a:ext>
            </a:extLst>
          </p:cNvPr>
          <p:cNvSpPr>
            <a:spLocks noGrp="1"/>
          </p:cNvSpPr>
          <p:nvPr>
            <p:ph type="ftr" sz="quarter" idx="11"/>
          </p:nvPr>
        </p:nvSpPr>
        <p:spPr/>
        <p:txBody>
          <a:bodyPr/>
          <a:lstStyle/>
          <a:p>
            <a:r>
              <a:rPr lang="de-DE"/>
              <a:t>KUCH BANAO : KUCH BANO 2024</a:t>
            </a:r>
            <a:endParaRPr lang="en-IN"/>
          </a:p>
        </p:txBody>
      </p:sp>
      <p:sp>
        <p:nvSpPr>
          <p:cNvPr id="4" name="Slide Number Placeholder 3">
            <a:extLst>
              <a:ext uri="{FF2B5EF4-FFF2-40B4-BE49-F238E27FC236}">
                <a16:creationId xmlns:a16="http://schemas.microsoft.com/office/drawing/2014/main" id="{8E10B440-365B-B58B-4777-2B7E1C0DB480}"/>
              </a:ext>
            </a:extLst>
          </p:cNvPr>
          <p:cNvSpPr>
            <a:spLocks noGrp="1"/>
          </p:cNvSpPr>
          <p:nvPr>
            <p:ph type="sldNum" sz="quarter" idx="12"/>
          </p:nvPr>
        </p:nvSpPr>
        <p:spPr/>
        <p:txBody>
          <a:bodyPr/>
          <a:lstStyle/>
          <a:p>
            <a:fld id="{8F9F3126-2B28-4248-AB99-45171B6B3C7F}" type="slidenum">
              <a:rPr lang="en-IN" smtClean="0"/>
              <a:t>14</a:t>
            </a:fld>
            <a:endParaRPr lang="en-IN"/>
          </a:p>
        </p:txBody>
      </p:sp>
      <p:sp>
        <p:nvSpPr>
          <p:cNvPr id="5" name="TextBox 4">
            <a:extLst>
              <a:ext uri="{FF2B5EF4-FFF2-40B4-BE49-F238E27FC236}">
                <a16:creationId xmlns:a16="http://schemas.microsoft.com/office/drawing/2014/main" id="{ADD8BC8A-D372-C849-4954-4727ABC59FD2}"/>
              </a:ext>
            </a:extLst>
          </p:cNvPr>
          <p:cNvSpPr txBox="1"/>
          <p:nvPr/>
        </p:nvSpPr>
        <p:spPr>
          <a:xfrm>
            <a:off x="0" y="1560819"/>
            <a:ext cx="12192000" cy="646331"/>
          </a:xfrm>
          <a:prstGeom prst="rect">
            <a:avLst/>
          </a:prstGeom>
          <a:noFill/>
        </p:spPr>
        <p:txBody>
          <a:bodyPr wrap="square" rtlCol="0">
            <a:spAutoFit/>
          </a:bodyPr>
          <a:lstStyle/>
          <a:p>
            <a:r>
              <a:rPr lang="en-IN" b="1" dirty="0"/>
              <a:t>8. </a:t>
            </a:r>
            <a:r>
              <a:rPr lang="en-US" b="1" i="0" dirty="0">
                <a:solidFill>
                  <a:srgbClr val="202124"/>
                </a:solidFill>
                <a:effectLst/>
              </a:rPr>
              <a:t> Are your aware of the training programs and specialize specific workouts that are recommended for your sport? : </a:t>
            </a:r>
            <a:r>
              <a:rPr lang="en-US" b="0" i="0" dirty="0">
                <a:solidFill>
                  <a:srgbClr val="202124"/>
                </a:solidFill>
                <a:effectLst/>
              </a:rPr>
              <a:t>Yes(83.3%) and No(16.7%).</a:t>
            </a:r>
            <a:endParaRPr lang="en-IN" dirty="0"/>
          </a:p>
        </p:txBody>
      </p:sp>
      <p:sp>
        <p:nvSpPr>
          <p:cNvPr id="6" name="TextBox 5">
            <a:extLst>
              <a:ext uri="{FF2B5EF4-FFF2-40B4-BE49-F238E27FC236}">
                <a16:creationId xmlns:a16="http://schemas.microsoft.com/office/drawing/2014/main" id="{AE09475C-A182-6E6C-7E48-819B9B8F9A9E}"/>
              </a:ext>
            </a:extLst>
          </p:cNvPr>
          <p:cNvSpPr txBox="1"/>
          <p:nvPr/>
        </p:nvSpPr>
        <p:spPr>
          <a:xfrm>
            <a:off x="0" y="2291109"/>
            <a:ext cx="12118312" cy="369332"/>
          </a:xfrm>
          <a:prstGeom prst="rect">
            <a:avLst/>
          </a:prstGeom>
          <a:noFill/>
        </p:spPr>
        <p:txBody>
          <a:bodyPr wrap="square" rtlCol="0">
            <a:spAutoFit/>
          </a:bodyPr>
          <a:lstStyle/>
          <a:p>
            <a:r>
              <a:rPr lang="en-US" b="1" i="0" dirty="0">
                <a:solidFill>
                  <a:srgbClr val="202124"/>
                </a:solidFill>
                <a:effectLst/>
              </a:rPr>
              <a:t> 9. If yes, How did you learn about them? : </a:t>
            </a:r>
            <a:r>
              <a:rPr lang="en-US" b="0" i="0" dirty="0">
                <a:solidFill>
                  <a:srgbClr val="202124"/>
                </a:solidFill>
                <a:effectLst/>
              </a:rPr>
              <a:t>Socia</a:t>
            </a:r>
            <a:r>
              <a:rPr lang="en-US" dirty="0">
                <a:solidFill>
                  <a:srgbClr val="202124"/>
                </a:solidFill>
              </a:rPr>
              <a:t>l Media, Sports Club.</a:t>
            </a:r>
            <a:endParaRPr lang="en-IN" dirty="0"/>
          </a:p>
        </p:txBody>
      </p:sp>
      <p:sp>
        <p:nvSpPr>
          <p:cNvPr id="7" name="TextBox 6">
            <a:extLst>
              <a:ext uri="{FF2B5EF4-FFF2-40B4-BE49-F238E27FC236}">
                <a16:creationId xmlns:a16="http://schemas.microsoft.com/office/drawing/2014/main" id="{6D7AB48B-C08F-47D9-C273-4F318A182671}"/>
              </a:ext>
            </a:extLst>
          </p:cNvPr>
          <p:cNvSpPr txBox="1"/>
          <p:nvPr/>
        </p:nvSpPr>
        <p:spPr>
          <a:xfrm>
            <a:off x="0" y="2814852"/>
            <a:ext cx="12192000" cy="646331"/>
          </a:xfrm>
          <a:prstGeom prst="rect">
            <a:avLst/>
          </a:prstGeom>
          <a:noFill/>
        </p:spPr>
        <p:txBody>
          <a:bodyPr wrap="square" rtlCol="0">
            <a:spAutoFit/>
          </a:bodyPr>
          <a:lstStyle/>
          <a:p>
            <a:r>
              <a:rPr lang="en-IN" b="1" dirty="0"/>
              <a:t>10. </a:t>
            </a:r>
            <a:r>
              <a:rPr lang="en-US" b="1" i="0" dirty="0">
                <a:solidFill>
                  <a:srgbClr val="202124"/>
                </a:solidFill>
                <a:effectLst/>
              </a:rPr>
              <a:t>Do you follow specific workout routine? </a:t>
            </a:r>
            <a:r>
              <a:rPr lang="en-US" b="0" i="0" dirty="0">
                <a:solidFill>
                  <a:srgbClr val="202124"/>
                </a:solidFill>
                <a:effectLst/>
              </a:rPr>
              <a:t>Yes(0%) and No(100%).</a:t>
            </a:r>
            <a:br>
              <a:rPr lang="en-US" dirty="0"/>
            </a:br>
            <a:endParaRPr lang="en-IN" dirty="0"/>
          </a:p>
        </p:txBody>
      </p:sp>
      <p:sp>
        <p:nvSpPr>
          <p:cNvPr id="8" name="TextBox 7">
            <a:extLst>
              <a:ext uri="{FF2B5EF4-FFF2-40B4-BE49-F238E27FC236}">
                <a16:creationId xmlns:a16="http://schemas.microsoft.com/office/drawing/2014/main" id="{63AA962A-E433-AD02-1D3B-D5971971728C}"/>
              </a:ext>
            </a:extLst>
          </p:cNvPr>
          <p:cNvSpPr txBox="1"/>
          <p:nvPr/>
        </p:nvSpPr>
        <p:spPr>
          <a:xfrm>
            <a:off x="0" y="3311012"/>
            <a:ext cx="12192000" cy="369332"/>
          </a:xfrm>
          <a:prstGeom prst="rect">
            <a:avLst/>
          </a:prstGeom>
          <a:noFill/>
        </p:spPr>
        <p:txBody>
          <a:bodyPr wrap="square" rtlCol="0">
            <a:spAutoFit/>
          </a:bodyPr>
          <a:lstStyle/>
          <a:p>
            <a:r>
              <a:rPr lang="en-IN" b="1" dirty="0"/>
              <a:t>11. </a:t>
            </a:r>
            <a:r>
              <a:rPr lang="en-US" b="1" i="0" dirty="0">
                <a:solidFill>
                  <a:srgbClr val="202124"/>
                </a:solidFill>
                <a:effectLst/>
              </a:rPr>
              <a:t>If no, why are you not following the routine? : </a:t>
            </a:r>
            <a:r>
              <a:rPr lang="en-US" b="0" i="0" dirty="0">
                <a:solidFill>
                  <a:srgbClr val="202124"/>
                </a:solidFill>
                <a:effectLst/>
              </a:rPr>
              <a:t>Specifically, people were not aware about the training program. </a:t>
            </a:r>
            <a:endParaRPr lang="en-IN" dirty="0"/>
          </a:p>
        </p:txBody>
      </p:sp>
      <p:sp>
        <p:nvSpPr>
          <p:cNvPr id="9" name="TextBox 8">
            <a:extLst>
              <a:ext uri="{FF2B5EF4-FFF2-40B4-BE49-F238E27FC236}">
                <a16:creationId xmlns:a16="http://schemas.microsoft.com/office/drawing/2014/main" id="{D78D9D13-61DE-3425-C9AA-99C9996FCFBF}"/>
              </a:ext>
            </a:extLst>
          </p:cNvPr>
          <p:cNvSpPr txBox="1"/>
          <p:nvPr/>
        </p:nvSpPr>
        <p:spPr>
          <a:xfrm>
            <a:off x="0" y="3738073"/>
            <a:ext cx="12192000" cy="646331"/>
          </a:xfrm>
          <a:prstGeom prst="rect">
            <a:avLst/>
          </a:prstGeom>
          <a:noFill/>
        </p:spPr>
        <p:txBody>
          <a:bodyPr wrap="square" rtlCol="0">
            <a:spAutoFit/>
          </a:bodyPr>
          <a:lstStyle/>
          <a:p>
            <a:r>
              <a:rPr lang="en-IN" b="1" dirty="0"/>
              <a:t>12. </a:t>
            </a:r>
            <a:r>
              <a:rPr lang="en-US" b="1" i="0" dirty="0">
                <a:solidFill>
                  <a:srgbClr val="202124"/>
                </a:solidFill>
                <a:effectLst/>
              </a:rPr>
              <a:t>What improvements would you suggest for the sports facilities in your area? : </a:t>
            </a:r>
            <a:r>
              <a:rPr lang="en-US" b="0" i="0" dirty="0">
                <a:solidFill>
                  <a:srgbClr val="202124"/>
                </a:solidFill>
                <a:effectLst/>
              </a:rPr>
              <a:t>Spread awareness, Professional training, More events and competition and More availability of facilities. </a:t>
            </a:r>
            <a:endParaRPr lang="en-IN" dirty="0"/>
          </a:p>
        </p:txBody>
      </p:sp>
      <p:sp>
        <p:nvSpPr>
          <p:cNvPr id="10" name="TextBox 9">
            <a:extLst>
              <a:ext uri="{FF2B5EF4-FFF2-40B4-BE49-F238E27FC236}">
                <a16:creationId xmlns:a16="http://schemas.microsoft.com/office/drawing/2014/main" id="{4AD1018E-FD6D-EBBD-4054-6FBE2843EE94}"/>
              </a:ext>
            </a:extLst>
          </p:cNvPr>
          <p:cNvSpPr txBox="1"/>
          <p:nvPr/>
        </p:nvSpPr>
        <p:spPr>
          <a:xfrm>
            <a:off x="0" y="4530799"/>
            <a:ext cx="12192000" cy="369332"/>
          </a:xfrm>
          <a:prstGeom prst="rect">
            <a:avLst/>
          </a:prstGeom>
          <a:noFill/>
        </p:spPr>
        <p:txBody>
          <a:bodyPr wrap="square" rtlCol="0">
            <a:spAutoFit/>
          </a:bodyPr>
          <a:lstStyle/>
          <a:p>
            <a:r>
              <a:rPr lang="en-US" b="1" i="0" dirty="0">
                <a:solidFill>
                  <a:srgbClr val="202124"/>
                </a:solidFill>
                <a:effectLst/>
              </a:rPr>
              <a:t>13.  What type of events or competition would you like to see more of? : </a:t>
            </a:r>
            <a:r>
              <a:rPr lang="en-US" b="0" i="0" dirty="0">
                <a:solidFill>
                  <a:srgbClr val="202124"/>
                </a:solidFill>
                <a:effectLst/>
              </a:rPr>
              <a:t>Local(50%), Regional(50%) and National(0%). </a:t>
            </a:r>
            <a:endParaRPr lang="en-IN" dirty="0"/>
          </a:p>
        </p:txBody>
      </p:sp>
      <p:sp>
        <p:nvSpPr>
          <p:cNvPr id="11" name="TextBox 10">
            <a:extLst>
              <a:ext uri="{FF2B5EF4-FFF2-40B4-BE49-F238E27FC236}">
                <a16:creationId xmlns:a16="http://schemas.microsoft.com/office/drawing/2014/main" id="{299B42E2-3713-6FE0-13F8-22FA13C266D6}"/>
              </a:ext>
            </a:extLst>
          </p:cNvPr>
          <p:cNvSpPr txBox="1"/>
          <p:nvPr/>
        </p:nvSpPr>
        <p:spPr>
          <a:xfrm>
            <a:off x="0" y="5041719"/>
            <a:ext cx="12192000" cy="646331"/>
          </a:xfrm>
          <a:prstGeom prst="rect">
            <a:avLst/>
          </a:prstGeom>
          <a:noFill/>
        </p:spPr>
        <p:txBody>
          <a:bodyPr wrap="square" rtlCol="0">
            <a:spAutoFit/>
          </a:bodyPr>
          <a:lstStyle/>
          <a:p>
            <a:r>
              <a:rPr lang="en-IN" b="1" dirty="0"/>
              <a:t>14. </a:t>
            </a:r>
            <a:r>
              <a:rPr lang="en-US" b="1" i="0" dirty="0">
                <a:solidFill>
                  <a:srgbClr val="202124"/>
                </a:solidFill>
                <a:effectLst/>
              </a:rPr>
              <a:t>Any additional comment or suggestion : </a:t>
            </a:r>
            <a:r>
              <a:rPr lang="en-US" b="0" i="0" dirty="0">
                <a:solidFill>
                  <a:srgbClr val="202124"/>
                </a:solidFill>
                <a:effectLst/>
              </a:rPr>
              <a:t>Prices are very high of sports club, Need more events to participate, More awareness about sports, No specific platform, </a:t>
            </a:r>
            <a:r>
              <a:rPr lang="en-US" dirty="0">
                <a:solidFill>
                  <a:srgbClr val="202124"/>
                </a:solidFill>
              </a:rPr>
              <a:t>Create a league like IPL and ISL. </a:t>
            </a:r>
            <a:endParaRPr lang="en-IN" dirty="0"/>
          </a:p>
        </p:txBody>
      </p:sp>
      <p:sp>
        <p:nvSpPr>
          <p:cNvPr id="17" name="TextBox 16">
            <a:extLst>
              <a:ext uri="{FF2B5EF4-FFF2-40B4-BE49-F238E27FC236}">
                <a16:creationId xmlns:a16="http://schemas.microsoft.com/office/drawing/2014/main" id="{05B51FDE-67A5-CACA-0009-F83AA13156EB}"/>
              </a:ext>
            </a:extLst>
          </p:cNvPr>
          <p:cNvSpPr txBox="1"/>
          <p:nvPr/>
        </p:nvSpPr>
        <p:spPr>
          <a:xfrm>
            <a:off x="0" y="856759"/>
            <a:ext cx="12192000" cy="646331"/>
          </a:xfrm>
          <a:prstGeom prst="rect">
            <a:avLst/>
          </a:prstGeom>
          <a:noFill/>
        </p:spPr>
        <p:txBody>
          <a:bodyPr wrap="square" rtlCol="0">
            <a:spAutoFit/>
          </a:bodyPr>
          <a:lstStyle/>
          <a:p>
            <a:r>
              <a:rPr lang="en-US" b="1" i="0" dirty="0">
                <a:solidFill>
                  <a:srgbClr val="202124"/>
                </a:solidFill>
                <a:effectLst/>
              </a:rPr>
              <a:t>7. Do you receive any kind of support (financial, training) from local authorities or organization? : </a:t>
            </a:r>
            <a:r>
              <a:rPr lang="en-US" b="0" i="0" dirty="0">
                <a:solidFill>
                  <a:srgbClr val="202124"/>
                </a:solidFill>
                <a:effectLst/>
              </a:rPr>
              <a:t>Yes(0%) and No(100%).</a:t>
            </a:r>
            <a:endParaRPr lang="en-IN" dirty="0"/>
          </a:p>
        </p:txBody>
      </p:sp>
      <p:sp>
        <p:nvSpPr>
          <p:cNvPr id="16" name="TextBox 15">
            <a:extLst>
              <a:ext uri="{FF2B5EF4-FFF2-40B4-BE49-F238E27FC236}">
                <a16:creationId xmlns:a16="http://schemas.microsoft.com/office/drawing/2014/main" id="{66AE1447-1F98-4D8C-21CD-731E593FF865}"/>
              </a:ext>
            </a:extLst>
          </p:cNvPr>
          <p:cNvSpPr txBox="1"/>
          <p:nvPr/>
        </p:nvSpPr>
        <p:spPr>
          <a:xfrm>
            <a:off x="0" y="368242"/>
            <a:ext cx="12192000" cy="369332"/>
          </a:xfrm>
          <a:prstGeom prst="rect">
            <a:avLst/>
          </a:prstGeom>
          <a:noFill/>
        </p:spPr>
        <p:txBody>
          <a:bodyPr wrap="square" rtlCol="0">
            <a:spAutoFit/>
          </a:bodyPr>
          <a:lstStyle/>
          <a:p>
            <a:r>
              <a:rPr lang="en-US" b="1" i="0" dirty="0">
                <a:solidFill>
                  <a:srgbClr val="202124"/>
                </a:solidFill>
                <a:effectLst/>
              </a:rPr>
              <a:t>6. Do you feel that there is enough awareness about your sport  in your area? : </a:t>
            </a:r>
            <a:r>
              <a:rPr lang="en-US" b="0" i="0" dirty="0">
                <a:solidFill>
                  <a:srgbClr val="202124"/>
                </a:solidFill>
                <a:effectLst/>
              </a:rPr>
              <a:t>Yes(88.3%) and No(16.7%).</a:t>
            </a:r>
            <a:endParaRPr lang="en-IN" dirty="0"/>
          </a:p>
        </p:txBody>
      </p:sp>
    </p:spTree>
    <p:extLst>
      <p:ext uri="{BB962C8B-B14F-4D97-AF65-F5344CB8AC3E}">
        <p14:creationId xmlns:p14="http://schemas.microsoft.com/office/powerpoint/2010/main" val="1973462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941C36-5580-4E7D-CF5D-F7D2BD5C3056}"/>
              </a:ext>
            </a:extLst>
          </p:cNvPr>
          <p:cNvSpPr>
            <a:spLocks noGrp="1"/>
          </p:cNvSpPr>
          <p:nvPr>
            <p:ph type="dt" sz="half" idx="10"/>
          </p:nvPr>
        </p:nvSpPr>
        <p:spPr/>
        <p:txBody>
          <a:bodyPr/>
          <a:lstStyle/>
          <a:p>
            <a:fld id="{E4834575-94EF-478F-8DF1-D95BCE83002E}" type="datetime1">
              <a:rPr lang="en-IN" smtClean="0"/>
              <a:t>18-12-2024</a:t>
            </a:fld>
            <a:endParaRPr lang="en-IN"/>
          </a:p>
        </p:txBody>
      </p:sp>
      <p:sp>
        <p:nvSpPr>
          <p:cNvPr id="3" name="Footer Placeholder 2">
            <a:extLst>
              <a:ext uri="{FF2B5EF4-FFF2-40B4-BE49-F238E27FC236}">
                <a16:creationId xmlns:a16="http://schemas.microsoft.com/office/drawing/2014/main" id="{C954A4BF-1F8D-F552-72F0-62C2313A6079}"/>
              </a:ext>
            </a:extLst>
          </p:cNvPr>
          <p:cNvSpPr>
            <a:spLocks noGrp="1"/>
          </p:cNvSpPr>
          <p:nvPr>
            <p:ph type="ftr" sz="quarter" idx="11"/>
          </p:nvPr>
        </p:nvSpPr>
        <p:spPr/>
        <p:txBody>
          <a:bodyPr/>
          <a:lstStyle/>
          <a:p>
            <a:r>
              <a:rPr lang="de-DE"/>
              <a:t>KUCH BANAO : KUCH BANO 2024</a:t>
            </a:r>
            <a:endParaRPr lang="en-IN"/>
          </a:p>
        </p:txBody>
      </p:sp>
      <p:sp>
        <p:nvSpPr>
          <p:cNvPr id="4" name="Slide Number Placeholder 3">
            <a:extLst>
              <a:ext uri="{FF2B5EF4-FFF2-40B4-BE49-F238E27FC236}">
                <a16:creationId xmlns:a16="http://schemas.microsoft.com/office/drawing/2014/main" id="{9DBDFE4F-F9A4-2E7A-E9DA-7ECD919D0BB6}"/>
              </a:ext>
            </a:extLst>
          </p:cNvPr>
          <p:cNvSpPr>
            <a:spLocks noGrp="1"/>
          </p:cNvSpPr>
          <p:nvPr>
            <p:ph type="sldNum" sz="quarter" idx="12"/>
          </p:nvPr>
        </p:nvSpPr>
        <p:spPr/>
        <p:txBody>
          <a:bodyPr/>
          <a:lstStyle/>
          <a:p>
            <a:fld id="{8F9F3126-2B28-4248-AB99-45171B6B3C7F}" type="slidenum">
              <a:rPr lang="en-IN" smtClean="0"/>
              <a:t>15</a:t>
            </a:fld>
            <a:endParaRPr lang="en-IN"/>
          </a:p>
        </p:txBody>
      </p:sp>
      <p:sp>
        <p:nvSpPr>
          <p:cNvPr id="8" name="TextBox 7">
            <a:extLst>
              <a:ext uri="{FF2B5EF4-FFF2-40B4-BE49-F238E27FC236}">
                <a16:creationId xmlns:a16="http://schemas.microsoft.com/office/drawing/2014/main" id="{1028FE70-AAD8-07F7-AC44-40FB1FD9E682}"/>
              </a:ext>
            </a:extLst>
          </p:cNvPr>
          <p:cNvSpPr txBox="1"/>
          <p:nvPr/>
        </p:nvSpPr>
        <p:spPr>
          <a:xfrm>
            <a:off x="707922" y="1539877"/>
            <a:ext cx="10097730" cy="3416320"/>
          </a:xfrm>
          <a:prstGeom prst="rect">
            <a:avLst/>
          </a:prstGeom>
          <a:noFill/>
        </p:spPr>
        <p:txBody>
          <a:bodyPr wrap="square">
            <a:spAutoFit/>
          </a:bodyPr>
          <a:lstStyle/>
          <a:p>
            <a:r>
              <a:rPr lang="en-US" b="1" dirty="0"/>
              <a:t>Unlocking India's $130B Sports Market Potential(Deloitte Report)</a:t>
            </a:r>
          </a:p>
          <a:p>
            <a:endParaRPr lang="en-US" b="1" dirty="0"/>
          </a:p>
          <a:p>
            <a:r>
              <a:rPr lang="en-US" b="1" dirty="0">
                <a:latin typeface="+mj-lt"/>
              </a:rPr>
              <a:t>Key Insights:</a:t>
            </a:r>
          </a:p>
          <a:p>
            <a:endParaRPr lang="en-US" dirty="0"/>
          </a:p>
          <a:p>
            <a:endParaRPr lang="en-US" dirty="0"/>
          </a:p>
          <a:p>
            <a:endParaRPr lang="en-US" dirty="0"/>
          </a:p>
          <a:p>
            <a:pPr marL="285750" indent="-285750">
              <a:buFont typeface="Arial" panose="020B0604020202020204" pitchFamily="34" charset="0"/>
              <a:buChar char="•"/>
            </a:pPr>
            <a:r>
              <a:rPr lang="en-US" dirty="0"/>
              <a:t>India’s sports market is valued at $130 billion, driven by grassroots development, infrastructure expansion, and fan engagement.</a:t>
            </a:r>
          </a:p>
          <a:p>
            <a:pPr marL="285750" indent="-285750">
              <a:buFont typeface="Arial" panose="020B0604020202020204" pitchFamily="34" charset="0"/>
              <a:buChar char="•"/>
            </a:pPr>
            <a:r>
              <a:rPr lang="en-US" dirty="0"/>
              <a:t>Opportunities for sports apps include talent discovery, interactive fan communities, and real-time updates.</a:t>
            </a:r>
          </a:p>
          <a:p>
            <a:pPr marL="285750" indent="-285750">
              <a:buFont typeface="Arial" panose="020B0604020202020204" pitchFamily="34" charset="0"/>
              <a:buChar char="•"/>
            </a:pPr>
            <a:r>
              <a:rPr lang="en-US" dirty="0"/>
              <a:t>Leverage technology like AI and analytics to revolutionize user experiences and maximize engagement.</a:t>
            </a:r>
          </a:p>
        </p:txBody>
      </p:sp>
      <p:sp>
        <p:nvSpPr>
          <p:cNvPr id="9" name="TextBox 8">
            <a:extLst>
              <a:ext uri="{FF2B5EF4-FFF2-40B4-BE49-F238E27FC236}">
                <a16:creationId xmlns:a16="http://schemas.microsoft.com/office/drawing/2014/main" id="{C8351BA9-27BA-C2F3-0B1A-331443C61584}"/>
              </a:ext>
            </a:extLst>
          </p:cNvPr>
          <p:cNvSpPr txBox="1"/>
          <p:nvPr/>
        </p:nvSpPr>
        <p:spPr>
          <a:xfrm>
            <a:off x="609600" y="226142"/>
            <a:ext cx="11297265" cy="584775"/>
          </a:xfrm>
          <a:prstGeom prst="rect">
            <a:avLst/>
          </a:prstGeom>
          <a:noFill/>
        </p:spPr>
        <p:txBody>
          <a:bodyPr wrap="square" rtlCol="0">
            <a:spAutoFit/>
          </a:bodyPr>
          <a:lstStyle/>
          <a:p>
            <a:r>
              <a:rPr lang="en-US" sz="3200" b="1" dirty="0"/>
              <a:t>Internet Research</a:t>
            </a:r>
            <a:endParaRPr lang="en-IN" sz="3200" b="1" dirty="0"/>
          </a:p>
        </p:txBody>
      </p:sp>
      <p:sp>
        <p:nvSpPr>
          <p:cNvPr id="11" name="TextBox 10">
            <a:extLst>
              <a:ext uri="{FF2B5EF4-FFF2-40B4-BE49-F238E27FC236}">
                <a16:creationId xmlns:a16="http://schemas.microsoft.com/office/drawing/2014/main" id="{2ED51458-9CA2-9533-BBAB-DD9A5460683C}"/>
              </a:ext>
            </a:extLst>
          </p:cNvPr>
          <p:cNvSpPr txBox="1"/>
          <p:nvPr/>
        </p:nvSpPr>
        <p:spPr>
          <a:xfrm>
            <a:off x="152400" y="5640770"/>
            <a:ext cx="6096000" cy="369332"/>
          </a:xfrm>
          <a:prstGeom prst="rect">
            <a:avLst/>
          </a:prstGeom>
          <a:noFill/>
        </p:spPr>
        <p:txBody>
          <a:bodyPr wrap="square">
            <a:spAutoFit/>
          </a:bodyPr>
          <a:lstStyle/>
          <a:p>
            <a:r>
              <a:rPr lang="en-IN" dirty="0"/>
              <a:t>(</a:t>
            </a:r>
            <a:r>
              <a:rPr lang="en-IN" i="1" dirty="0"/>
              <a:t>Source: Deloitte ThinkSports Report</a:t>
            </a:r>
            <a:r>
              <a:rPr lang="en-IN" dirty="0"/>
              <a:t>) </a:t>
            </a:r>
          </a:p>
        </p:txBody>
      </p:sp>
      <p:sp>
        <p:nvSpPr>
          <p:cNvPr id="13" name="Rectangle 2">
            <a:extLst>
              <a:ext uri="{FF2B5EF4-FFF2-40B4-BE49-F238E27FC236}">
                <a16:creationId xmlns:a16="http://schemas.microsoft.com/office/drawing/2014/main" id="{9939EBA4-3CF1-F31F-DBF9-6B2B1251ED5A}"/>
              </a:ext>
            </a:extLst>
          </p:cNvPr>
          <p:cNvSpPr>
            <a:spLocks noChangeArrowheads="1"/>
          </p:cNvSpPr>
          <p:nvPr/>
        </p:nvSpPr>
        <p:spPr bwMode="auto">
          <a:xfrm>
            <a:off x="152400" y="6033185"/>
            <a:ext cx="240587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https://www2.deloitte.com/in/en/pages/technology-media-and-telecommunications/articles/thinksports-unlocking-indias-130bn-sports-potential.html?id=in:2sm:null:4dcom_share:5awa:6dcom:technology,_media_&amp;_telecommunications=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7553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568406-454C-AAD8-1FFB-08C42ECBB64F}"/>
              </a:ext>
            </a:extLst>
          </p:cNvPr>
          <p:cNvSpPr>
            <a:spLocks noGrp="1"/>
          </p:cNvSpPr>
          <p:nvPr>
            <p:ph type="dt" sz="half" idx="10"/>
          </p:nvPr>
        </p:nvSpPr>
        <p:spPr/>
        <p:txBody>
          <a:bodyPr/>
          <a:lstStyle/>
          <a:p>
            <a:fld id="{E4834575-94EF-478F-8DF1-D95BCE83002E}" type="datetime1">
              <a:rPr lang="en-IN" smtClean="0"/>
              <a:t>18-12-2024</a:t>
            </a:fld>
            <a:endParaRPr lang="en-IN"/>
          </a:p>
        </p:txBody>
      </p:sp>
      <p:sp>
        <p:nvSpPr>
          <p:cNvPr id="3" name="Footer Placeholder 2">
            <a:extLst>
              <a:ext uri="{FF2B5EF4-FFF2-40B4-BE49-F238E27FC236}">
                <a16:creationId xmlns:a16="http://schemas.microsoft.com/office/drawing/2014/main" id="{3C80E26E-F8C1-FC0B-A99F-411DECBAE53B}"/>
              </a:ext>
            </a:extLst>
          </p:cNvPr>
          <p:cNvSpPr>
            <a:spLocks noGrp="1"/>
          </p:cNvSpPr>
          <p:nvPr>
            <p:ph type="ftr" sz="quarter" idx="11"/>
          </p:nvPr>
        </p:nvSpPr>
        <p:spPr/>
        <p:txBody>
          <a:bodyPr/>
          <a:lstStyle/>
          <a:p>
            <a:r>
              <a:rPr lang="de-DE"/>
              <a:t>KUCH BANAO : KUCH BANO 2024</a:t>
            </a:r>
            <a:endParaRPr lang="en-IN"/>
          </a:p>
        </p:txBody>
      </p:sp>
      <p:sp>
        <p:nvSpPr>
          <p:cNvPr id="4" name="Slide Number Placeholder 3">
            <a:extLst>
              <a:ext uri="{FF2B5EF4-FFF2-40B4-BE49-F238E27FC236}">
                <a16:creationId xmlns:a16="http://schemas.microsoft.com/office/drawing/2014/main" id="{08141F30-4D7C-AB1F-D7AD-6C83C41BAF48}"/>
              </a:ext>
            </a:extLst>
          </p:cNvPr>
          <p:cNvSpPr>
            <a:spLocks noGrp="1"/>
          </p:cNvSpPr>
          <p:nvPr>
            <p:ph type="sldNum" sz="quarter" idx="12"/>
          </p:nvPr>
        </p:nvSpPr>
        <p:spPr/>
        <p:txBody>
          <a:bodyPr/>
          <a:lstStyle/>
          <a:p>
            <a:fld id="{8F9F3126-2B28-4248-AB99-45171B6B3C7F}" type="slidenum">
              <a:rPr lang="en-IN" smtClean="0"/>
              <a:t>16</a:t>
            </a:fld>
            <a:endParaRPr lang="en-IN"/>
          </a:p>
        </p:txBody>
      </p:sp>
      <p:sp>
        <p:nvSpPr>
          <p:cNvPr id="5" name="TextBox 4">
            <a:extLst>
              <a:ext uri="{FF2B5EF4-FFF2-40B4-BE49-F238E27FC236}">
                <a16:creationId xmlns:a16="http://schemas.microsoft.com/office/drawing/2014/main" id="{3A32A776-26EA-5D7B-82F2-770AD73D09FA}"/>
              </a:ext>
            </a:extLst>
          </p:cNvPr>
          <p:cNvSpPr txBox="1"/>
          <p:nvPr/>
        </p:nvSpPr>
        <p:spPr>
          <a:xfrm>
            <a:off x="501445" y="314633"/>
            <a:ext cx="7964129" cy="584775"/>
          </a:xfrm>
          <a:prstGeom prst="rect">
            <a:avLst/>
          </a:prstGeom>
          <a:noFill/>
        </p:spPr>
        <p:txBody>
          <a:bodyPr wrap="square" rtlCol="0">
            <a:spAutoFit/>
          </a:bodyPr>
          <a:lstStyle/>
          <a:p>
            <a:r>
              <a:rPr lang="en-US" sz="3200" b="1" dirty="0"/>
              <a:t>Insights</a:t>
            </a:r>
            <a:endParaRPr lang="en-IN" sz="2000" b="1" dirty="0"/>
          </a:p>
        </p:txBody>
      </p:sp>
      <p:sp>
        <p:nvSpPr>
          <p:cNvPr id="6" name="TextBox 5">
            <a:extLst>
              <a:ext uri="{FF2B5EF4-FFF2-40B4-BE49-F238E27FC236}">
                <a16:creationId xmlns:a16="http://schemas.microsoft.com/office/drawing/2014/main" id="{F5C5CCEC-2676-741A-E005-AC01D80CD1BC}"/>
              </a:ext>
            </a:extLst>
          </p:cNvPr>
          <p:cNvSpPr txBox="1"/>
          <p:nvPr/>
        </p:nvSpPr>
        <p:spPr>
          <a:xfrm>
            <a:off x="243349" y="926265"/>
            <a:ext cx="11110451" cy="5632311"/>
          </a:xfrm>
          <a:prstGeom prst="rect">
            <a:avLst/>
          </a:prstGeom>
          <a:noFill/>
        </p:spPr>
        <p:txBody>
          <a:bodyPr wrap="square" rtlCol="0">
            <a:spAutoFit/>
          </a:bodyPr>
          <a:lstStyle/>
          <a:p>
            <a:pPr marL="285750" indent="-285750">
              <a:buFont typeface="Arial" panose="020B0604020202020204" pitchFamily="34" charset="0"/>
              <a:buChar char="•"/>
            </a:pPr>
            <a:r>
              <a:rPr lang="en-US" u="sng" dirty="0"/>
              <a:t>Pain Points:</a:t>
            </a:r>
          </a:p>
          <a:p>
            <a:pPr marL="400050" indent="-400050">
              <a:buFont typeface="+mj-lt"/>
              <a:buAutoNum type="romanLcPeriod"/>
            </a:pPr>
            <a:r>
              <a:rPr lang="en-US" dirty="0"/>
              <a:t> Availability and adequacy of facilities are limited</a:t>
            </a:r>
          </a:p>
          <a:p>
            <a:pPr marL="400050" indent="-400050">
              <a:buFont typeface="+mj-lt"/>
              <a:buAutoNum type="romanLcPeriod"/>
            </a:pPr>
            <a:r>
              <a:rPr lang="en-US" dirty="0"/>
              <a:t>Unable to access to professional training</a:t>
            </a:r>
          </a:p>
          <a:p>
            <a:pPr marL="400050" indent="-400050">
              <a:buFont typeface="+mj-lt"/>
              <a:buAutoNum type="romanLcPeriod"/>
            </a:pPr>
            <a:r>
              <a:rPr lang="en-US" dirty="0"/>
              <a:t>Lack of events to participate</a:t>
            </a:r>
          </a:p>
          <a:p>
            <a:pPr marL="400050" indent="-400050">
              <a:buFont typeface="+mj-lt"/>
              <a:buAutoNum type="romanLcPeriod"/>
            </a:pPr>
            <a:r>
              <a:rPr lang="en-US" dirty="0"/>
              <a:t>Inadequate support &amp; awareness</a:t>
            </a:r>
          </a:p>
          <a:p>
            <a:pPr marL="400050" indent="-400050">
              <a:buFont typeface="+mj-lt"/>
              <a:buAutoNum type="romanLcPeriod"/>
            </a:pPr>
            <a:r>
              <a:rPr lang="en-US" dirty="0"/>
              <a:t>No proper platform where all the facilities are available in one place</a:t>
            </a:r>
          </a:p>
          <a:p>
            <a:pPr marL="400050" indent="-400050">
              <a:buFont typeface="+mj-lt"/>
              <a:buAutoNum type="romanLcPeriod"/>
            </a:pPr>
            <a:endParaRPr lang="en-US" dirty="0"/>
          </a:p>
          <a:p>
            <a:pPr marL="285750" indent="-285750">
              <a:buFont typeface="Arial" panose="020B0604020202020204" pitchFamily="34" charset="0"/>
              <a:buChar char="•"/>
            </a:pPr>
            <a:r>
              <a:rPr lang="en-US" u="sng" dirty="0"/>
              <a:t>Goals:</a:t>
            </a:r>
          </a:p>
          <a:p>
            <a:pPr marL="400050" indent="-400050">
              <a:buFont typeface="+mj-lt"/>
              <a:buAutoNum type="romanLcPeriod"/>
            </a:pPr>
            <a:r>
              <a:rPr lang="en-US" dirty="0"/>
              <a:t>Enhance facilities</a:t>
            </a:r>
          </a:p>
          <a:p>
            <a:pPr marL="400050" indent="-400050">
              <a:buFont typeface="+mj-lt"/>
              <a:buAutoNum type="romanLcPeriod"/>
            </a:pPr>
            <a:r>
              <a:rPr lang="en-US" dirty="0"/>
              <a:t>Better coaching</a:t>
            </a:r>
          </a:p>
          <a:p>
            <a:pPr marL="400050" indent="-400050">
              <a:buFont typeface="+mj-lt"/>
              <a:buAutoNum type="romanLcPeriod"/>
            </a:pPr>
            <a:r>
              <a:rPr lang="en-US" dirty="0"/>
              <a:t>Increased awareness</a:t>
            </a:r>
          </a:p>
          <a:p>
            <a:pPr marL="400050" indent="-400050">
              <a:buFont typeface="+mj-lt"/>
              <a:buAutoNum type="romanLcPeriod"/>
            </a:pPr>
            <a:r>
              <a:rPr lang="en-US" dirty="0"/>
              <a:t>More frequent events to participate</a:t>
            </a:r>
          </a:p>
          <a:p>
            <a:pPr marL="400050" indent="-400050">
              <a:buFont typeface="+mj-lt"/>
              <a:buAutoNum type="romanLcPeriod"/>
            </a:pPr>
            <a:r>
              <a:rPr lang="en-US" dirty="0"/>
              <a:t>Support from authorities</a:t>
            </a:r>
          </a:p>
          <a:p>
            <a:pPr marL="400050" indent="-400050">
              <a:buFont typeface="+mj-lt"/>
              <a:buAutoNum type="romanLcPeriod"/>
            </a:pPr>
            <a:endParaRPr lang="en-US" dirty="0"/>
          </a:p>
          <a:p>
            <a:pPr marL="285750" indent="-285750">
              <a:buFont typeface="Arial" panose="020B0604020202020204" pitchFamily="34" charset="0"/>
              <a:buChar char="•"/>
            </a:pPr>
            <a:r>
              <a:rPr lang="en-US" u="sng" dirty="0"/>
              <a:t>Behavior:</a:t>
            </a:r>
          </a:p>
          <a:p>
            <a:pPr marL="400050" indent="-400050">
              <a:buFont typeface="+mj-lt"/>
              <a:buAutoNum type="romanLcPeriod"/>
            </a:pPr>
            <a:r>
              <a:rPr lang="en-US" dirty="0"/>
              <a:t>Aspiring for better opportunities</a:t>
            </a:r>
          </a:p>
          <a:p>
            <a:pPr marL="400050" indent="-400050">
              <a:buFont typeface="+mj-lt"/>
              <a:buAutoNum type="romanLcPeriod"/>
            </a:pPr>
            <a:r>
              <a:rPr lang="en-US" dirty="0"/>
              <a:t>Seeking awareness &amp; guidance</a:t>
            </a:r>
          </a:p>
          <a:p>
            <a:pPr marL="400050" indent="-400050">
              <a:buFont typeface="+mj-lt"/>
              <a:buAutoNum type="romanLcPeriod"/>
            </a:pPr>
            <a:r>
              <a:rPr lang="en-US" dirty="0"/>
              <a:t>Frustration over resource gap</a:t>
            </a:r>
          </a:p>
          <a:p>
            <a:pPr marL="400050" indent="-400050">
              <a:buFont typeface="+mj-lt"/>
              <a:buAutoNum type="romanLcPeriod"/>
            </a:pPr>
            <a:r>
              <a:rPr lang="en-US" dirty="0"/>
              <a:t>Barriers affecting consistency</a:t>
            </a:r>
          </a:p>
          <a:p>
            <a:r>
              <a:rPr lang="en-US" dirty="0"/>
              <a:t> </a:t>
            </a:r>
            <a:endParaRPr lang="en-IN" dirty="0"/>
          </a:p>
        </p:txBody>
      </p:sp>
    </p:spTree>
    <p:extLst>
      <p:ext uri="{BB962C8B-B14F-4D97-AF65-F5344CB8AC3E}">
        <p14:creationId xmlns:p14="http://schemas.microsoft.com/office/powerpoint/2010/main" val="2985218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5FC70-1132-5069-273F-0756B503C6AB}"/>
              </a:ext>
            </a:extLst>
          </p:cNvPr>
          <p:cNvSpPr>
            <a:spLocks noGrp="1"/>
          </p:cNvSpPr>
          <p:nvPr>
            <p:ph type="dt" sz="half" idx="10"/>
          </p:nvPr>
        </p:nvSpPr>
        <p:spPr/>
        <p:txBody>
          <a:bodyPr/>
          <a:lstStyle/>
          <a:p>
            <a:fld id="{E4834575-94EF-478F-8DF1-D95BCE83002E}" type="datetime1">
              <a:rPr lang="en-IN" smtClean="0"/>
              <a:t>18-12-2024</a:t>
            </a:fld>
            <a:endParaRPr lang="en-IN"/>
          </a:p>
        </p:txBody>
      </p:sp>
      <p:sp>
        <p:nvSpPr>
          <p:cNvPr id="3" name="Footer Placeholder 2">
            <a:extLst>
              <a:ext uri="{FF2B5EF4-FFF2-40B4-BE49-F238E27FC236}">
                <a16:creationId xmlns:a16="http://schemas.microsoft.com/office/drawing/2014/main" id="{A7627F77-3788-E8C3-901B-9A526506CB91}"/>
              </a:ext>
            </a:extLst>
          </p:cNvPr>
          <p:cNvSpPr>
            <a:spLocks noGrp="1"/>
          </p:cNvSpPr>
          <p:nvPr>
            <p:ph type="ftr" sz="quarter" idx="11"/>
          </p:nvPr>
        </p:nvSpPr>
        <p:spPr/>
        <p:txBody>
          <a:bodyPr/>
          <a:lstStyle/>
          <a:p>
            <a:r>
              <a:rPr lang="de-DE"/>
              <a:t>KUCH BANAO : KUCH BANO 2024</a:t>
            </a:r>
            <a:endParaRPr lang="en-IN"/>
          </a:p>
        </p:txBody>
      </p:sp>
      <p:sp>
        <p:nvSpPr>
          <p:cNvPr id="4" name="Slide Number Placeholder 3">
            <a:extLst>
              <a:ext uri="{FF2B5EF4-FFF2-40B4-BE49-F238E27FC236}">
                <a16:creationId xmlns:a16="http://schemas.microsoft.com/office/drawing/2014/main" id="{AB78D340-43B9-7A74-53A4-CBB529591AA6}"/>
              </a:ext>
            </a:extLst>
          </p:cNvPr>
          <p:cNvSpPr>
            <a:spLocks noGrp="1"/>
          </p:cNvSpPr>
          <p:nvPr>
            <p:ph type="sldNum" sz="quarter" idx="12"/>
          </p:nvPr>
        </p:nvSpPr>
        <p:spPr/>
        <p:txBody>
          <a:bodyPr/>
          <a:lstStyle/>
          <a:p>
            <a:fld id="{8F9F3126-2B28-4248-AB99-45171B6B3C7F}" type="slidenum">
              <a:rPr lang="en-IN" smtClean="0"/>
              <a:t>17</a:t>
            </a:fld>
            <a:endParaRPr lang="en-IN"/>
          </a:p>
        </p:txBody>
      </p:sp>
      <p:sp>
        <p:nvSpPr>
          <p:cNvPr id="5" name="TextBox 4">
            <a:extLst>
              <a:ext uri="{FF2B5EF4-FFF2-40B4-BE49-F238E27FC236}">
                <a16:creationId xmlns:a16="http://schemas.microsoft.com/office/drawing/2014/main" id="{BE5396F2-2B8F-BEBD-6E95-42F2BCFC0604}"/>
              </a:ext>
            </a:extLst>
          </p:cNvPr>
          <p:cNvSpPr txBox="1"/>
          <p:nvPr/>
        </p:nvSpPr>
        <p:spPr>
          <a:xfrm>
            <a:off x="235974" y="1181695"/>
            <a:ext cx="11582400" cy="4801314"/>
          </a:xfrm>
          <a:prstGeom prst="rect">
            <a:avLst/>
          </a:prstGeom>
          <a:noFill/>
        </p:spPr>
        <p:txBody>
          <a:bodyPr wrap="square" rtlCol="0">
            <a:spAutoFit/>
          </a:bodyPr>
          <a:lstStyle/>
          <a:p>
            <a:r>
              <a:rPr lang="en-US" sz="1600" b="1" dirty="0"/>
              <a:t>1. Insight</a:t>
            </a:r>
            <a:r>
              <a:rPr lang="en-US" sz="1600" dirty="0"/>
              <a:t>: Need for Better Community Interaction and Support.</a:t>
            </a:r>
          </a:p>
          <a:p>
            <a:r>
              <a:rPr lang="en-US" sz="1600" b="1" dirty="0"/>
              <a:t>Solution:</a:t>
            </a:r>
            <a:r>
              <a:rPr lang="en-US" sz="1600" dirty="0"/>
              <a:t> To create a platform that fosters a strong, active community where members can share experiences, ask questions, and connect with like-minded individuals. This encourages collaboration, peer support, and knowledge exchange.</a:t>
            </a:r>
          </a:p>
          <a:p>
            <a:endParaRPr lang="en-US" sz="1600" dirty="0"/>
          </a:p>
          <a:p>
            <a:r>
              <a:rPr lang="en-US" sz="1600" b="1" dirty="0"/>
              <a:t>2. Insight: </a:t>
            </a:r>
            <a:r>
              <a:rPr lang="en-US" sz="1600" dirty="0"/>
              <a:t>Professional Guidance is Often Limited or Hard to Access.</a:t>
            </a:r>
          </a:p>
          <a:p>
            <a:r>
              <a:rPr lang="en-US" sz="1600" b="1" dirty="0"/>
              <a:t>Solution:</a:t>
            </a:r>
            <a:r>
              <a:rPr lang="en-US" sz="1600" dirty="0"/>
              <a:t> To create a platform that offers expert-led videos, tutorials, and workshops, giving users direct access to professional guidance at their convenience. The content can cover industry trends, career advice, or skill-building opportunities.</a:t>
            </a:r>
          </a:p>
          <a:p>
            <a:endParaRPr lang="en-US" sz="1600" dirty="0"/>
          </a:p>
          <a:p>
            <a:r>
              <a:rPr lang="en-US" sz="1600" b="1" dirty="0"/>
              <a:t>3. Insight:</a:t>
            </a:r>
            <a:r>
              <a:rPr lang="en-US" sz="1600" dirty="0"/>
              <a:t> Difficulty in Finding Opportunities and Events.</a:t>
            </a:r>
          </a:p>
          <a:p>
            <a:r>
              <a:rPr lang="en-US" sz="1600" b="1" dirty="0"/>
              <a:t>Solution:</a:t>
            </a:r>
            <a:r>
              <a:rPr lang="en-US" sz="1600" dirty="0"/>
              <a:t> To create a platform that organizes and host events and competitions for overall development of athletes.</a:t>
            </a:r>
          </a:p>
          <a:p>
            <a:endParaRPr lang="en-US" sz="1600" dirty="0"/>
          </a:p>
          <a:p>
            <a:r>
              <a:rPr lang="en-US" sz="1600" b="1" dirty="0"/>
              <a:t>4. Insight: </a:t>
            </a:r>
            <a:r>
              <a:rPr lang="en-US" sz="1600" dirty="0"/>
              <a:t>Desire for Continuous Learning and Development.</a:t>
            </a:r>
          </a:p>
          <a:p>
            <a:r>
              <a:rPr lang="en-US" sz="1600" b="1" dirty="0"/>
              <a:t>Solution:</a:t>
            </a:r>
            <a:r>
              <a:rPr lang="en-US" sz="1600" dirty="0"/>
              <a:t> By integrating learning modules, online courses, and live Q&amp;A sessions with professionals, users are provided with continuous learning opportunities that can help them upskill and stay ahead in their fields.</a:t>
            </a:r>
          </a:p>
          <a:p>
            <a:endParaRPr lang="en-US" sz="1600" dirty="0"/>
          </a:p>
          <a:p>
            <a:r>
              <a:rPr lang="en-US" sz="1600" b="1" dirty="0"/>
              <a:t>5. Insight: </a:t>
            </a:r>
            <a:r>
              <a:rPr lang="en-US" sz="1600" dirty="0"/>
              <a:t>Barriers in Building Long-Term Connections.</a:t>
            </a:r>
          </a:p>
          <a:p>
            <a:r>
              <a:rPr lang="en-US" sz="1600" b="1" dirty="0"/>
              <a:t>Solution: </a:t>
            </a:r>
            <a:r>
              <a:rPr lang="en-US" sz="1600" dirty="0"/>
              <a:t>To create a  platform that enables uses features like discussion forums, mentorship matching, and interest-based groups to help users build and nurture lasting connections with others in their industry.</a:t>
            </a:r>
          </a:p>
          <a:p>
            <a:endParaRPr lang="en-IN" dirty="0"/>
          </a:p>
        </p:txBody>
      </p:sp>
      <p:sp>
        <p:nvSpPr>
          <p:cNvPr id="6" name="TextBox 5">
            <a:extLst>
              <a:ext uri="{FF2B5EF4-FFF2-40B4-BE49-F238E27FC236}">
                <a16:creationId xmlns:a16="http://schemas.microsoft.com/office/drawing/2014/main" id="{E99EEE93-644D-2257-0258-44B133447EE6}"/>
              </a:ext>
            </a:extLst>
          </p:cNvPr>
          <p:cNvSpPr txBox="1"/>
          <p:nvPr/>
        </p:nvSpPr>
        <p:spPr>
          <a:xfrm>
            <a:off x="521110" y="285135"/>
            <a:ext cx="10746658" cy="523220"/>
          </a:xfrm>
          <a:prstGeom prst="rect">
            <a:avLst/>
          </a:prstGeom>
          <a:noFill/>
        </p:spPr>
        <p:txBody>
          <a:bodyPr wrap="square" rtlCol="0">
            <a:spAutoFit/>
          </a:bodyPr>
          <a:lstStyle/>
          <a:p>
            <a:r>
              <a:rPr lang="en-US" sz="2800" b="1" dirty="0"/>
              <a:t>Solution based on Insights</a:t>
            </a:r>
            <a:endParaRPr lang="en-IN" sz="2800" b="1" dirty="0"/>
          </a:p>
        </p:txBody>
      </p:sp>
    </p:spTree>
    <p:extLst>
      <p:ext uri="{BB962C8B-B14F-4D97-AF65-F5344CB8AC3E}">
        <p14:creationId xmlns:p14="http://schemas.microsoft.com/office/powerpoint/2010/main" val="1546504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81647-F59C-16DB-7341-0B1558B4C14D}"/>
              </a:ext>
            </a:extLst>
          </p:cNvPr>
          <p:cNvSpPr>
            <a:spLocks noGrp="1"/>
          </p:cNvSpPr>
          <p:nvPr>
            <p:ph type="title"/>
          </p:nvPr>
        </p:nvSpPr>
        <p:spPr/>
        <p:txBody>
          <a:bodyPr/>
          <a:lstStyle/>
          <a:p>
            <a:r>
              <a:rPr lang="en-IN" dirty="0"/>
              <a:t>Research</a:t>
            </a:r>
          </a:p>
        </p:txBody>
      </p:sp>
      <p:sp>
        <p:nvSpPr>
          <p:cNvPr id="3" name="Content Placeholder 2">
            <a:extLst>
              <a:ext uri="{FF2B5EF4-FFF2-40B4-BE49-F238E27FC236}">
                <a16:creationId xmlns:a16="http://schemas.microsoft.com/office/drawing/2014/main" id="{DB872983-80F9-E953-08DE-A307CCC0A4E1}"/>
              </a:ext>
            </a:extLst>
          </p:cNvPr>
          <p:cNvSpPr>
            <a:spLocks noGrp="1"/>
          </p:cNvSpPr>
          <p:nvPr>
            <p:ph idx="1"/>
          </p:nvPr>
        </p:nvSpPr>
        <p:spPr/>
        <p:txBody>
          <a:bodyPr/>
          <a:lstStyle/>
          <a:p>
            <a:r>
              <a:rPr lang="en-IN" dirty="0"/>
              <a:t>Existing Solutions-Competitors : </a:t>
            </a:r>
            <a:r>
              <a:rPr lang="en-IN" sz="2000" dirty="0"/>
              <a:t>YMCA, Nike Training App &amp; Small Clubs.</a:t>
            </a:r>
            <a:endParaRPr lang="en-IN" dirty="0"/>
          </a:p>
          <a:p>
            <a:endParaRPr lang="en-IN" dirty="0"/>
          </a:p>
          <a:p>
            <a:r>
              <a:rPr lang="en-IN" dirty="0"/>
              <a:t>Survey findings :</a:t>
            </a:r>
            <a:r>
              <a:rPr lang="en-IN" sz="2000" dirty="0"/>
              <a:t> We have found that there is a need for a solution, where the Sportsperson’s will be able to get professional training and there is a need for organising events.</a:t>
            </a:r>
            <a:endParaRPr lang="en-IN" dirty="0"/>
          </a:p>
          <a:p>
            <a:endParaRPr lang="en-IN" dirty="0"/>
          </a:p>
          <a:p>
            <a:r>
              <a:rPr lang="en-IN" dirty="0"/>
              <a:t>Research findings : </a:t>
            </a:r>
            <a:r>
              <a:rPr lang="en-IN" sz="2000" dirty="0"/>
              <a:t>We have found that there are no such solution’s that provides Sportsperson's an expert professional training. There are many regional events but there are no many such state and national level events.</a:t>
            </a:r>
            <a:endParaRPr lang="en-IN" dirty="0"/>
          </a:p>
        </p:txBody>
      </p:sp>
      <p:sp>
        <p:nvSpPr>
          <p:cNvPr id="4" name="Date Placeholder 3">
            <a:extLst>
              <a:ext uri="{FF2B5EF4-FFF2-40B4-BE49-F238E27FC236}">
                <a16:creationId xmlns:a16="http://schemas.microsoft.com/office/drawing/2014/main" id="{26A22CA9-8E38-8695-8D27-29BA8EFF0919}"/>
              </a:ext>
            </a:extLst>
          </p:cNvPr>
          <p:cNvSpPr>
            <a:spLocks noGrp="1"/>
          </p:cNvSpPr>
          <p:nvPr>
            <p:ph type="dt" sz="half" idx="10"/>
          </p:nvPr>
        </p:nvSpPr>
        <p:spPr/>
        <p:txBody>
          <a:bodyPr/>
          <a:lstStyle/>
          <a:p>
            <a:fld id="{C961D9F2-819D-45F2-8B39-ABCABD016832}" type="datetime1">
              <a:rPr lang="en-IN" smtClean="0"/>
              <a:t>18-12-2024</a:t>
            </a:fld>
            <a:endParaRPr lang="en-IN"/>
          </a:p>
        </p:txBody>
      </p:sp>
      <p:sp>
        <p:nvSpPr>
          <p:cNvPr id="5" name="Footer Placeholder 4">
            <a:extLst>
              <a:ext uri="{FF2B5EF4-FFF2-40B4-BE49-F238E27FC236}">
                <a16:creationId xmlns:a16="http://schemas.microsoft.com/office/drawing/2014/main" id="{5A91F244-8536-580E-0862-0F87003A067E}"/>
              </a:ext>
            </a:extLst>
          </p:cNvPr>
          <p:cNvSpPr>
            <a:spLocks noGrp="1"/>
          </p:cNvSpPr>
          <p:nvPr>
            <p:ph type="ftr" sz="quarter" idx="11"/>
          </p:nvPr>
        </p:nvSpPr>
        <p:spPr/>
        <p:txBody>
          <a:bodyPr/>
          <a:lstStyle/>
          <a:p>
            <a:r>
              <a:rPr lang="de-DE"/>
              <a:t>KUCH BANAO : KUCH BANO 2024</a:t>
            </a:r>
            <a:endParaRPr lang="en-IN"/>
          </a:p>
        </p:txBody>
      </p:sp>
      <p:sp>
        <p:nvSpPr>
          <p:cNvPr id="6" name="Slide Number Placeholder 5">
            <a:extLst>
              <a:ext uri="{FF2B5EF4-FFF2-40B4-BE49-F238E27FC236}">
                <a16:creationId xmlns:a16="http://schemas.microsoft.com/office/drawing/2014/main" id="{3CE72BC8-AF26-6903-CFF9-3F27E6B449B8}"/>
              </a:ext>
            </a:extLst>
          </p:cNvPr>
          <p:cNvSpPr>
            <a:spLocks noGrp="1"/>
          </p:cNvSpPr>
          <p:nvPr>
            <p:ph type="sldNum" sz="quarter" idx="12"/>
          </p:nvPr>
        </p:nvSpPr>
        <p:spPr/>
        <p:txBody>
          <a:bodyPr/>
          <a:lstStyle/>
          <a:p>
            <a:fld id="{8F9F3126-2B28-4248-AB99-45171B6B3C7F}" type="slidenum">
              <a:rPr lang="en-IN" smtClean="0"/>
              <a:t>18</a:t>
            </a:fld>
            <a:endParaRPr lang="en-IN"/>
          </a:p>
        </p:txBody>
      </p:sp>
    </p:spTree>
    <p:extLst>
      <p:ext uri="{BB962C8B-B14F-4D97-AF65-F5344CB8AC3E}">
        <p14:creationId xmlns:p14="http://schemas.microsoft.com/office/powerpoint/2010/main" val="3666299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050B42-111F-E613-F0C0-25C739BF3ED7}"/>
              </a:ext>
            </a:extLst>
          </p:cNvPr>
          <p:cNvSpPr>
            <a:spLocks noGrp="1"/>
          </p:cNvSpPr>
          <p:nvPr>
            <p:ph idx="1"/>
          </p:nvPr>
        </p:nvSpPr>
        <p:spPr/>
        <p:txBody>
          <a:bodyPr/>
          <a:lstStyle/>
          <a:p>
            <a:r>
              <a:rPr lang="en-US" dirty="0"/>
              <a:t>Brainstorming Techniques Used : </a:t>
            </a:r>
            <a:r>
              <a:rPr lang="en-US" sz="2000" dirty="0"/>
              <a:t>Mind Mapping &amp; Brain Writing.</a:t>
            </a:r>
          </a:p>
          <a:p>
            <a:pPr marL="0" indent="0">
              <a:buNone/>
            </a:pPr>
            <a:endParaRPr lang="en-US" dirty="0"/>
          </a:p>
          <a:p>
            <a:r>
              <a:rPr lang="en-US" dirty="0"/>
              <a:t>Key Ideas Generated: </a:t>
            </a:r>
            <a:r>
              <a:rPr lang="en-US" sz="2000" dirty="0"/>
              <a:t>Develop an application, Partnership with small clubs &amp; Hybrid model of app and club.</a:t>
            </a:r>
          </a:p>
          <a:p>
            <a:pPr marL="0" indent="0">
              <a:buNone/>
            </a:pPr>
            <a:endParaRPr lang="en-US" dirty="0"/>
          </a:p>
          <a:p>
            <a:r>
              <a:rPr lang="en-US" dirty="0"/>
              <a:t>How Ideas Were Prioritized</a:t>
            </a:r>
          </a:p>
          <a:p>
            <a:pPr lvl="1"/>
            <a:r>
              <a:rPr lang="en-US" dirty="0"/>
              <a:t>Goals : </a:t>
            </a:r>
            <a:r>
              <a:rPr lang="en-US" sz="2000" dirty="0"/>
              <a:t>Enhance facilities, Proper professional guidance, organize events and competition, foster community engagement.</a:t>
            </a:r>
          </a:p>
          <a:p>
            <a:pPr lvl="1"/>
            <a:r>
              <a:rPr lang="en-US" dirty="0"/>
              <a:t>Pain Points : </a:t>
            </a:r>
            <a:r>
              <a:rPr lang="en-US" sz="2000" dirty="0"/>
              <a:t>Lack of proper facilities, Inadequate professional guidance, Limited competitive opportunities.</a:t>
            </a:r>
            <a:endParaRPr lang="en-IN" dirty="0"/>
          </a:p>
        </p:txBody>
      </p:sp>
      <p:sp>
        <p:nvSpPr>
          <p:cNvPr id="4" name="Date Placeholder 3">
            <a:extLst>
              <a:ext uri="{FF2B5EF4-FFF2-40B4-BE49-F238E27FC236}">
                <a16:creationId xmlns:a16="http://schemas.microsoft.com/office/drawing/2014/main" id="{74C84E89-60FD-0643-3242-B1612309C6B8}"/>
              </a:ext>
            </a:extLst>
          </p:cNvPr>
          <p:cNvSpPr>
            <a:spLocks noGrp="1"/>
          </p:cNvSpPr>
          <p:nvPr>
            <p:ph type="dt" sz="half" idx="10"/>
          </p:nvPr>
        </p:nvSpPr>
        <p:spPr/>
        <p:txBody>
          <a:bodyPr/>
          <a:lstStyle/>
          <a:p>
            <a:fld id="{83295C13-DCBF-43C8-B68C-69A02EA776BF}" type="datetime1">
              <a:rPr lang="en-IN" smtClean="0"/>
              <a:t>18-12-2024</a:t>
            </a:fld>
            <a:endParaRPr lang="en-IN"/>
          </a:p>
        </p:txBody>
      </p:sp>
      <p:sp>
        <p:nvSpPr>
          <p:cNvPr id="5" name="Footer Placeholder 4">
            <a:extLst>
              <a:ext uri="{FF2B5EF4-FFF2-40B4-BE49-F238E27FC236}">
                <a16:creationId xmlns:a16="http://schemas.microsoft.com/office/drawing/2014/main" id="{2267C2D7-C4C1-4353-5AF0-56CD05507A22}"/>
              </a:ext>
            </a:extLst>
          </p:cNvPr>
          <p:cNvSpPr>
            <a:spLocks noGrp="1"/>
          </p:cNvSpPr>
          <p:nvPr>
            <p:ph type="ftr" sz="quarter" idx="11"/>
          </p:nvPr>
        </p:nvSpPr>
        <p:spPr/>
        <p:txBody>
          <a:bodyPr/>
          <a:lstStyle/>
          <a:p>
            <a:r>
              <a:rPr lang="de-DE" dirty="0"/>
              <a:t>KUCH BANAO : KUCH BANO 2024</a:t>
            </a:r>
            <a:endParaRPr lang="en-IN" dirty="0"/>
          </a:p>
        </p:txBody>
      </p:sp>
      <p:sp>
        <p:nvSpPr>
          <p:cNvPr id="6" name="Slide Number Placeholder 5">
            <a:extLst>
              <a:ext uri="{FF2B5EF4-FFF2-40B4-BE49-F238E27FC236}">
                <a16:creationId xmlns:a16="http://schemas.microsoft.com/office/drawing/2014/main" id="{50FEA38F-C814-1BD3-E3E1-6DE32B6F3669}"/>
              </a:ext>
            </a:extLst>
          </p:cNvPr>
          <p:cNvSpPr>
            <a:spLocks noGrp="1"/>
          </p:cNvSpPr>
          <p:nvPr>
            <p:ph type="sldNum" sz="quarter" idx="12"/>
          </p:nvPr>
        </p:nvSpPr>
        <p:spPr/>
        <p:txBody>
          <a:bodyPr/>
          <a:lstStyle/>
          <a:p>
            <a:fld id="{8F9F3126-2B28-4248-AB99-45171B6B3C7F}" type="slidenum">
              <a:rPr lang="en-IN" smtClean="0"/>
              <a:t>19</a:t>
            </a:fld>
            <a:endParaRPr lang="en-IN" dirty="0"/>
          </a:p>
        </p:txBody>
      </p:sp>
      <p:sp>
        <p:nvSpPr>
          <p:cNvPr id="8" name="Title 7">
            <a:extLst>
              <a:ext uri="{FF2B5EF4-FFF2-40B4-BE49-F238E27FC236}">
                <a16:creationId xmlns:a16="http://schemas.microsoft.com/office/drawing/2014/main" id="{EAB0E384-290D-7A6C-441A-43B65625349E}"/>
              </a:ext>
            </a:extLst>
          </p:cNvPr>
          <p:cNvSpPr>
            <a:spLocks noGrp="1"/>
          </p:cNvSpPr>
          <p:nvPr>
            <p:ph type="title"/>
          </p:nvPr>
        </p:nvSpPr>
        <p:spPr/>
        <p:txBody>
          <a:bodyPr/>
          <a:lstStyle/>
          <a:p>
            <a:r>
              <a:rPr lang="en-IN" dirty="0"/>
              <a:t>Ideation</a:t>
            </a:r>
          </a:p>
        </p:txBody>
      </p:sp>
    </p:spTree>
    <p:extLst>
      <p:ext uri="{BB962C8B-B14F-4D97-AF65-F5344CB8AC3E}">
        <p14:creationId xmlns:p14="http://schemas.microsoft.com/office/powerpoint/2010/main" val="2327436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97CF4-17D1-7CF6-3B19-1B219AF13682}"/>
              </a:ext>
            </a:extLst>
          </p:cNvPr>
          <p:cNvSpPr>
            <a:spLocks noGrp="1"/>
          </p:cNvSpPr>
          <p:nvPr>
            <p:ph type="ctrTitle"/>
          </p:nvPr>
        </p:nvSpPr>
        <p:spPr>
          <a:xfrm>
            <a:off x="1524000" y="0"/>
            <a:ext cx="9144000" cy="2387600"/>
          </a:xfrm>
        </p:spPr>
        <p:txBody>
          <a:bodyPr/>
          <a:lstStyle/>
          <a:p>
            <a:r>
              <a:rPr lang="en-IN" dirty="0"/>
              <a:t>Design Thinking Project</a:t>
            </a:r>
          </a:p>
        </p:txBody>
      </p:sp>
      <p:sp>
        <p:nvSpPr>
          <p:cNvPr id="3" name="Subtitle 2">
            <a:extLst>
              <a:ext uri="{FF2B5EF4-FFF2-40B4-BE49-F238E27FC236}">
                <a16:creationId xmlns:a16="http://schemas.microsoft.com/office/drawing/2014/main" id="{7DF582AC-4F91-407E-B2E7-1CCE214B4EEA}"/>
              </a:ext>
            </a:extLst>
          </p:cNvPr>
          <p:cNvSpPr>
            <a:spLocks noGrp="1"/>
          </p:cNvSpPr>
          <p:nvPr>
            <p:ph type="subTitle" idx="1"/>
          </p:nvPr>
        </p:nvSpPr>
        <p:spPr>
          <a:xfrm>
            <a:off x="1938183" y="5130638"/>
            <a:ext cx="9144000" cy="855344"/>
          </a:xfrm>
        </p:spPr>
        <p:txBody>
          <a:bodyPr>
            <a:normAutofit/>
          </a:bodyPr>
          <a:lstStyle/>
          <a:p>
            <a:r>
              <a:rPr lang="en-IN" sz="1800" dirty="0"/>
              <a:t>Play Forward: </a:t>
            </a:r>
          </a:p>
          <a:p>
            <a:r>
              <a:rPr lang="en-IN" sz="1800" dirty="0"/>
              <a:t>Empowering the Next Generation of Athletes</a:t>
            </a:r>
          </a:p>
        </p:txBody>
      </p:sp>
      <p:sp>
        <p:nvSpPr>
          <p:cNvPr id="4" name="Date Placeholder 3">
            <a:extLst>
              <a:ext uri="{FF2B5EF4-FFF2-40B4-BE49-F238E27FC236}">
                <a16:creationId xmlns:a16="http://schemas.microsoft.com/office/drawing/2014/main" id="{30B898A0-7C44-DC6C-B4E5-AEE1C04AC9E3}"/>
              </a:ext>
            </a:extLst>
          </p:cNvPr>
          <p:cNvSpPr>
            <a:spLocks noGrp="1"/>
          </p:cNvSpPr>
          <p:nvPr>
            <p:ph type="dt" sz="half" idx="10"/>
          </p:nvPr>
        </p:nvSpPr>
        <p:spPr/>
        <p:txBody>
          <a:bodyPr/>
          <a:lstStyle/>
          <a:p>
            <a:fld id="{CB489CF3-95E9-40CA-B8BB-F18231F77348}" type="datetime1">
              <a:rPr lang="en-IN" smtClean="0"/>
              <a:t>18-12-2024</a:t>
            </a:fld>
            <a:endParaRPr lang="en-IN"/>
          </a:p>
        </p:txBody>
      </p:sp>
      <p:sp>
        <p:nvSpPr>
          <p:cNvPr id="5" name="Footer Placeholder 4">
            <a:extLst>
              <a:ext uri="{FF2B5EF4-FFF2-40B4-BE49-F238E27FC236}">
                <a16:creationId xmlns:a16="http://schemas.microsoft.com/office/drawing/2014/main" id="{B3FBBDF5-6355-A0DD-287E-00890ED5E1BE}"/>
              </a:ext>
            </a:extLst>
          </p:cNvPr>
          <p:cNvSpPr>
            <a:spLocks noGrp="1"/>
          </p:cNvSpPr>
          <p:nvPr>
            <p:ph type="ftr" sz="quarter" idx="11"/>
          </p:nvPr>
        </p:nvSpPr>
        <p:spPr/>
        <p:txBody>
          <a:bodyPr/>
          <a:lstStyle/>
          <a:p>
            <a:r>
              <a:rPr lang="de-DE"/>
              <a:t>KUCH BANAO : KUCH BANO 2024</a:t>
            </a:r>
            <a:endParaRPr lang="en-IN"/>
          </a:p>
        </p:txBody>
      </p:sp>
      <p:sp>
        <p:nvSpPr>
          <p:cNvPr id="6" name="Slide Number Placeholder 5">
            <a:extLst>
              <a:ext uri="{FF2B5EF4-FFF2-40B4-BE49-F238E27FC236}">
                <a16:creationId xmlns:a16="http://schemas.microsoft.com/office/drawing/2014/main" id="{E1962B83-CEB3-15E2-7291-24B666240A79}"/>
              </a:ext>
            </a:extLst>
          </p:cNvPr>
          <p:cNvSpPr>
            <a:spLocks noGrp="1"/>
          </p:cNvSpPr>
          <p:nvPr>
            <p:ph type="sldNum" sz="quarter" idx="12"/>
          </p:nvPr>
        </p:nvSpPr>
        <p:spPr/>
        <p:txBody>
          <a:bodyPr/>
          <a:lstStyle/>
          <a:p>
            <a:fld id="{8F9F3126-2B28-4248-AB99-45171B6B3C7F}" type="slidenum">
              <a:rPr lang="en-IN" smtClean="0"/>
              <a:t>2</a:t>
            </a:fld>
            <a:endParaRPr lang="en-IN"/>
          </a:p>
        </p:txBody>
      </p:sp>
      <p:pic>
        <p:nvPicPr>
          <p:cNvPr id="7" name="Picture 6">
            <a:extLst>
              <a:ext uri="{FF2B5EF4-FFF2-40B4-BE49-F238E27FC236}">
                <a16:creationId xmlns:a16="http://schemas.microsoft.com/office/drawing/2014/main" id="{3B5B456F-23F8-FDB0-F65D-0DDC3172317C}"/>
              </a:ext>
            </a:extLst>
          </p:cNvPr>
          <p:cNvPicPr>
            <a:picLocks noChangeAspect="1"/>
          </p:cNvPicPr>
          <p:nvPr/>
        </p:nvPicPr>
        <p:blipFill>
          <a:blip r:embed="rId2"/>
          <a:stretch>
            <a:fillRect/>
          </a:stretch>
        </p:blipFill>
        <p:spPr>
          <a:xfrm>
            <a:off x="9845819" y="-13998"/>
            <a:ext cx="2143125" cy="2143125"/>
          </a:xfrm>
          <a:prstGeom prst="rect">
            <a:avLst/>
          </a:prstGeom>
        </p:spPr>
      </p:pic>
      <p:sp>
        <p:nvSpPr>
          <p:cNvPr id="9" name="TextBox 8">
            <a:extLst>
              <a:ext uri="{FF2B5EF4-FFF2-40B4-BE49-F238E27FC236}">
                <a16:creationId xmlns:a16="http://schemas.microsoft.com/office/drawing/2014/main" id="{AA6919CE-3B17-71BC-08FB-6F20098DAF57}"/>
              </a:ext>
            </a:extLst>
          </p:cNvPr>
          <p:cNvSpPr txBox="1"/>
          <p:nvPr/>
        </p:nvSpPr>
        <p:spPr>
          <a:xfrm>
            <a:off x="3156155" y="2676750"/>
            <a:ext cx="6096000" cy="523220"/>
          </a:xfrm>
          <a:prstGeom prst="rect">
            <a:avLst/>
          </a:prstGeom>
          <a:noFill/>
        </p:spPr>
        <p:txBody>
          <a:bodyPr wrap="square">
            <a:spAutoFit/>
          </a:bodyPr>
          <a:lstStyle/>
          <a:p>
            <a:pPr algn="ctr"/>
            <a:r>
              <a:rPr lang="en-IN" sz="2800" dirty="0"/>
              <a:t>C²</a:t>
            </a:r>
          </a:p>
        </p:txBody>
      </p:sp>
      <p:sp>
        <p:nvSpPr>
          <p:cNvPr id="11" name="TextBox 10">
            <a:extLst>
              <a:ext uri="{FF2B5EF4-FFF2-40B4-BE49-F238E27FC236}">
                <a16:creationId xmlns:a16="http://schemas.microsoft.com/office/drawing/2014/main" id="{109BFB93-DE21-013D-4463-167BE078611B}"/>
              </a:ext>
            </a:extLst>
          </p:cNvPr>
          <p:cNvSpPr txBox="1"/>
          <p:nvPr/>
        </p:nvSpPr>
        <p:spPr>
          <a:xfrm>
            <a:off x="4348316" y="3288141"/>
            <a:ext cx="4323735" cy="1754326"/>
          </a:xfrm>
          <a:prstGeom prst="rect">
            <a:avLst/>
          </a:prstGeom>
          <a:noFill/>
        </p:spPr>
        <p:txBody>
          <a:bodyPr wrap="square">
            <a:spAutoFit/>
          </a:bodyPr>
          <a:lstStyle/>
          <a:p>
            <a:r>
              <a:rPr lang="en-IN" dirty="0"/>
              <a:t>Mohamed Adnan Shaikh - 07</a:t>
            </a:r>
          </a:p>
          <a:p>
            <a:r>
              <a:rPr lang="en-IN" dirty="0"/>
              <a:t>Ahmed Tufail - 09</a:t>
            </a:r>
          </a:p>
          <a:p>
            <a:r>
              <a:rPr lang="en-IN" dirty="0"/>
              <a:t>Ahmed Memon - 10</a:t>
            </a:r>
          </a:p>
          <a:p>
            <a:r>
              <a:rPr lang="en-IN" dirty="0"/>
              <a:t>Ammar Khan - 17</a:t>
            </a:r>
          </a:p>
          <a:p>
            <a:r>
              <a:rPr lang="en-IN" dirty="0"/>
              <a:t>Bilal Shaikh - 29</a:t>
            </a:r>
          </a:p>
          <a:p>
            <a:r>
              <a:rPr lang="en-IN" dirty="0"/>
              <a:t>Kail Fernando - 48</a:t>
            </a:r>
          </a:p>
        </p:txBody>
      </p:sp>
    </p:spTree>
    <p:extLst>
      <p:ext uri="{BB962C8B-B14F-4D97-AF65-F5344CB8AC3E}">
        <p14:creationId xmlns:p14="http://schemas.microsoft.com/office/powerpoint/2010/main" val="2318378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879AC5-8966-131F-491C-A386F75B0265}"/>
              </a:ext>
            </a:extLst>
          </p:cNvPr>
          <p:cNvSpPr>
            <a:spLocks noGrp="1"/>
          </p:cNvSpPr>
          <p:nvPr>
            <p:ph type="dt" sz="half" idx="10"/>
          </p:nvPr>
        </p:nvSpPr>
        <p:spPr/>
        <p:txBody>
          <a:bodyPr/>
          <a:lstStyle/>
          <a:p>
            <a:fld id="{E4834575-94EF-478F-8DF1-D95BCE83002E}" type="datetime1">
              <a:rPr lang="en-IN" smtClean="0"/>
              <a:t>18-12-2024</a:t>
            </a:fld>
            <a:endParaRPr lang="en-IN"/>
          </a:p>
        </p:txBody>
      </p:sp>
      <p:sp>
        <p:nvSpPr>
          <p:cNvPr id="3" name="Footer Placeholder 2">
            <a:extLst>
              <a:ext uri="{FF2B5EF4-FFF2-40B4-BE49-F238E27FC236}">
                <a16:creationId xmlns:a16="http://schemas.microsoft.com/office/drawing/2014/main" id="{3E6874BF-39A5-4B9E-26CA-DF27C8AF694C}"/>
              </a:ext>
            </a:extLst>
          </p:cNvPr>
          <p:cNvSpPr>
            <a:spLocks noGrp="1"/>
          </p:cNvSpPr>
          <p:nvPr>
            <p:ph type="ftr" sz="quarter" idx="11"/>
          </p:nvPr>
        </p:nvSpPr>
        <p:spPr/>
        <p:txBody>
          <a:bodyPr/>
          <a:lstStyle/>
          <a:p>
            <a:r>
              <a:rPr lang="de-DE"/>
              <a:t>KUCH BANAO : KUCH BANO 2024</a:t>
            </a:r>
            <a:endParaRPr lang="en-IN"/>
          </a:p>
        </p:txBody>
      </p:sp>
      <p:sp>
        <p:nvSpPr>
          <p:cNvPr id="4" name="Slide Number Placeholder 3">
            <a:extLst>
              <a:ext uri="{FF2B5EF4-FFF2-40B4-BE49-F238E27FC236}">
                <a16:creationId xmlns:a16="http://schemas.microsoft.com/office/drawing/2014/main" id="{13FF367C-1EB7-08B2-1E16-8CC4497C7B9B}"/>
              </a:ext>
            </a:extLst>
          </p:cNvPr>
          <p:cNvSpPr>
            <a:spLocks noGrp="1"/>
          </p:cNvSpPr>
          <p:nvPr>
            <p:ph type="sldNum" sz="quarter" idx="12"/>
          </p:nvPr>
        </p:nvSpPr>
        <p:spPr/>
        <p:txBody>
          <a:bodyPr/>
          <a:lstStyle/>
          <a:p>
            <a:fld id="{8F9F3126-2B28-4248-AB99-45171B6B3C7F}" type="slidenum">
              <a:rPr lang="en-IN" smtClean="0"/>
              <a:t>20</a:t>
            </a:fld>
            <a:endParaRPr lang="en-IN"/>
          </a:p>
        </p:txBody>
      </p:sp>
      <p:sp>
        <p:nvSpPr>
          <p:cNvPr id="5" name="Title 1">
            <a:extLst>
              <a:ext uri="{FF2B5EF4-FFF2-40B4-BE49-F238E27FC236}">
                <a16:creationId xmlns:a16="http://schemas.microsoft.com/office/drawing/2014/main" id="{B4437441-E3F4-B1DA-F13D-CC029C302885}"/>
              </a:ext>
            </a:extLst>
          </p:cNvPr>
          <p:cNvSpPr txBox="1">
            <a:spLocks/>
          </p:cNvSpPr>
          <p:nvPr/>
        </p:nvSpPr>
        <p:spPr>
          <a:xfrm>
            <a:off x="1842389" y="1027906"/>
            <a:ext cx="5836604" cy="11519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latin typeface="Times New Roman" panose="02020603050405020304" pitchFamily="18" charset="0"/>
                <a:cs typeface="Times New Roman" panose="02020603050405020304" pitchFamily="18" charset="0"/>
              </a:rPr>
              <a:t>1. Develop an App</a:t>
            </a:r>
          </a:p>
        </p:txBody>
      </p:sp>
      <p:graphicFrame>
        <p:nvGraphicFramePr>
          <p:cNvPr id="8" name="Content Placeholder 3">
            <a:extLst>
              <a:ext uri="{FF2B5EF4-FFF2-40B4-BE49-F238E27FC236}">
                <a16:creationId xmlns:a16="http://schemas.microsoft.com/office/drawing/2014/main" id="{8E2C897C-4F67-46DA-58DD-8AA15D1040F2}"/>
              </a:ext>
            </a:extLst>
          </p:cNvPr>
          <p:cNvGraphicFramePr>
            <a:graphicFrameLocks/>
          </p:cNvGraphicFramePr>
          <p:nvPr>
            <p:extLst>
              <p:ext uri="{D42A27DB-BD31-4B8C-83A1-F6EECF244321}">
                <p14:modId xmlns:p14="http://schemas.microsoft.com/office/powerpoint/2010/main" val="2819765489"/>
              </p:ext>
            </p:extLst>
          </p:nvPr>
        </p:nvGraphicFramePr>
        <p:xfrm>
          <a:off x="1956618" y="1995948"/>
          <a:ext cx="9173497" cy="42089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a:extLst>
              <a:ext uri="{FF2B5EF4-FFF2-40B4-BE49-F238E27FC236}">
                <a16:creationId xmlns:a16="http://schemas.microsoft.com/office/drawing/2014/main" id="{65544EF7-A979-2C4A-AD53-044F862470EB}"/>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Ideation:</a:t>
            </a:r>
          </a:p>
        </p:txBody>
      </p:sp>
    </p:spTree>
    <p:extLst>
      <p:ext uri="{BB962C8B-B14F-4D97-AF65-F5344CB8AC3E}">
        <p14:creationId xmlns:p14="http://schemas.microsoft.com/office/powerpoint/2010/main" val="1443231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FD151-FAC9-22E5-680F-F3F9213362BB}"/>
              </a:ext>
            </a:extLst>
          </p:cNvPr>
          <p:cNvSpPr>
            <a:spLocks noGrp="1"/>
          </p:cNvSpPr>
          <p:nvPr>
            <p:ph type="dt" sz="half" idx="10"/>
          </p:nvPr>
        </p:nvSpPr>
        <p:spPr/>
        <p:txBody>
          <a:bodyPr/>
          <a:lstStyle/>
          <a:p>
            <a:fld id="{E4834575-94EF-478F-8DF1-D95BCE83002E}" type="datetime1">
              <a:rPr lang="en-IN" smtClean="0"/>
              <a:t>18-12-2024</a:t>
            </a:fld>
            <a:endParaRPr lang="en-IN"/>
          </a:p>
        </p:txBody>
      </p:sp>
      <p:sp>
        <p:nvSpPr>
          <p:cNvPr id="3" name="Footer Placeholder 2">
            <a:extLst>
              <a:ext uri="{FF2B5EF4-FFF2-40B4-BE49-F238E27FC236}">
                <a16:creationId xmlns:a16="http://schemas.microsoft.com/office/drawing/2014/main" id="{97A5D34F-DC5A-9C86-D295-0072FA46E2D3}"/>
              </a:ext>
            </a:extLst>
          </p:cNvPr>
          <p:cNvSpPr>
            <a:spLocks noGrp="1"/>
          </p:cNvSpPr>
          <p:nvPr>
            <p:ph type="ftr" sz="quarter" idx="11"/>
          </p:nvPr>
        </p:nvSpPr>
        <p:spPr/>
        <p:txBody>
          <a:bodyPr/>
          <a:lstStyle/>
          <a:p>
            <a:r>
              <a:rPr lang="de-DE"/>
              <a:t>KUCH BANAO : KUCH BANO 2024</a:t>
            </a:r>
            <a:endParaRPr lang="en-IN"/>
          </a:p>
        </p:txBody>
      </p:sp>
      <p:sp>
        <p:nvSpPr>
          <p:cNvPr id="4" name="Slide Number Placeholder 3">
            <a:extLst>
              <a:ext uri="{FF2B5EF4-FFF2-40B4-BE49-F238E27FC236}">
                <a16:creationId xmlns:a16="http://schemas.microsoft.com/office/drawing/2014/main" id="{B9237B4C-946E-8169-2E73-E9EF48EACB44}"/>
              </a:ext>
            </a:extLst>
          </p:cNvPr>
          <p:cNvSpPr>
            <a:spLocks noGrp="1"/>
          </p:cNvSpPr>
          <p:nvPr>
            <p:ph type="sldNum" sz="quarter" idx="12"/>
          </p:nvPr>
        </p:nvSpPr>
        <p:spPr/>
        <p:txBody>
          <a:bodyPr/>
          <a:lstStyle/>
          <a:p>
            <a:fld id="{8F9F3126-2B28-4248-AB99-45171B6B3C7F}" type="slidenum">
              <a:rPr lang="en-IN" smtClean="0"/>
              <a:t>21</a:t>
            </a:fld>
            <a:endParaRPr lang="en-IN"/>
          </a:p>
        </p:txBody>
      </p:sp>
      <p:graphicFrame>
        <p:nvGraphicFramePr>
          <p:cNvPr id="5" name="Content Placeholder 3">
            <a:extLst>
              <a:ext uri="{FF2B5EF4-FFF2-40B4-BE49-F238E27FC236}">
                <a16:creationId xmlns:a16="http://schemas.microsoft.com/office/drawing/2014/main" id="{DEAE764D-0268-9215-4979-87358376A565}"/>
              </a:ext>
            </a:extLst>
          </p:cNvPr>
          <p:cNvGraphicFramePr>
            <a:graphicFrameLocks/>
          </p:cNvGraphicFramePr>
          <p:nvPr>
            <p:extLst>
              <p:ext uri="{D42A27DB-BD31-4B8C-83A1-F6EECF244321}">
                <p14:modId xmlns:p14="http://schemas.microsoft.com/office/powerpoint/2010/main" val="3041554225"/>
              </p:ext>
            </p:extLst>
          </p:nvPr>
        </p:nvGraphicFramePr>
        <p:xfrm>
          <a:off x="1543665" y="1848465"/>
          <a:ext cx="9153832" cy="39426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E04FAF0C-F5E4-7C68-C462-64F6ADF2041C}"/>
              </a:ext>
            </a:extLst>
          </p:cNvPr>
          <p:cNvSpPr txBox="1"/>
          <p:nvPr/>
        </p:nvSpPr>
        <p:spPr>
          <a:xfrm flipH="1">
            <a:off x="1148291" y="1178738"/>
            <a:ext cx="10581592" cy="1077218"/>
          </a:xfrm>
          <a:prstGeom prst="rect">
            <a:avLst/>
          </a:prstGeom>
          <a:noFill/>
        </p:spPr>
        <p:txBody>
          <a:bodyPr wrap="square" rtlCol="0">
            <a:spAutoFit/>
          </a:bodyPr>
          <a:lstStyle/>
          <a:p>
            <a:r>
              <a:rPr lang="en-IN" sz="3200" dirty="0"/>
              <a:t>2. Collaboration with Small Clubs</a:t>
            </a:r>
            <a:br>
              <a:rPr lang="en-IN" sz="3200" dirty="0"/>
            </a:br>
            <a:endParaRPr lang="en-IN" sz="3200" dirty="0"/>
          </a:p>
        </p:txBody>
      </p:sp>
      <p:sp>
        <p:nvSpPr>
          <p:cNvPr id="7" name="Title 1">
            <a:extLst>
              <a:ext uri="{FF2B5EF4-FFF2-40B4-BE49-F238E27FC236}">
                <a16:creationId xmlns:a16="http://schemas.microsoft.com/office/drawing/2014/main" id="{E9D6D645-E8CF-A9A5-1970-D1F6D834B79D}"/>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Ideation:</a:t>
            </a:r>
          </a:p>
        </p:txBody>
      </p:sp>
    </p:spTree>
    <p:extLst>
      <p:ext uri="{BB962C8B-B14F-4D97-AF65-F5344CB8AC3E}">
        <p14:creationId xmlns:p14="http://schemas.microsoft.com/office/powerpoint/2010/main" val="3619377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0C5B85-79EE-97B9-D05F-C32E75E2176B}"/>
              </a:ext>
            </a:extLst>
          </p:cNvPr>
          <p:cNvSpPr>
            <a:spLocks noGrp="1"/>
          </p:cNvSpPr>
          <p:nvPr>
            <p:ph type="dt" sz="half" idx="10"/>
          </p:nvPr>
        </p:nvSpPr>
        <p:spPr/>
        <p:txBody>
          <a:bodyPr/>
          <a:lstStyle/>
          <a:p>
            <a:fld id="{E4834575-94EF-478F-8DF1-D95BCE83002E}" type="datetime1">
              <a:rPr lang="en-IN" smtClean="0"/>
              <a:t>18-12-2024</a:t>
            </a:fld>
            <a:endParaRPr lang="en-IN"/>
          </a:p>
        </p:txBody>
      </p:sp>
      <p:sp>
        <p:nvSpPr>
          <p:cNvPr id="3" name="Footer Placeholder 2">
            <a:extLst>
              <a:ext uri="{FF2B5EF4-FFF2-40B4-BE49-F238E27FC236}">
                <a16:creationId xmlns:a16="http://schemas.microsoft.com/office/drawing/2014/main" id="{2101521D-6275-507A-F1BE-452D340C05DD}"/>
              </a:ext>
            </a:extLst>
          </p:cNvPr>
          <p:cNvSpPr>
            <a:spLocks noGrp="1"/>
          </p:cNvSpPr>
          <p:nvPr>
            <p:ph type="ftr" sz="quarter" idx="11"/>
          </p:nvPr>
        </p:nvSpPr>
        <p:spPr/>
        <p:txBody>
          <a:bodyPr/>
          <a:lstStyle/>
          <a:p>
            <a:r>
              <a:rPr lang="de-DE"/>
              <a:t>KUCH BANAO : KUCH BANO 2024</a:t>
            </a:r>
            <a:endParaRPr lang="en-IN"/>
          </a:p>
        </p:txBody>
      </p:sp>
      <p:sp>
        <p:nvSpPr>
          <p:cNvPr id="4" name="Slide Number Placeholder 3">
            <a:extLst>
              <a:ext uri="{FF2B5EF4-FFF2-40B4-BE49-F238E27FC236}">
                <a16:creationId xmlns:a16="http://schemas.microsoft.com/office/drawing/2014/main" id="{09FCEF92-84DD-2EC7-6ECA-FCAA5ABC01B9}"/>
              </a:ext>
            </a:extLst>
          </p:cNvPr>
          <p:cNvSpPr>
            <a:spLocks noGrp="1"/>
          </p:cNvSpPr>
          <p:nvPr>
            <p:ph type="sldNum" sz="quarter" idx="12"/>
          </p:nvPr>
        </p:nvSpPr>
        <p:spPr/>
        <p:txBody>
          <a:bodyPr/>
          <a:lstStyle/>
          <a:p>
            <a:fld id="{8F9F3126-2B28-4248-AB99-45171B6B3C7F}" type="slidenum">
              <a:rPr lang="en-IN" smtClean="0"/>
              <a:t>22</a:t>
            </a:fld>
            <a:endParaRPr lang="en-IN"/>
          </a:p>
        </p:txBody>
      </p:sp>
      <p:sp>
        <p:nvSpPr>
          <p:cNvPr id="5" name="Title 1">
            <a:extLst>
              <a:ext uri="{FF2B5EF4-FFF2-40B4-BE49-F238E27FC236}">
                <a16:creationId xmlns:a16="http://schemas.microsoft.com/office/drawing/2014/main" id="{4C0279A1-1F14-46F6-7149-20B5953D6A2C}"/>
              </a:ext>
            </a:extLst>
          </p:cNvPr>
          <p:cNvSpPr txBox="1">
            <a:spLocks/>
          </p:cNvSpPr>
          <p:nvPr/>
        </p:nvSpPr>
        <p:spPr>
          <a:xfrm>
            <a:off x="685801" y="1177404"/>
            <a:ext cx="10396882" cy="115196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800" dirty="0"/>
              <a:t>3. Hybrid Model of App &amp; Clubs </a:t>
            </a:r>
            <a:endParaRPr lang="en-IN" sz="3800" dirty="0"/>
          </a:p>
        </p:txBody>
      </p:sp>
      <p:graphicFrame>
        <p:nvGraphicFramePr>
          <p:cNvPr id="6" name="Content Placeholder 3">
            <a:extLst>
              <a:ext uri="{FF2B5EF4-FFF2-40B4-BE49-F238E27FC236}">
                <a16:creationId xmlns:a16="http://schemas.microsoft.com/office/drawing/2014/main" id="{E2E200A1-425E-5ED6-C528-D61F50315B34}"/>
              </a:ext>
            </a:extLst>
          </p:cNvPr>
          <p:cNvGraphicFramePr>
            <a:graphicFrameLocks/>
          </p:cNvGraphicFramePr>
          <p:nvPr>
            <p:extLst>
              <p:ext uri="{D42A27DB-BD31-4B8C-83A1-F6EECF244321}">
                <p14:modId xmlns:p14="http://schemas.microsoft.com/office/powerpoint/2010/main" val="275758607"/>
              </p:ext>
            </p:extLst>
          </p:nvPr>
        </p:nvGraphicFramePr>
        <p:xfrm>
          <a:off x="685800" y="2555354"/>
          <a:ext cx="10394950" cy="3311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1">
            <a:extLst>
              <a:ext uri="{FF2B5EF4-FFF2-40B4-BE49-F238E27FC236}">
                <a16:creationId xmlns:a16="http://schemas.microsoft.com/office/drawing/2014/main" id="{C8394497-8C29-8183-B97E-1E2D9B8D1176}"/>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Ideation:</a:t>
            </a:r>
          </a:p>
        </p:txBody>
      </p:sp>
    </p:spTree>
    <p:extLst>
      <p:ext uri="{BB962C8B-B14F-4D97-AF65-F5344CB8AC3E}">
        <p14:creationId xmlns:p14="http://schemas.microsoft.com/office/powerpoint/2010/main" val="1503611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D0F1-0D74-9A22-EEA5-7421127AE76B}"/>
              </a:ext>
            </a:extLst>
          </p:cNvPr>
          <p:cNvSpPr>
            <a:spLocks noGrp="1"/>
          </p:cNvSpPr>
          <p:nvPr>
            <p:ph type="title"/>
          </p:nvPr>
        </p:nvSpPr>
        <p:spPr>
          <a:xfrm>
            <a:off x="838200" y="964893"/>
            <a:ext cx="10515600" cy="1325563"/>
          </a:xfrm>
        </p:spPr>
        <p:txBody>
          <a:bodyPr/>
          <a:lstStyle/>
          <a:p>
            <a:r>
              <a:rPr lang="en-IN" dirty="0">
                <a:latin typeface="Times New Roman" panose="02020603050405020304" pitchFamily="18" charset="0"/>
                <a:cs typeface="Times New Roman" panose="02020603050405020304" pitchFamily="18" charset="0"/>
              </a:rPr>
              <a:t>Final Solution</a:t>
            </a:r>
          </a:p>
        </p:txBody>
      </p:sp>
      <p:sp>
        <p:nvSpPr>
          <p:cNvPr id="3" name="Content Placeholder 2">
            <a:extLst>
              <a:ext uri="{FF2B5EF4-FFF2-40B4-BE49-F238E27FC236}">
                <a16:creationId xmlns:a16="http://schemas.microsoft.com/office/drawing/2014/main" id="{7892C592-F826-D607-A89E-1C33BFC9A0BA}"/>
              </a:ext>
            </a:extLst>
          </p:cNvPr>
          <p:cNvSpPr>
            <a:spLocks noGrp="1"/>
          </p:cNvSpPr>
          <p:nvPr>
            <p:ph idx="1"/>
          </p:nvPr>
        </p:nvSpPr>
        <p:spPr>
          <a:xfrm>
            <a:off x="838200" y="2572877"/>
            <a:ext cx="10515600" cy="2530065"/>
          </a:xfrm>
        </p:spPr>
        <p:txBody>
          <a:bodyPr>
            <a:normAutofit/>
          </a:bodyPr>
          <a:lstStyle/>
          <a:p>
            <a:r>
              <a:rPr lang="en-US" sz="2400" dirty="0">
                <a:latin typeface="Times New Roman" panose="02020603050405020304" pitchFamily="18" charset="0"/>
                <a:cs typeface="Times New Roman" panose="02020603050405020304" pitchFamily="18" charset="0"/>
              </a:rPr>
              <a:t>Final Solution:- Create an Application.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Description of the Final Design:- The app will be having a platform where the users will be able to have a community to discuss, keep a track of what happening around the world about sports, participate in events and have a professional training for the particular sports.</a:t>
            </a: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BC277F8-4BB2-B7E7-3B3D-7DADE032E29B}"/>
              </a:ext>
            </a:extLst>
          </p:cNvPr>
          <p:cNvSpPr>
            <a:spLocks noGrp="1"/>
          </p:cNvSpPr>
          <p:nvPr>
            <p:ph type="dt" sz="half" idx="10"/>
          </p:nvPr>
        </p:nvSpPr>
        <p:spPr/>
        <p:txBody>
          <a:bodyPr/>
          <a:lstStyle/>
          <a:p>
            <a:fld id="{DE8B0647-9B54-409C-8E5E-BE704D5068A5}" type="datetime1">
              <a:rPr lang="en-IN" smtClean="0"/>
              <a:t>18-12-2024</a:t>
            </a:fld>
            <a:endParaRPr lang="en-IN"/>
          </a:p>
        </p:txBody>
      </p:sp>
      <p:sp>
        <p:nvSpPr>
          <p:cNvPr id="5" name="Footer Placeholder 4">
            <a:extLst>
              <a:ext uri="{FF2B5EF4-FFF2-40B4-BE49-F238E27FC236}">
                <a16:creationId xmlns:a16="http://schemas.microsoft.com/office/drawing/2014/main" id="{0972562D-E220-B2DF-A6DF-1F08E0105FD4}"/>
              </a:ext>
            </a:extLst>
          </p:cNvPr>
          <p:cNvSpPr>
            <a:spLocks noGrp="1"/>
          </p:cNvSpPr>
          <p:nvPr>
            <p:ph type="ftr" sz="quarter" idx="11"/>
          </p:nvPr>
        </p:nvSpPr>
        <p:spPr/>
        <p:txBody>
          <a:bodyPr/>
          <a:lstStyle/>
          <a:p>
            <a:r>
              <a:rPr lang="de-DE"/>
              <a:t>KUCH BANAO : KUCH BANO 2024</a:t>
            </a:r>
            <a:endParaRPr lang="en-IN"/>
          </a:p>
        </p:txBody>
      </p:sp>
      <p:sp>
        <p:nvSpPr>
          <p:cNvPr id="6" name="Slide Number Placeholder 5">
            <a:extLst>
              <a:ext uri="{FF2B5EF4-FFF2-40B4-BE49-F238E27FC236}">
                <a16:creationId xmlns:a16="http://schemas.microsoft.com/office/drawing/2014/main" id="{3C9F22DE-D3EE-1DF9-F0C5-F58240035D89}"/>
              </a:ext>
            </a:extLst>
          </p:cNvPr>
          <p:cNvSpPr>
            <a:spLocks noGrp="1"/>
          </p:cNvSpPr>
          <p:nvPr>
            <p:ph type="sldNum" sz="quarter" idx="12"/>
          </p:nvPr>
        </p:nvSpPr>
        <p:spPr/>
        <p:txBody>
          <a:bodyPr/>
          <a:lstStyle/>
          <a:p>
            <a:fld id="{8F9F3126-2B28-4248-AB99-45171B6B3C7F}" type="slidenum">
              <a:rPr lang="en-IN" smtClean="0"/>
              <a:t>23</a:t>
            </a:fld>
            <a:endParaRPr lang="en-IN"/>
          </a:p>
        </p:txBody>
      </p:sp>
    </p:spTree>
    <p:extLst>
      <p:ext uri="{BB962C8B-B14F-4D97-AF65-F5344CB8AC3E}">
        <p14:creationId xmlns:p14="http://schemas.microsoft.com/office/powerpoint/2010/main" val="558637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5C187-B247-4649-56FD-233131437E57}"/>
              </a:ext>
            </a:extLst>
          </p:cNvPr>
          <p:cNvSpPr>
            <a:spLocks noGrp="1"/>
          </p:cNvSpPr>
          <p:nvPr>
            <p:ph type="dt" sz="half" idx="10"/>
          </p:nvPr>
        </p:nvSpPr>
        <p:spPr/>
        <p:txBody>
          <a:bodyPr/>
          <a:lstStyle/>
          <a:p>
            <a:fld id="{E4834575-94EF-478F-8DF1-D95BCE83002E}" type="datetime1">
              <a:rPr lang="en-IN" smtClean="0"/>
              <a:t>18-12-2024</a:t>
            </a:fld>
            <a:endParaRPr lang="en-IN"/>
          </a:p>
        </p:txBody>
      </p:sp>
      <p:sp>
        <p:nvSpPr>
          <p:cNvPr id="3" name="Footer Placeholder 2">
            <a:extLst>
              <a:ext uri="{FF2B5EF4-FFF2-40B4-BE49-F238E27FC236}">
                <a16:creationId xmlns:a16="http://schemas.microsoft.com/office/drawing/2014/main" id="{03663259-98FC-E938-E91F-76ADDA70E724}"/>
              </a:ext>
            </a:extLst>
          </p:cNvPr>
          <p:cNvSpPr>
            <a:spLocks noGrp="1"/>
          </p:cNvSpPr>
          <p:nvPr>
            <p:ph type="ftr" sz="quarter" idx="11"/>
          </p:nvPr>
        </p:nvSpPr>
        <p:spPr/>
        <p:txBody>
          <a:bodyPr/>
          <a:lstStyle/>
          <a:p>
            <a:r>
              <a:rPr lang="de-DE"/>
              <a:t>KUCH BANAO : KUCH BANO 2024</a:t>
            </a:r>
            <a:endParaRPr lang="en-IN"/>
          </a:p>
        </p:txBody>
      </p:sp>
      <p:sp>
        <p:nvSpPr>
          <p:cNvPr id="4" name="Slide Number Placeholder 3">
            <a:extLst>
              <a:ext uri="{FF2B5EF4-FFF2-40B4-BE49-F238E27FC236}">
                <a16:creationId xmlns:a16="http://schemas.microsoft.com/office/drawing/2014/main" id="{DB89E216-64D1-C427-FE80-E1F1229FFB8E}"/>
              </a:ext>
            </a:extLst>
          </p:cNvPr>
          <p:cNvSpPr>
            <a:spLocks noGrp="1"/>
          </p:cNvSpPr>
          <p:nvPr>
            <p:ph type="sldNum" sz="quarter" idx="12"/>
          </p:nvPr>
        </p:nvSpPr>
        <p:spPr/>
        <p:txBody>
          <a:bodyPr/>
          <a:lstStyle/>
          <a:p>
            <a:fld id="{8F9F3126-2B28-4248-AB99-45171B6B3C7F}" type="slidenum">
              <a:rPr lang="en-IN" smtClean="0"/>
              <a:t>24</a:t>
            </a:fld>
            <a:endParaRPr lang="en-IN"/>
          </a:p>
        </p:txBody>
      </p:sp>
      <p:pic>
        <p:nvPicPr>
          <p:cNvPr id="6" name="Picture 5">
            <a:extLst>
              <a:ext uri="{FF2B5EF4-FFF2-40B4-BE49-F238E27FC236}">
                <a16:creationId xmlns:a16="http://schemas.microsoft.com/office/drawing/2014/main" id="{19123B91-C23A-A1CC-165E-07008669BA53}"/>
              </a:ext>
            </a:extLst>
          </p:cNvPr>
          <p:cNvPicPr>
            <a:picLocks noChangeAspect="1"/>
          </p:cNvPicPr>
          <p:nvPr/>
        </p:nvPicPr>
        <p:blipFill>
          <a:blip r:embed="rId2">
            <a:extLst>
              <a:ext uri="{28A0092B-C50C-407E-A947-70E740481C1C}">
                <a14:useLocalDpi xmlns:a14="http://schemas.microsoft.com/office/drawing/2010/main" val="0"/>
              </a:ext>
            </a:extLst>
          </a:blip>
          <a:srcRect t="2474"/>
          <a:stretch/>
        </p:blipFill>
        <p:spPr>
          <a:xfrm>
            <a:off x="4038600" y="1887794"/>
            <a:ext cx="2768939" cy="4580936"/>
          </a:xfrm>
          <a:prstGeom prst="rect">
            <a:avLst/>
          </a:prstGeom>
        </p:spPr>
      </p:pic>
      <p:pic>
        <p:nvPicPr>
          <p:cNvPr id="10" name="Picture 9">
            <a:extLst>
              <a:ext uri="{FF2B5EF4-FFF2-40B4-BE49-F238E27FC236}">
                <a16:creationId xmlns:a16="http://schemas.microsoft.com/office/drawing/2014/main" id="{4107A310-04DD-C32F-2116-C9646FEDA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400" y="2029401"/>
            <a:ext cx="2743200" cy="4201455"/>
          </a:xfrm>
          <a:prstGeom prst="rect">
            <a:avLst/>
          </a:prstGeom>
        </p:spPr>
      </p:pic>
      <p:pic>
        <p:nvPicPr>
          <p:cNvPr id="18" name="Picture 17">
            <a:extLst>
              <a:ext uri="{FF2B5EF4-FFF2-40B4-BE49-F238E27FC236}">
                <a16:creationId xmlns:a16="http://schemas.microsoft.com/office/drawing/2014/main" id="{F32DA8BD-B240-C270-4D37-065BBA3BED81}"/>
              </a:ext>
            </a:extLst>
          </p:cNvPr>
          <p:cNvPicPr>
            <a:picLocks noChangeAspect="1"/>
          </p:cNvPicPr>
          <p:nvPr/>
        </p:nvPicPr>
        <p:blipFill>
          <a:blip r:embed="rId4">
            <a:extLst>
              <a:ext uri="{28A0092B-C50C-407E-A947-70E740481C1C}">
                <a14:useLocalDpi xmlns:a14="http://schemas.microsoft.com/office/drawing/2010/main" val="0"/>
              </a:ext>
            </a:extLst>
          </a:blip>
          <a:srcRect t="1047"/>
          <a:stretch/>
        </p:blipFill>
        <p:spPr>
          <a:xfrm>
            <a:off x="492119" y="2029401"/>
            <a:ext cx="3089281" cy="4201455"/>
          </a:xfrm>
          <a:prstGeom prst="rect">
            <a:avLst/>
          </a:prstGeom>
        </p:spPr>
      </p:pic>
      <p:sp>
        <p:nvSpPr>
          <p:cNvPr id="5" name="TextBox 4">
            <a:extLst>
              <a:ext uri="{FF2B5EF4-FFF2-40B4-BE49-F238E27FC236}">
                <a16:creationId xmlns:a16="http://schemas.microsoft.com/office/drawing/2014/main" id="{622B945C-C1EA-2F44-4940-20BAFD574E50}"/>
              </a:ext>
            </a:extLst>
          </p:cNvPr>
          <p:cNvSpPr txBox="1"/>
          <p:nvPr/>
        </p:nvSpPr>
        <p:spPr>
          <a:xfrm>
            <a:off x="492119" y="1118353"/>
            <a:ext cx="6479458" cy="769441"/>
          </a:xfrm>
          <a:prstGeom prst="rect">
            <a:avLst/>
          </a:prstGeom>
          <a:noFill/>
        </p:spPr>
        <p:txBody>
          <a:bodyPr wrap="square" rtlCol="0">
            <a:spAutoFit/>
          </a:bodyPr>
          <a:lstStyle/>
          <a:p>
            <a:r>
              <a:rPr lang="en-US" sz="4400" dirty="0">
                <a:latin typeface="+mj-lt"/>
              </a:rPr>
              <a:t>User Interface</a:t>
            </a:r>
            <a:endParaRPr lang="en-IN" sz="4400" dirty="0">
              <a:latin typeface="+mj-lt"/>
            </a:endParaRPr>
          </a:p>
        </p:txBody>
      </p:sp>
      <p:sp>
        <p:nvSpPr>
          <p:cNvPr id="7" name="TextBox 6">
            <a:extLst>
              <a:ext uri="{FF2B5EF4-FFF2-40B4-BE49-F238E27FC236}">
                <a16:creationId xmlns:a16="http://schemas.microsoft.com/office/drawing/2014/main" id="{1188F050-7DC6-A3C4-FD85-29B898EF81D5}"/>
              </a:ext>
            </a:extLst>
          </p:cNvPr>
          <p:cNvSpPr txBox="1"/>
          <p:nvPr/>
        </p:nvSpPr>
        <p:spPr>
          <a:xfrm>
            <a:off x="235973" y="53416"/>
            <a:ext cx="6292645" cy="923330"/>
          </a:xfrm>
          <a:prstGeom prst="rect">
            <a:avLst/>
          </a:prstGeom>
          <a:noFill/>
        </p:spPr>
        <p:txBody>
          <a:bodyPr wrap="square" rtlCol="0">
            <a:spAutoFit/>
          </a:bodyPr>
          <a:lstStyle/>
          <a:p>
            <a:r>
              <a:rPr lang="en-IN" sz="5400" b="1" dirty="0">
                <a:latin typeface="+mj-lt"/>
              </a:rPr>
              <a:t>Prototyping</a:t>
            </a:r>
          </a:p>
        </p:txBody>
      </p:sp>
    </p:spTree>
    <p:extLst>
      <p:ext uri="{BB962C8B-B14F-4D97-AF65-F5344CB8AC3E}">
        <p14:creationId xmlns:p14="http://schemas.microsoft.com/office/powerpoint/2010/main" val="2722612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F62585-B392-4868-461A-A85CFCB4A1AE}"/>
              </a:ext>
            </a:extLst>
          </p:cNvPr>
          <p:cNvSpPr>
            <a:spLocks noGrp="1"/>
          </p:cNvSpPr>
          <p:nvPr>
            <p:ph type="dt" sz="half" idx="10"/>
          </p:nvPr>
        </p:nvSpPr>
        <p:spPr/>
        <p:txBody>
          <a:bodyPr/>
          <a:lstStyle/>
          <a:p>
            <a:fld id="{E4834575-94EF-478F-8DF1-D95BCE83002E}" type="datetime1">
              <a:rPr lang="en-IN" smtClean="0"/>
              <a:t>18-12-2024</a:t>
            </a:fld>
            <a:endParaRPr lang="en-IN"/>
          </a:p>
        </p:txBody>
      </p:sp>
      <p:sp>
        <p:nvSpPr>
          <p:cNvPr id="3" name="Footer Placeholder 2">
            <a:extLst>
              <a:ext uri="{FF2B5EF4-FFF2-40B4-BE49-F238E27FC236}">
                <a16:creationId xmlns:a16="http://schemas.microsoft.com/office/drawing/2014/main" id="{5A6FFD95-CE60-FA9A-42B3-A66996A41590}"/>
              </a:ext>
            </a:extLst>
          </p:cNvPr>
          <p:cNvSpPr>
            <a:spLocks noGrp="1"/>
          </p:cNvSpPr>
          <p:nvPr>
            <p:ph type="ftr" sz="quarter" idx="11"/>
          </p:nvPr>
        </p:nvSpPr>
        <p:spPr/>
        <p:txBody>
          <a:bodyPr/>
          <a:lstStyle/>
          <a:p>
            <a:r>
              <a:rPr lang="de-DE"/>
              <a:t>KUCH BANAO : KUCH BANO 2024</a:t>
            </a:r>
            <a:endParaRPr lang="en-IN"/>
          </a:p>
        </p:txBody>
      </p:sp>
      <p:sp>
        <p:nvSpPr>
          <p:cNvPr id="4" name="Slide Number Placeholder 3">
            <a:extLst>
              <a:ext uri="{FF2B5EF4-FFF2-40B4-BE49-F238E27FC236}">
                <a16:creationId xmlns:a16="http://schemas.microsoft.com/office/drawing/2014/main" id="{9634B107-62BD-6753-27B5-3B20A0BC5F37}"/>
              </a:ext>
            </a:extLst>
          </p:cNvPr>
          <p:cNvSpPr>
            <a:spLocks noGrp="1"/>
          </p:cNvSpPr>
          <p:nvPr>
            <p:ph type="sldNum" sz="quarter" idx="12"/>
          </p:nvPr>
        </p:nvSpPr>
        <p:spPr/>
        <p:txBody>
          <a:bodyPr/>
          <a:lstStyle/>
          <a:p>
            <a:fld id="{8F9F3126-2B28-4248-AB99-45171B6B3C7F}" type="slidenum">
              <a:rPr lang="en-IN" smtClean="0"/>
              <a:t>25</a:t>
            </a:fld>
            <a:endParaRPr lang="en-IN"/>
          </a:p>
        </p:txBody>
      </p:sp>
      <p:pic>
        <p:nvPicPr>
          <p:cNvPr id="6" name="Picture 5">
            <a:extLst>
              <a:ext uri="{FF2B5EF4-FFF2-40B4-BE49-F238E27FC236}">
                <a16:creationId xmlns:a16="http://schemas.microsoft.com/office/drawing/2014/main" id="{CD955279-C526-426C-802B-DFEF9D5939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1035662"/>
            <a:ext cx="7704488" cy="4884843"/>
          </a:xfrm>
          <a:prstGeom prst="rect">
            <a:avLst/>
          </a:prstGeom>
        </p:spPr>
      </p:pic>
      <p:pic>
        <p:nvPicPr>
          <p:cNvPr id="7" name="Picture 6">
            <a:extLst>
              <a:ext uri="{FF2B5EF4-FFF2-40B4-BE49-F238E27FC236}">
                <a16:creationId xmlns:a16="http://schemas.microsoft.com/office/drawing/2014/main" id="{95B0A5B8-D879-55F0-4E24-B219DA3AE3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185" y="1035661"/>
            <a:ext cx="2493157" cy="5066791"/>
          </a:xfrm>
          <a:prstGeom prst="rect">
            <a:avLst/>
          </a:prstGeom>
        </p:spPr>
      </p:pic>
      <p:sp>
        <p:nvSpPr>
          <p:cNvPr id="5" name="TextBox 4">
            <a:extLst>
              <a:ext uri="{FF2B5EF4-FFF2-40B4-BE49-F238E27FC236}">
                <a16:creationId xmlns:a16="http://schemas.microsoft.com/office/drawing/2014/main" id="{ED9231BE-F469-0170-8A16-147B6B64542F}"/>
              </a:ext>
            </a:extLst>
          </p:cNvPr>
          <p:cNvSpPr txBox="1"/>
          <p:nvPr/>
        </p:nvSpPr>
        <p:spPr>
          <a:xfrm>
            <a:off x="798871" y="224248"/>
            <a:ext cx="6479458" cy="769441"/>
          </a:xfrm>
          <a:prstGeom prst="rect">
            <a:avLst/>
          </a:prstGeom>
          <a:noFill/>
        </p:spPr>
        <p:txBody>
          <a:bodyPr wrap="square" rtlCol="0">
            <a:spAutoFit/>
          </a:bodyPr>
          <a:lstStyle/>
          <a:p>
            <a:r>
              <a:rPr lang="en-US" sz="4400" dirty="0">
                <a:latin typeface="+mj-lt"/>
              </a:rPr>
              <a:t>User Interface</a:t>
            </a:r>
            <a:endParaRPr lang="en-IN" sz="4400" dirty="0">
              <a:latin typeface="+mj-lt"/>
            </a:endParaRPr>
          </a:p>
        </p:txBody>
      </p:sp>
      <p:pic>
        <p:nvPicPr>
          <p:cNvPr id="9" name="Picture 8">
            <a:extLst>
              <a:ext uri="{FF2B5EF4-FFF2-40B4-BE49-F238E27FC236}">
                <a16:creationId xmlns:a16="http://schemas.microsoft.com/office/drawing/2014/main" id="{02C4555F-EE66-7989-F903-B07AC8E2ACB3}"/>
              </a:ext>
            </a:extLst>
          </p:cNvPr>
          <p:cNvPicPr>
            <a:picLocks noChangeAspect="1"/>
          </p:cNvPicPr>
          <p:nvPr/>
        </p:nvPicPr>
        <p:blipFill>
          <a:blip r:embed="rId5">
            <a:extLst>
              <a:ext uri="{28A0092B-C50C-407E-A947-70E740481C1C}">
                <a14:useLocalDpi xmlns:a14="http://schemas.microsoft.com/office/drawing/2010/main" val="0"/>
              </a:ext>
            </a:extLst>
          </a:blip>
          <a:srcRect l="25514"/>
          <a:stretch/>
        </p:blipFill>
        <p:spPr>
          <a:xfrm>
            <a:off x="8888361" y="3156153"/>
            <a:ext cx="1632156" cy="1189703"/>
          </a:xfrm>
          <a:prstGeom prst="rect">
            <a:avLst/>
          </a:prstGeom>
        </p:spPr>
      </p:pic>
    </p:spTree>
    <p:extLst>
      <p:ext uri="{BB962C8B-B14F-4D97-AF65-F5344CB8AC3E}">
        <p14:creationId xmlns:p14="http://schemas.microsoft.com/office/powerpoint/2010/main" val="335539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D8CEE1-7248-3A20-54A6-7BA70B68658C}"/>
              </a:ext>
            </a:extLst>
          </p:cNvPr>
          <p:cNvSpPr>
            <a:spLocks noGrp="1"/>
          </p:cNvSpPr>
          <p:nvPr>
            <p:ph type="dt" sz="half" idx="10"/>
          </p:nvPr>
        </p:nvSpPr>
        <p:spPr/>
        <p:txBody>
          <a:bodyPr/>
          <a:lstStyle/>
          <a:p>
            <a:fld id="{E4834575-94EF-478F-8DF1-D95BCE83002E}" type="datetime1">
              <a:rPr lang="en-IN" smtClean="0"/>
              <a:t>18-12-2024</a:t>
            </a:fld>
            <a:endParaRPr lang="en-IN"/>
          </a:p>
        </p:txBody>
      </p:sp>
      <p:sp>
        <p:nvSpPr>
          <p:cNvPr id="3" name="Footer Placeholder 2">
            <a:extLst>
              <a:ext uri="{FF2B5EF4-FFF2-40B4-BE49-F238E27FC236}">
                <a16:creationId xmlns:a16="http://schemas.microsoft.com/office/drawing/2014/main" id="{3B40BFA2-895E-2495-DB83-7FA5165C6DAA}"/>
              </a:ext>
            </a:extLst>
          </p:cNvPr>
          <p:cNvSpPr>
            <a:spLocks noGrp="1"/>
          </p:cNvSpPr>
          <p:nvPr>
            <p:ph type="ftr" sz="quarter" idx="11"/>
          </p:nvPr>
        </p:nvSpPr>
        <p:spPr/>
        <p:txBody>
          <a:bodyPr/>
          <a:lstStyle/>
          <a:p>
            <a:r>
              <a:rPr lang="de-DE"/>
              <a:t>KUCH BANAO : KUCH BANO 2024</a:t>
            </a:r>
            <a:endParaRPr lang="en-IN"/>
          </a:p>
        </p:txBody>
      </p:sp>
      <p:sp>
        <p:nvSpPr>
          <p:cNvPr id="4" name="Slide Number Placeholder 3">
            <a:extLst>
              <a:ext uri="{FF2B5EF4-FFF2-40B4-BE49-F238E27FC236}">
                <a16:creationId xmlns:a16="http://schemas.microsoft.com/office/drawing/2014/main" id="{822659FA-B2A0-F9FB-A078-0999BF304833}"/>
              </a:ext>
            </a:extLst>
          </p:cNvPr>
          <p:cNvSpPr>
            <a:spLocks noGrp="1"/>
          </p:cNvSpPr>
          <p:nvPr>
            <p:ph type="sldNum" sz="quarter" idx="12"/>
          </p:nvPr>
        </p:nvSpPr>
        <p:spPr/>
        <p:txBody>
          <a:bodyPr/>
          <a:lstStyle/>
          <a:p>
            <a:fld id="{8F9F3126-2B28-4248-AB99-45171B6B3C7F}" type="slidenum">
              <a:rPr lang="en-IN" smtClean="0"/>
              <a:t>26</a:t>
            </a:fld>
            <a:endParaRPr lang="en-IN"/>
          </a:p>
        </p:txBody>
      </p:sp>
      <p:sp>
        <p:nvSpPr>
          <p:cNvPr id="5" name="TextBox 4">
            <a:extLst>
              <a:ext uri="{FF2B5EF4-FFF2-40B4-BE49-F238E27FC236}">
                <a16:creationId xmlns:a16="http://schemas.microsoft.com/office/drawing/2014/main" id="{9D8C514E-C824-5C95-B18A-2520D66CFD08}"/>
              </a:ext>
            </a:extLst>
          </p:cNvPr>
          <p:cNvSpPr txBox="1"/>
          <p:nvPr/>
        </p:nvSpPr>
        <p:spPr>
          <a:xfrm>
            <a:off x="452284" y="452284"/>
            <a:ext cx="10901516" cy="769441"/>
          </a:xfrm>
          <a:prstGeom prst="rect">
            <a:avLst/>
          </a:prstGeom>
          <a:noFill/>
        </p:spPr>
        <p:txBody>
          <a:bodyPr wrap="square" rtlCol="0">
            <a:spAutoFit/>
          </a:bodyPr>
          <a:lstStyle/>
          <a:p>
            <a:r>
              <a:rPr lang="en-IN" sz="4400" b="1" dirty="0">
                <a:latin typeface="+mj-lt"/>
              </a:rPr>
              <a:t>Features &amp; Function</a:t>
            </a:r>
          </a:p>
        </p:txBody>
      </p:sp>
      <p:sp>
        <p:nvSpPr>
          <p:cNvPr id="9" name="TextBox 8">
            <a:extLst>
              <a:ext uri="{FF2B5EF4-FFF2-40B4-BE49-F238E27FC236}">
                <a16:creationId xmlns:a16="http://schemas.microsoft.com/office/drawing/2014/main" id="{70F5F2E8-7491-084C-48C6-448812D869D2}"/>
              </a:ext>
            </a:extLst>
          </p:cNvPr>
          <p:cNvSpPr txBox="1"/>
          <p:nvPr/>
        </p:nvSpPr>
        <p:spPr>
          <a:xfrm>
            <a:off x="838200" y="1553497"/>
            <a:ext cx="10754032" cy="4001095"/>
          </a:xfrm>
          <a:prstGeom prst="rect">
            <a:avLst/>
          </a:prstGeom>
          <a:noFill/>
        </p:spPr>
        <p:txBody>
          <a:bodyPr wrap="square" rtlCol="0">
            <a:spAutoFit/>
          </a:bodyPr>
          <a:lstStyle/>
          <a:p>
            <a:r>
              <a:rPr lang="en-US" sz="2800" dirty="0"/>
              <a:t>Features:</a:t>
            </a:r>
            <a:endParaRPr lang="en-US" dirty="0"/>
          </a:p>
          <a:p>
            <a:r>
              <a:rPr lang="en-US" dirty="0"/>
              <a:t>1. Create a user profile with personal and professional information.</a:t>
            </a:r>
          </a:p>
          <a:p>
            <a:pPr marL="342900" indent="-342900">
              <a:buFont typeface="+mj-lt"/>
              <a:buAutoNum type="arabicPeriod"/>
            </a:pPr>
            <a:r>
              <a:rPr lang="en-US" dirty="0"/>
              <a:t>Create a Community for discussion of various topics.</a:t>
            </a:r>
          </a:p>
          <a:p>
            <a:pPr marL="342900" indent="-342900">
              <a:buFont typeface="+mj-lt"/>
              <a:buAutoNum type="arabicPeriod"/>
            </a:pPr>
            <a:r>
              <a:rPr lang="en-US" dirty="0"/>
              <a:t>To give professional guidance and training.</a:t>
            </a:r>
          </a:p>
          <a:p>
            <a:pPr marL="342900" indent="-342900">
              <a:buFont typeface="+mj-lt"/>
              <a:buAutoNum type="arabicPeriod"/>
            </a:pPr>
            <a:r>
              <a:rPr lang="en-US" dirty="0"/>
              <a:t>To organise events and have a overall growth.</a:t>
            </a:r>
          </a:p>
          <a:p>
            <a:pPr marL="342900" indent="-342900">
              <a:buFont typeface="+mj-lt"/>
              <a:buAutoNum type="arabicPeriod"/>
            </a:pPr>
            <a:r>
              <a:rPr lang="en-US" dirty="0"/>
              <a:t>Have a group chat for events participates or community group.</a:t>
            </a:r>
          </a:p>
          <a:p>
            <a:pPr marL="342900" indent="-342900">
              <a:buFont typeface="+mj-lt"/>
              <a:buAutoNum type="arabicPeriod"/>
            </a:pPr>
            <a:r>
              <a:rPr lang="en-US" dirty="0"/>
              <a:t>Feedback and support for users to share experiences.</a:t>
            </a:r>
          </a:p>
          <a:p>
            <a:pPr marL="342900" indent="-342900">
              <a:buFont typeface="+mj-lt"/>
              <a:buAutoNum type="arabicPeriod"/>
            </a:pPr>
            <a:endParaRPr lang="en-US" dirty="0"/>
          </a:p>
          <a:p>
            <a:pPr marL="342900" indent="-342900">
              <a:buFont typeface="+mj-lt"/>
              <a:buAutoNum type="arabicPeriod"/>
            </a:pPr>
            <a:endParaRPr lang="en-US" dirty="0"/>
          </a:p>
          <a:p>
            <a:r>
              <a:rPr lang="en-US" sz="2800" dirty="0"/>
              <a:t>Functions:</a:t>
            </a:r>
            <a:endParaRPr lang="en-US" dirty="0"/>
          </a:p>
          <a:p>
            <a:pPr marL="342900" indent="-342900">
              <a:buAutoNum type="arabicPeriod"/>
            </a:pPr>
            <a:r>
              <a:rPr lang="en-US" dirty="0"/>
              <a:t>Push Notification: Alerts for new messages, events and important updates.</a:t>
            </a:r>
          </a:p>
          <a:p>
            <a:pPr marL="342900" indent="-342900">
              <a:buAutoNum type="arabicPeriod"/>
            </a:pPr>
            <a:r>
              <a:rPr lang="en-US" dirty="0"/>
              <a:t> Integration: compatibility with other popular tools and platforms (e.g. Calander apps).</a:t>
            </a:r>
          </a:p>
          <a:p>
            <a:pPr marL="342900" indent="-342900">
              <a:buAutoNum type="arabicPeriod"/>
            </a:pPr>
            <a:r>
              <a:rPr lang="en-US" dirty="0"/>
              <a:t> Analytics: Tools for tracking user engagement, popular content and event attendance.</a:t>
            </a:r>
            <a:endParaRPr lang="en-IN" dirty="0"/>
          </a:p>
        </p:txBody>
      </p:sp>
    </p:spTree>
    <p:extLst>
      <p:ext uri="{BB962C8B-B14F-4D97-AF65-F5344CB8AC3E}">
        <p14:creationId xmlns:p14="http://schemas.microsoft.com/office/powerpoint/2010/main" val="2951353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9EBA85-0225-87D6-A260-F23879002EE1}"/>
              </a:ext>
            </a:extLst>
          </p:cNvPr>
          <p:cNvSpPr>
            <a:spLocks noGrp="1"/>
          </p:cNvSpPr>
          <p:nvPr>
            <p:ph type="dt" sz="half" idx="10"/>
          </p:nvPr>
        </p:nvSpPr>
        <p:spPr/>
        <p:txBody>
          <a:bodyPr/>
          <a:lstStyle/>
          <a:p>
            <a:fld id="{E4834575-94EF-478F-8DF1-D95BCE83002E}" type="datetime1">
              <a:rPr lang="en-IN" smtClean="0"/>
              <a:t>18-12-2024</a:t>
            </a:fld>
            <a:endParaRPr lang="en-IN"/>
          </a:p>
        </p:txBody>
      </p:sp>
      <p:sp>
        <p:nvSpPr>
          <p:cNvPr id="3" name="Footer Placeholder 2">
            <a:extLst>
              <a:ext uri="{FF2B5EF4-FFF2-40B4-BE49-F238E27FC236}">
                <a16:creationId xmlns:a16="http://schemas.microsoft.com/office/drawing/2014/main" id="{74743201-8BAC-1594-21AA-3513A81A4A08}"/>
              </a:ext>
            </a:extLst>
          </p:cNvPr>
          <p:cNvSpPr>
            <a:spLocks noGrp="1"/>
          </p:cNvSpPr>
          <p:nvPr>
            <p:ph type="ftr" sz="quarter" idx="11"/>
          </p:nvPr>
        </p:nvSpPr>
        <p:spPr/>
        <p:txBody>
          <a:bodyPr/>
          <a:lstStyle/>
          <a:p>
            <a:r>
              <a:rPr lang="de-DE"/>
              <a:t>KUCH BANAO : KUCH BANO 2024</a:t>
            </a:r>
            <a:endParaRPr lang="en-IN"/>
          </a:p>
        </p:txBody>
      </p:sp>
      <p:sp>
        <p:nvSpPr>
          <p:cNvPr id="4" name="Slide Number Placeholder 3">
            <a:extLst>
              <a:ext uri="{FF2B5EF4-FFF2-40B4-BE49-F238E27FC236}">
                <a16:creationId xmlns:a16="http://schemas.microsoft.com/office/drawing/2014/main" id="{35C0383F-1752-1E32-E018-624158045F92}"/>
              </a:ext>
            </a:extLst>
          </p:cNvPr>
          <p:cNvSpPr>
            <a:spLocks noGrp="1"/>
          </p:cNvSpPr>
          <p:nvPr>
            <p:ph type="sldNum" sz="quarter" idx="12"/>
          </p:nvPr>
        </p:nvSpPr>
        <p:spPr/>
        <p:txBody>
          <a:bodyPr/>
          <a:lstStyle/>
          <a:p>
            <a:fld id="{8F9F3126-2B28-4248-AB99-45171B6B3C7F}" type="slidenum">
              <a:rPr lang="en-IN" smtClean="0"/>
              <a:t>27</a:t>
            </a:fld>
            <a:endParaRPr lang="en-IN"/>
          </a:p>
        </p:txBody>
      </p:sp>
      <p:sp>
        <p:nvSpPr>
          <p:cNvPr id="5" name="TextBox 4">
            <a:extLst>
              <a:ext uri="{FF2B5EF4-FFF2-40B4-BE49-F238E27FC236}">
                <a16:creationId xmlns:a16="http://schemas.microsoft.com/office/drawing/2014/main" id="{49F2F36B-9F3F-B33C-2F72-144596297F86}"/>
              </a:ext>
            </a:extLst>
          </p:cNvPr>
          <p:cNvSpPr txBox="1"/>
          <p:nvPr/>
        </p:nvSpPr>
        <p:spPr>
          <a:xfrm>
            <a:off x="988088" y="1877746"/>
            <a:ext cx="10215824" cy="2646878"/>
          </a:xfrm>
          <a:prstGeom prst="rect">
            <a:avLst/>
          </a:prstGeom>
          <a:noFill/>
        </p:spPr>
        <p:txBody>
          <a:bodyPr wrap="square" rtlCol="0">
            <a:spAutoFit/>
          </a:bodyPr>
          <a:lstStyle/>
          <a:p>
            <a:pPr algn="ctr"/>
            <a:r>
              <a:rPr lang="en-IN" sz="16600" dirty="0"/>
              <a:t>Thank You </a:t>
            </a:r>
          </a:p>
        </p:txBody>
      </p:sp>
    </p:spTree>
    <p:extLst>
      <p:ext uri="{BB962C8B-B14F-4D97-AF65-F5344CB8AC3E}">
        <p14:creationId xmlns:p14="http://schemas.microsoft.com/office/powerpoint/2010/main" val="3768544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D2C92-76B5-B005-2DD0-4697E114AB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B48E48-8B27-873D-B6DB-60ACB106FE84}"/>
              </a:ext>
            </a:extLst>
          </p:cNvPr>
          <p:cNvSpPr>
            <a:spLocks noGrp="1"/>
          </p:cNvSpPr>
          <p:nvPr>
            <p:ph type="title"/>
          </p:nvPr>
        </p:nvSpPr>
        <p:spPr>
          <a:xfrm>
            <a:off x="140110" y="-219785"/>
            <a:ext cx="10515600" cy="1325563"/>
          </a:xfrm>
        </p:spPr>
        <p:txBody>
          <a:bodyPr/>
          <a:lstStyle/>
          <a:p>
            <a:r>
              <a:rPr lang="en-IN" dirty="0"/>
              <a:t>Agenda</a:t>
            </a:r>
          </a:p>
        </p:txBody>
      </p:sp>
      <p:sp>
        <p:nvSpPr>
          <p:cNvPr id="4" name="Rectangle 1">
            <a:extLst>
              <a:ext uri="{FF2B5EF4-FFF2-40B4-BE49-F238E27FC236}">
                <a16:creationId xmlns:a16="http://schemas.microsoft.com/office/drawing/2014/main" id="{AA4653D1-F31F-4E8F-93DA-227F5B678965}"/>
              </a:ext>
            </a:extLst>
          </p:cNvPr>
          <p:cNvSpPr>
            <a:spLocks noGrp="1" noChangeArrowheads="1"/>
          </p:cNvSpPr>
          <p:nvPr>
            <p:ph idx="1"/>
          </p:nvPr>
        </p:nvSpPr>
        <p:spPr bwMode="auto">
          <a:xfrm>
            <a:off x="140110" y="352603"/>
            <a:ext cx="7420897"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List of Topics Covered in the Presentation</a:t>
            </a:r>
          </a:p>
          <a:p>
            <a:pPr marL="457200" lvl="1" indent="0" eaLnBrk="0" fontAlgn="base" hangingPunct="0">
              <a:lnSpc>
                <a:spcPct val="100000"/>
              </a:lnSpc>
              <a:spcBef>
                <a:spcPct val="0"/>
              </a:spcBef>
              <a:spcAft>
                <a:spcPct val="0"/>
              </a:spcAft>
              <a:buFontTx/>
              <a:buChar char="•"/>
            </a:pPr>
            <a:r>
              <a:rPr lang="en-US" altLang="en-US" sz="2000" b="1" dirty="0">
                <a:latin typeface="Arial" panose="020B0604020202020204" pitchFamily="34" charset="0"/>
              </a:rPr>
              <a:t> Empathy</a:t>
            </a:r>
          </a:p>
          <a:p>
            <a:pPr marL="914400" lvl="1" indent="-457200" eaLnBrk="0" fontAlgn="base" hangingPunct="0">
              <a:lnSpc>
                <a:spcPct val="100000"/>
              </a:lnSpc>
              <a:spcBef>
                <a:spcPct val="0"/>
              </a:spcBef>
              <a:spcAft>
                <a:spcPct val="0"/>
              </a:spcAft>
              <a:buFont typeface="+mj-lt"/>
              <a:buAutoNum type="arabicPeriod"/>
            </a:pPr>
            <a:r>
              <a:rPr lang="en-US" altLang="en-US" sz="2000" dirty="0">
                <a:latin typeface="Arial" panose="020B0604020202020204" pitchFamily="34" charset="0"/>
              </a:rPr>
              <a:t>Problem Identification and Definition</a:t>
            </a:r>
          </a:p>
          <a:p>
            <a:pPr marL="914400" lvl="1" indent="-457200" eaLnBrk="0" fontAlgn="base" hangingPunct="0">
              <a:lnSpc>
                <a:spcPct val="100000"/>
              </a:lnSpc>
              <a:spcBef>
                <a:spcPct val="0"/>
              </a:spcBef>
              <a:spcAft>
                <a:spcPct val="0"/>
              </a:spcAft>
              <a:buFont typeface="+mj-lt"/>
              <a:buAutoNum type="arabicPeriod"/>
            </a:pPr>
            <a:endParaRPr lang="en-US" altLang="en-US" sz="2000" dirty="0">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 User Persona</a:t>
            </a:r>
          </a:p>
          <a:p>
            <a:pPr marL="457200" lvl="1" indent="0" eaLnBrk="0" fontAlgn="base" hangingPunct="0">
              <a:lnSpc>
                <a:spcPct val="100000"/>
              </a:lnSpc>
              <a:spcBef>
                <a:spcPct val="0"/>
              </a:spcBef>
              <a:spcAft>
                <a:spcPct val="0"/>
              </a:spcAft>
              <a:buFontTx/>
              <a:buChar char="•"/>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altLang="en-US" sz="2000" b="1" dirty="0">
                <a:latin typeface="Arial" panose="020B0604020202020204" pitchFamily="34" charset="0"/>
              </a:rPr>
              <a:t> Research Methods Used</a:t>
            </a:r>
          </a:p>
          <a:p>
            <a:pPr marL="914400" lvl="1" indent="-457200" eaLnBrk="0" fontAlgn="base" hangingPunct="0">
              <a:lnSpc>
                <a:spcPct val="100000"/>
              </a:lnSpc>
              <a:spcBef>
                <a:spcPct val="0"/>
              </a:spcBef>
              <a:spcAft>
                <a:spcPct val="0"/>
              </a:spcAft>
              <a:buFont typeface="+mj-lt"/>
              <a:buAutoNum type="arabicPeriod"/>
            </a:pPr>
            <a:r>
              <a:rPr lang="en-US" altLang="en-US" sz="2000" dirty="0">
                <a:latin typeface="Arial" panose="020B0604020202020204" pitchFamily="34" charset="0"/>
              </a:rPr>
              <a:t>Brain Storming</a:t>
            </a:r>
          </a:p>
          <a:p>
            <a:pPr marL="914400" lvl="1" indent="-457200" eaLnBrk="0" fontAlgn="base" hangingPunct="0">
              <a:lnSpc>
                <a:spcPct val="100000"/>
              </a:lnSpc>
              <a:spcBef>
                <a:spcPct val="0"/>
              </a:spcBef>
              <a:spcAft>
                <a:spcPct val="0"/>
              </a:spcAft>
              <a:buFont typeface="+mj-lt"/>
              <a:buAutoNum type="arabicPeriod"/>
            </a:pPr>
            <a:r>
              <a:rPr lang="en-US" altLang="en-US" sz="2000" dirty="0">
                <a:latin typeface="Arial" panose="020B0604020202020204" pitchFamily="34" charset="0"/>
              </a:rPr>
              <a:t>Empathy Map</a:t>
            </a:r>
          </a:p>
          <a:p>
            <a:pPr marL="914400" lvl="1" indent="-457200" eaLnBrk="0" fontAlgn="base" hangingPunct="0">
              <a:lnSpc>
                <a:spcPct val="100000"/>
              </a:lnSpc>
              <a:spcBef>
                <a:spcPct val="0"/>
              </a:spcBef>
              <a:spcAft>
                <a:spcPct val="0"/>
              </a:spcAft>
              <a:buFont typeface="+mj-lt"/>
              <a:buAutoNum type="arabicPeriod"/>
            </a:pPr>
            <a:r>
              <a:rPr lang="en-US" altLang="en-US" sz="2000" dirty="0">
                <a:latin typeface="Arial" panose="020B0604020202020204" pitchFamily="34" charset="0"/>
              </a:rPr>
              <a:t>Journey Map</a:t>
            </a:r>
          </a:p>
          <a:p>
            <a:pPr marL="914400" lvl="1" indent="-457200" eaLnBrk="0" fontAlgn="base" hangingPunct="0">
              <a:lnSpc>
                <a:spcPct val="100000"/>
              </a:lnSpc>
              <a:spcBef>
                <a:spcPct val="0"/>
              </a:spcBef>
              <a:spcAft>
                <a:spcPct val="0"/>
              </a:spcAft>
              <a:buFont typeface="+mj-lt"/>
              <a:buAutoNum type="arabicPeriod"/>
            </a:pPr>
            <a:r>
              <a:rPr lang="en-US" altLang="en-US" sz="2000" dirty="0">
                <a:latin typeface="Arial" panose="020B0604020202020204" pitchFamily="34" charset="0"/>
              </a:rPr>
              <a:t>Internet Research</a:t>
            </a:r>
          </a:p>
          <a:p>
            <a:pPr marL="914400" lvl="1" indent="-457200" eaLnBrk="0" fontAlgn="base" hangingPunct="0">
              <a:lnSpc>
                <a:spcPct val="100000"/>
              </a:lnSpc>
              <a:spcBef>
                <a:spcPct val="0"/>
              </a:spcBef>
              <a:spcAft>
                <a:spcPct val="0"/>
              </a:spcAft>
              <a:buFont typeface="+mj-lt"/>
              <a:buAutoNum type="arabicPeriod"/>
            </a:pPr>
            <a:r>
              <a:rPr lang="en-US" altLang="en-US" sz="2000" dirty="0">
                <a:latin typeface="Arial" panose="020B0604020202020204" pitchFamily="34" charset="0"/>
              </a:rPr>
              <a:t>Survey</a:t>
            </a:r>
          </a:p>
          <a:p>
            <a:pPr marL="914400" lvl="1" indent="-457200" eaLnBrk="0" fontAlgn="base" hangingPunct="0">
              <a:lnSpc>
                <a:spcPct val="100000"/>
              </a:lnSpc>
              <a:spcBef>
                <a:spcPct val="0"/>
              </a:spcBef>
              <a:spcAft>
                <a:spcPct val="0"/>
              </a:spcAft>
              <a:buFont typeface="+mj-lt"/>
              <a:buAutoNum type="arabicPeriod"/>
            </a:pPr>
            <a:endParaRPr lang="en-US" altLang="en-US" sz="2000" dirty="0">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 Insight</a:t>
            </a:r>
            <a:r>
              <a:rPr lang="en-US" altLang="en-US" sz="2000" b="1" dirty="0">
                <a:latin typeface="Arial" panose="020B0604020202020204" pitchFamily="34" charset="0"/>
              </a:rPr>
              <a:t>s</a:t>
            </a:r>
          </a:p>
          <a:p>
            <a:pPr marL="914400" lvl="1" indent="-457200" eaLnBrk="0" fontAlgn="base" hangingPunct="0">
              <a:lnSpc>
                <a:spcPct val="100000"/>
              </a:lnSpc>
              <a:spcBef>
                <a:spcPct val="0"/>
              </a:spcBef>
              <a:spcAft>
                <a:spcPct val="0"/>
              </a:spcAft>
              <a:buFont typeface="+mj-lt"/>
              <a:buAutoNum type="arabicPeriod"/>
            </a:pPr>
            <a:r>
              <a:rPr lang="en-US" altLang="en-US" sz="2000" dirty="0">
                <a:latin typeface="Arial" panose="020B0604020202020204" pitchFamily="34" charset="0"/>
              </a:rPr>
              <a:t>Pain Points</a:t>
            </a:r>
          </a:p>
          <a:p>
            <a:pPr marL="914400" lvl="1" indent="-457200" eaLnBrk="0" fontAlgn="base" hangingPunct="0">
              <a:lnSpc>
                <a:spcPct val="100000"/>
              </a:lnSpc>
              <a:spcBef>
                <a:spcPct val="0"/>
              </a:spcBef>
              <a:spcAft>
                <a:spcPct val="0"/>
              </a:spcAft>
              <a:buFont typeface="+mj-lt"/>
              <a:buAutoNum type="arabicPeriod"/>
            </a:pPr>
            <a:r>
              <a:rPr lang="en-US" altLang="en-US" sz="2000" dirty="0">
                <a:latin typeface="Arial" panose="020B0604020202020204" pitchFamily="34" charset="0"/>
              </a:rPr>
              <a:t>Goals</a:t>
            </a:r>
          </a:p>
          <a:p>
            <a:pPr marL="914400" lvl="1" indent="-457200" eaLnBrk="0" fontAlgn="base" hangingPunct="0">
              <a:lnSpc>
                <a:spcPct val="100000"/>
              </a:lnSpc>
              <a:spcBef>
                <a:spcPct val="0"/>
              </a:spcBef>
              <a:spcAft>
                <a:spcPct val="0"/>
              </a:spcAft>
              <a:buFont typeface="+mj-lt"/>
              <a:buAutoNum type="arabicPeriod"/>
            </a:pPr>
            <a:r>
              <a:rPr lang="en-US" altLang="en-US" sz="2000" dirty="0">
                <a:latin typeface="Arial" panose="020B0604020202020204" pitchFamily="34" charset="0"/>
              </a:rPr>
              <a:t>Behavior</a:t>
            </a:r>
          </a:p>
          <a:p>
            <a:pPr marL="914400" lvl="1" indent="-457200" eaLnBrk="0" fontAlgn="base" hangingPunct="0">
              <a:lnSpc>
                <a:spcPct val="100000"/>
              </a:lnSpc>
              <a:spcBef>
                <a:spcPct val="0"/>
              </a:spcBef>
              <a:spcAft>
                <a:spcPct val="0"/>
              </a:spcAft>
              <a:buFont typeface="+mj-lt"/>
              <a:buAutoNum type="arabicPeriod"/>
            </a:pPr>
            <a:r>
              <a:rPr lang="en-US" altLang="en-US" sz="2000" dirty="0">
                <a:latin typeface="Arial" panose="020B0604020202020204" pitchFamily="34" charset="0"/>
              </a:rPr>
              <a:t>Solution Based on Insights</a:t>
            </a:r>
          </a:p>
        </p:txBody>
      </p:sp>
      <p:sp>
        <p:nvSpPr>
          <p:cNvPr id="3" name="Date Placeholder 2">
            <a:extLst>
              <a:ext uri="{FF2B5EF4-FFF2-40B4-BE49-F238E27FC236}">
                <a16:creationId xmlns:a16="http://schemas.microsoft.com/office/drawing/2014/main" id="{F209DFED-B886-7029-5526-A7306D44B4E7}"/>
              </a:ext>
            </a:extLst>
          </p:cNvPr>
          <p:cNvSpPr>
            <a:spLocks noGrp="1"/>
          </p:cNvSpPr>
          <p:nvPr>
            <p:ph type="dt" sz="half" idx="10"/>
          </p:nvPr>
        </p:nvSpPr>
        <p:spPr/>
        <p:txBody>
          <a:bodyPr/>
          <a:lstStyle/>
          <a:p>
            <a:fld id="{09C22EF7-B7DA-4EC1-A54E-C0BC1DA26EB9}" type="datetime1">
              <a:rPr lang="en-IN" smtClean="0"/>
              <a:t>18-12-2024</a:t>
            </a:fld>
            <a:endParaRPr lang="en-IN"/>
          </a:p>
        </p:txBody>
      </p:sp>
      <p:sp>
        <p:nvSpPr>
          <p:cNvPr id="5" name="Footer Placeholder 4">
            <a:extLst>
              <a:ext uri="{FF2B5EF4-FFF2-40B4-BE49-F238E27FC236}">
                <a16:creationId xmlns:a16="http://schemas.microsoft.com/office/drawing/2014/main" id="{FE1930B9-A208-FBB8-71A3-64E4DFD4B3E8}"/>
              </a:ext>
            </a:extLst>
          </p:cNvPr>
          <p:cNvSpPr>
            <a:spLocks noGrp="1"/>
          </p:cNvSpPr>
          <p:nvPr>
            <p:ph type="ftr" sz="quarter" idx="11"/>
          </p:nvPr>
        </p:nvSpPr>
        <p:spPr/>
        <p:txBody>
          <a:bodyPr/>
          <a:lstStyle/>
          <a:p>
            <a:r>
              <a:rPr lang="de-DE" dirty="0"/>
              <a:t>KUCH BANAO : KUCH BANO 2024</a:t>
            </a:r>
            <a:endParaRPr lang="en-IN" dirty="0"/>
          </a:p>
        </p:txBody>
      </p:sp>
      <p:sp>
        <p:nvSpPr>
          <p:cNvPr id="6" name="Slide Number Placeholder 5">
            <a:extLst>
              <a:ext uri="{FF2B5EF4-FFF2-40B4-BE49-F238E27FC236}">
                <a16:creationId xmlns:a16="http://schemas.microsoft.com/office/drawing/2014/main" id="{0F891F57-A3CF-1CC3-D6F5-E8FE934021B8}"/>
              </a:ext>
            </a:extLst>
          </p:cNvPr>
          <p:cNvSpPr>
            <a:spLocks noGrp="1"/>
          </p:cNvSpPr>
          <p:nvPr>
            <p:ph type="sldNum" sz="quarter" idx="12"/>
          </p:nvPr>
        </p:nvSpPr>
        <p:spPr/>
        <p:txBody>
          <a:bodyPr/>
          <a:lstStyle/>
          <a:p>
            <a:fld id="{8F9F3126-2B28-4248-AB99-45171B6B3C7F}" type="slidenum">
              <a:rPr lang="en-IN" smtClean="0"/>
              <a:t>3</a:t>
            </a:fld>
            <a:endParaRPr lang="en-IN"/>
          </a:p>
        </p:txBody>
      </p:sp>
      <p:sp>
        <p:nvSpPr>
          <p:cNvPr id="7" name="TextBox 6">
            <a:extLst>
              <a:ext uri="{FF2B5EF4-FFF2-40B4-BE49-F238E27FC236}">
                <a16:creationId xmlns:a16="http://schemas.microsoft.com/office/drawing/2014/main" id="{AD13D0F9-7D7B-502C-0B1C-247385A9124E}"/>
              </a:ext>
            </a:extLst>
          </p:cNvPr>
          <p:cNvSpPr txBox="1"/>
          <p:nvPr/>
        </p:nvSpPr>
        <p:spPr>
          <a:xfrm>
            <a:off x="6663814" y="2274838"/>
            <a:ext cx="5122606" cy="2585323"/>
          </a:xfrm>
          <a:prstGeom prst="rect">
            <a:avLst/>
          </a:prstGeom>
          <a:noFill/>
        </p:spPr>
        <p:txBody>
          <a:bodyPr wrap="square" rtlCol="0">
            <a:spAutoFit/>
          </a:bodyPr>
          <a:lstStyle/>
          <a:p>
            <a:pPr marL="457200" lvl="1" indent="0" eaLnBrk="0" fontAlgn="base" hangingPunct="0">
              <a:lnSpc>
                <a:spcPct val="10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 Ideation</a:t>
            </a:r>
          </a:p>
          <a:p>
            <a:pPr marL="914400" lvl="1" indent="-457200" eaLnBrk="0" fontAlgn="base" hangingPunct="0">
              <a:lnSpc>
                <a:spcPct val="100000"/>
              </a:lnSpc>
              <a:spcBef>
                <a:spcPct val="0"/>
              </a:spcBef>
              <a:spcAft>
                <a:spcPct val="0"/>
              </a:spcAft>
              <a:buFont typeface="+mj-lt"/>
              <a:buAutoNum type="arabicPeriod"/>
            </a:pPr>
            <a:r>
              <a:rPr kumimoji="0" lang="en-US" altLang="en-US" sz="1800" i="0" u="none" strike="noStrike" cap="none" normalizeH="0" baseline="0" dirty="0">
                <a:ln>
                  <a:noFill/>
                </a:ln>
                <a:solidFill>
                  <a:schemeClr val="tx1"/>
                </a:solidFill>
                <a:effectLst/>
                <a:latin typeface="Arial" panose="020B0604020202020204" pitchFamily="34" charset="0"/>
              </a:rPr>
              <a:t>Research</a:t>
            </a:r>
          </a:p>
          <a:p>
            <a:pPr marL="914400" lvl="1" indent="-457200" eaLnBrk="0" fontAlgn="base" hangingPunct="0">
              <a:lnSpc>
                <a:spcPct val="100000"/>
              </a:lnSpc>
              <a:spcBef>
                <a:spcPct val="0"/>
              </a:spcBef>
              <a:spcAft>
                <a:spcPct val="0"/>
              </a:spcAft>
              <a:buFont typeface="+mj-lt"/>
              <a:buAutoNum type="arabicPeriod"/>
            </a:pPr>
            <a:r>
              <a:rPr lang="en-US" altLang="en-US" sz="1800" dirty="0">
                <a:latin typeface="Arial" panose="020B0604020202020204" pitchFamily="34" charset="0"/>
              </a:rPr>
              <a:t>Ideation</a:t>
            </a:r>
          </a:p>
          <a:p>
            <a:pPr marL="914400" lvl="1" indent="-457200" eaLnBrk="0" fontAlgn="base" hangingPunct="0">
              <a:lnSpc>
                <a:spcPct val="100000"/>
              </a:lnSpc>
              <a:spcBef>
                <a:spcPct val="0"/>
              </a:spcBef>
              <a:spcAft>
                <a:spcPct val="0"/>
              </a:spcAft>
              <a:buFont typeface="+mj-lt"/>
              <a:buAutoNum type="arabicPeriod"/>
            </a:pPr>
            <a:r>
              <a:rPr kumimoji="0" lang="en-US" altLang="en-US" sz="1800" i="0" u="none" strike="noStrike" cap="none" normalizeH="0" baseline="0" dirty="0">
                <a:ln>
                  <a:noFill/>
                </a:ln>
                <a:solidFill>
                  <a:schemeClr val="tx1"/>
                </a:solidFill>
                <a:effectLst/>
                <a:latin typeface="Arial" panose="020B0604020202020204" pitchFamily="34" charset="0"/>
              </a:rPr>
              <a:t>Final Solution</a:t>
            </a:r>
          </a:p>
          <a:p>
            <a:pPr marL="914400" lvl="1" indent="-457200" eaLnBrk="0" fontAlgn="base" hangingPunct="0">
              <a:lnSpc>
                <a:spcPct val="100000"/>
              </a:lnSpc>
              <a:spcBef>
                <a:spcPct val="0"/>
              </a:spcBef>
              <a:spcAft>
                <a:spcPct val="0"/>
              </a:spcAft>
              <a:buFont typeface="+mj-lt"/>
              <a:buAutoNum type="arabicPeriod"/>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altLang="en-US" sz="1800" b="1" dirty="0">
                <a:latin typeface="Arial" panose="020B0604020202020204" pitchFamily="34" charset="0"/>
              </a:rPr>
              <a:t> Prototype</a:t>
            </a:r>
          </a:p>
          <a:p>
            <a:pPr marL="457200" lvl="1" indent="0" eaLnBrk="0" fontAlgn="base" hangingPunct="0">
              <a:lnSpc>
                <a:spcPct val="100000"/>
              </a:lnSpc>
              <a:spcBef>
                <a:spcPct val="0"/>
              </a:spcBef>
              <a:spcAft>
                <a:spcPct val="0"/>
              </a:spcAft>
              <a:buFontTx/>
              <a:buChar char="•"/>
            </a:pPr>
            <a:endParaRPr lang="en-US" altLang="en-US" sz="1800" b="1" dirty="0">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 Features &amp; Function</a:t>
            </a:r>
            <a:endParaRPr kumimoji="0" lang="en-US" altLang="en-US" b="1"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879169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B8A91-7E65-8339-6592-4525D24E2962}"/>
              </a:ext>
            </a:extLst>
          </p:cNvPr>
          <p:cNvSpPr>
            <a:spLocks noGrp="1"/>
          </p:cNvSpPr>
          <p:nvPr>
            <p:ph type="title"/>
          </p:nvPr>
        </p:nvSpPr>
        <p:spPr>
          <a:xfrm>
            <a:off x="780434" y="1"/>
            <a:ext cx="10515600" cy="835742"/>
          </a:xfrm>
        </p:spPr>
        <p:txBody>
          <a:bodyPr>
            <a:normAutofit/>
          </a:bodyPr>
          <a:lstStyle/>
          <a:p>
            <a:r>
              <a:rPr lang="en-IN" sz="4000" dirty="0"/>
              <a:t>Introduction</a:t>
            </a:r>
          </a:p>
        </p:txBody>
      </p:sp>
      <p:sp>
        <p:nvSpPr>
          <p:cNvPr id="4" name="Rectangle 1">
            <a:extLst>
              <a:ext uri="{FF2B5EF4-FFF2-40B4-BE49-F238E27FC236}">
                <a16:creationId xmlns:a16="http://schemas.microsoft.com/office/drawing/2014/main" id="{2839CB9A-993B-698A-8FA9-6BFEA45F8F2A}"/>
              </a:ext>
            </a:extLst>
          </p:cNvPr>
          <p:cNvSpPr>
            <a:spLocks noGrp="1" noChangeArrowheads="1"/>
          </p:cNvSpPr>
          <p:nvPr>
            <p:ph idx="1"/>
          </p:nvPr>
        </p:nvSpPr>
        <p:spPr bwMode="auto">
          <a:xfrm>
            <a:off x="432620" y="1555038"/>
            <a:ext cx="1080565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solidFill>
                  <a:schemeClr val="tx1"/>
                </a:solidFill>
                <a:effectLst/>
                <a:latin typeface="Arial" panose="020B0604020202020204" pitchFamily="34" charset="0"/>
              </a:rPr>
              <a:t>Brief Overview of the Project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u="sng" dirty="0">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altLang="en-US" sz="1600" dirty="0">
                <a:latin typeface="Arial" panose="020B0604020202020204" pitchFamily="34" charset="0"/>
              </a:rPr>
              <a:t> Addressing challenges faced by sportspersons in various sports.</a:t>
            </a:r>
          </a:p>
          <a:p>
            <a:pPr marL="457200" lvl="1" indent="0" eaLnBrk="0" fontAlgn="base" hangingPunct="0">
              <a:lnSpc>
                <a:spcPct val="100000"/>
              </a:lnSpc>
              <a:spcBef>
                <a:spcPct val="0"/>
              </a:spcBef>
              <a:spcAft>
                <a:spcPct val="0"/>
              </a:spcAft>
              <a:buFontTx/>
              <a:buChar char="•"/>
            </a:pPr>
            <a:r>
              <a:rPr lang="en-US" altLang="en-US" sz="1600" dirty="0">
                <a:latin typeface="Arial" panose="020B0604020202020204" pitchFamily="34" charset="0"/>
              </a:rPr>
              <a:t> Lack of access to facilities, limiting the ability to develop skills.</a:t>
            </a: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sng" strike="noStrike" cap="none" normalizeH="0" baseline="0" dirty="0">
                <a:ln>
                  <a:noFill/>
                </a:ln>
                <a:solidFill>
                  <a:schemeClr val="tx1"/>
                </a:solidFill>
                <a:effectLst/>
                <a:latin typeface="Arial" panose="020B0604020202020204" pitchFamily="34" charset="0"/>
              </a:rPr>
              <a:t>Purpose </a:t>
            </a:r>
          </a:p>
          <a:p>
            <a:pPr marL="457200" lvl="1" indent="0" eaLnBrk="0" fontAlgn="base" hangingPunct="0">
              <a:lnSpc>
                <a:spcPct val="100000"/>
              </a:lnSpc>
              <a:spcBef>
                <a:spcPct val="0"/>
              </a:spcBef>
              <a:spcAft>
                <a:spcPct val="0"/>
              </a:spcAft>
              <a:buFontTx/>
              <a:buChar char="•"/>
            </a:pPr>
            <a:endParaRPr lang="en-US" altLang="en-US" sz="1600" dirty="0">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altLang="en-US" sz="1600" dirty="0">
                <a:latin typeface="Arial" panose="020B0604020202020204" pitchFamily="34" charset="0"/>
              </a:rPr>
              <a:t> Empower sportspersons in metropolitan and rural areas.</a:t>
            </a:r>
          </a:p>
          <a:p>
            <a:pPr marL="457200" lvl="1" indent="0" eaLnBrk="0" fontAlgn="base" hangingPunct="0">
              <a:lnSpc>
                <a:spcPct val="100000"/>
              </a:lnSpc>
              <a:spcBef>
                <a:spcPct val="0"/>
              </a:spcBef>
              <a:spcAft>
                <a:spcPct val="0"/>
              </a:spcAft>
              <a:buFontTx/>
              <a:buChar char="•"/>
            </a:pPr>
            <a:r>
              <a:rPr lang="en-US" altLang="en-US" sz="1600" dirty="0">
                <a:latin typeface="Arial" panose="020B0604020202020204" pitchFamily="34" charset="0"/>
              </a:rPr>
              <a:t> Create a supportive ecosystem for skill development, talent nurturing and equitable access to resources,   enabling athletes to reach their full potential.</a:t>
            </a:r>
          </a:p>
          <a:p>
            <a:pPr marL="457200" lvl="1" indent="0" eaLnBrk="0" fontAlgn="base" hangingPunct="0">
              <a:lnSpc>
                <a:spcPct val="100000"/>
              </a:lnSpc>
              <a:spcBef>
                <a:spcPct val="0"/>
              </a:spcBef>
              <a:spcAft>
                <a:spcPct val="0"/>
              </a:spcAft>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b="1" u="sng" dirty="0">
                <a:latin typeface="Arial" panose="020B0604020202020204" pitchFamily="34" charset="0"/>
              </a:rPr>
              <a:t>Goals</a:t>
            </a:r>
          </a:p>
          <a:p>
            <a:pPr marL="457200" lvl="1" indent="0" eaLnBrk="0" fontAlgn="base" hangingPunct="0">
              <a:lnSpc>
                <a:spcPct val="100000"/>
              </a:lnSpc>
              <a:spcBef>
                <a:spcPct val="0"/>
              </a:spcBef>
              <a:spcAft>
                <a:spcPct val="0"/>
              </a:spcAft>
              <a:buFontTx/>
              <a:buChar char="•"/>
            </a:pPr>
            <a:endParaRPr lang="en-US" altLang="en-US" sz="1600" dirty="0">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altLang="en-US" sz="1800" dirty="0">
                <a:latin typeface="Arial" panose="020B0604020202020204" pitchFamily="34" charset="0"/>
              </a:rPr>
              <a:t> </a:t>
            </a:r>
            <a:r>
              <a:rPr lang="en-US" altLang="en-US" sz="1600" dirty="0">
                <a:latin typeface="Arial" panose="020B0604020202020204" pitchFamily="34" charset="0"/>
              </a:rPr>
              <a:t>Provide access to resources</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 Promote talent development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 Create competitive platforms to promote athletic growth</a:t>
            </a:r>
          </a:p>
        </p:txBody>
      </p:sp>
      <p:sp>
        <p:nvSpPr>
          <p:cNvPr id="5" name="Date Placeholder 4">
            <a:extLst>
              <a:ext uri="{FF2B5EF4-FFF2-40B4-BE49-F238E27FC236}">
                <a16:creationId xmlns:a16="http://schemas.microsoft.com/office/drawing/2014/main" id="{FC0A07AE-1C44-395A-2D82-841A8F2BD14C}"/>
              </a:ext>
            </a:extLst>
          </p:cNvPr>
          <p:cNvSpPr>
            <a:spLocks noGrp="1"/>
          </p:cNvSpPr>
          <p:nvPr>
            <p:ph type="dt" sz="half" idx="10"/>
          </p:nvPr>
        </p:nvSpPr>
        <p:spPr/>
        <p:txBody>
          <a:bodyPr/>
          <a:lstStyle/>
          <a:p>
            <a:fld id="{BE2CBD00-87AF-4995-811E-ED25CEC357A5}" type="datetime1">
              <a:rPr lang="en-IN" smtClean="0"/>
              <a:t>18-12-2024</a:t>
            </a:fld>
            <a:endParaRPr lang="en-IN"/>
          </a:p>
        </p:txBody>
      </p:sp>
      <p:sp>
        <p:nvSpPr>
          <p:cNvPr id="6" name="Footer Placeholder 5">
            <a:extLst>
              <a:ext uri="{FF2B5EF4-FFF2-40B4-BE49-F238E27FC236}">
                <a16:creationId xmlns:a16="http://schemas.microsoft.com/office/drawing/2014/main" id="{C28A593B-3F7B-47BC-7425-1B4184C88DB2}"/>
              </a:ext>
            </a:extLst>
          </p:cNvPr>
          <p:cNvSpPr>
            <a:spLocks noGrp="1"/>
          </p:cNvSpPr>
          <p:nvPr>
            <p:ph type="ftr" sz="quarter" idx="11"/>
          </p:nvPr>
        </p:nvSpPr>
        <p:spPr/>
        <p:txBody>
          <a:bodyPr/>
          <a:lstStyle/>
          <a:p>
            <a:r>
              <a:rPr lang="de-DE"/>
              <a:t>KUCH BANAO : KUCH BANO 2024</a:t>
            </a:r>
            <a:endParaRPr lang="en-IN"/>
          </a:p>
        </p:txBody>
      </p:sp>
      <p:sp>
        <p:nvSpPr>
          <p:cNvPr id="7" name="Slide Number Placeholder 6">
            <a:extLst>
              <a:ext uri="{FF2B5EF4-FFF2-40B4-BE49-F238E27FC236}">
                <a16:creationId xmlns:a16="http://schemas.microsoft.com/office/drawing/2014/main" id="{CE818077-614F-B65F-5A7B-9E635B3054DA}"/>
              </a:ext>
            </a:extLst>
          </p:cNvPr>
          <p:cNvSpPr>
            <a:spLocks noGrp="1"/>
          </p:cNvSpPr>
          <p:nvPr>
            <p:ph type="sldNum" sz="quarter" idx="12"/>
          </p:nvPr>
        </p:nvSpPr>
        <p:spPr/>
        <p:txBody>
          <a:bodyPr/>
          <a:lstStyle/>
          <a:p>
            <a:fld id="{8F9F3126-2B28-4248-AB99-45171B6B3C7F}" type="slidenum">
              <a:rPr lang="en-IN" smtClean="0"/>
              <a:t>4</a:t>
            </a:fld>
            <a:endParaRPr lang="en-IN"/>
          </a:p>
        </p:txBody>
      </p:sp>
    </p:spTree>
    <p:extLst>
      <p:ext uri="{BB962C8B-B14F-4D97-AF65-F5344CB8AC3E}">
        <p14:creationId xmlns:p14="http://schemas.microsoft.com/office/powerpoint/2010/main" val="3183170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D037F8-ACD7-2307-9F95-97ABE9856B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03BF86-9740-C7DB-B3EB-79DF17E92FF7}"/>
              </a:ext>
            </a:extLst>
          </p:cNvPr>
          <p:cNvSpPr>
            <a:spLocks noGrp="1"/>
          </p:cNvSpPr>
          <p:nvPr>
            <p:ph type="title"/>
          </p:nvPr>
        </p:nvSpPr>
        <p:spPr/>
        <p:txBody>
          <a:bodyPr/>
          <a:lstStyle/>
          <a:p>
            <a:r>
              <a:rPr lang="en-IN" dirty="0"/>
              <a:t>Problem Statement</a:t>
            </a:r>
          </a:p>
        </p:txBody>
      </p:sp>
      <p:sp>
        <p:nvSpPr>
          <p:cNvPr id="4" name="Rectangle 1">
            <a:extLst>
              <a:ext uri="{FF2B5EF4-FFF2-40B4-BE49-F238E27FC236}">
                <a16:creationId xmlns:a16="http://schemas.microsoft.com/office/drawing/2014/main" id="{A2648773-9CD7-BD37-51DE-0BD2A32FD974}"/>
              </a:ext>
            </a:extLst>
          </p:cNvPr>
          <p:cNvSpPr>
            <a:spLocks noGrp="1" noChangeArrowheads="1"/>
          </p:cNvSpPr>
          <p:nvPr>
            <p:ph idx="1"/>
          </p:nvPr>
        </p:nvSpPr>
        <p:spPr bwMode="auto">
          <a:xfrm>
            <a:off x="838200" y="1865126"/>
            <a:ext cx="996745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Who has the problem: </a:t>
            </a:r>
            <a:r>
              <a:rPr kumimoji="0" lang="en-US" altLang="en-US" sz="1800" b="0" i="0" u="none" strike="noStrike" cap="none" normalizeH="0" baseline="0" dirty="0">
                <a:ln>
                  <a:noFill/>
                </a:ln>
                <a:solidFill>
                  <a:schemeClr val="tx1"/>
                </a:solidFill>
                <a:effectLst/>
                <a:latin typeface="Arial" panose="020B0604020202020204" pitchFamily="34" charset="0"/>
              </a:rPr>
              <a:t>Sportspersons in metropolitan cities and rural areas, particularly those in basketball and swimming.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What is the problem: </a:t>
            </a:r>
            <a:r>
              <a:rPr kumimoji="0" lang="en-US" altLang="en-US" sz="1800" b="0" i="0" u="none" strike="noStrike" cap="none" normalizeH="0" baseline="0" dirty="0">
                <a:ln>
                  <a:noFill/>
                </a:ln>
                <a:solidFill>
                  <a:schemeClr val="tx1"/>
                </a:solidFill>
                <a:effectLst/>
                <a:latin typeface="Arial" panose="020B0604020202020204" pitchFamily="34" charset="0"/>
              </a:rPr>
              <a:t>Limited opportunities due to inadequate facilities, lack of professional guidance, and a lack of organized events.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Where/When the problem occurs: </a:t>
            </a:r>
            <a:r>
              <a:rPr kumimoji="0" lang="en-US" altLang="en-US" sz="1800" b="0" i="0" u="none" strike="noStrike" cap="none" normalizeH="0" baseline="0" dirty="0">
                <a:ln>
                  <a:noFill/>
                </a:ln>
                <a:solidFill>
                  <a:schemeClr val="tx1"/>
                </a:solidFill>
                <a:effectLst/>
                <a:latin typeface="Arial" panose="020B0604020202020204" pitchFamily="34" charset="0"/>
              </a:rPr>
              <a:t>Across urban and rural areas, consistently affecting training and competitive participation.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Why it matters: </a:t>
            </a:r>
            <a:r>
              <a:rPr kumimoji="0" lang="en-US" altLang="en-US" sz="1800" b="0" i="0" u="none" strike="noStrike" cap="none" normalizeH="0" baseline="0" dirty="0">
                <a:ln>
                  <a:noFill/>
                </a:ln>
                <a:solidFill>
                  <a:schemeClr val="tx1"/>
                </a:solidFill>
                <a:effectLst/>
                <a:latin typeface="Arial" panose="020B0604020202020204" pitchFamily="34" charset="0"/>
              </a:rPr>
              <a:t>Enhancing this will foster athletic skill development, promote equitable opportunities, and drive the growth of a robust sports culture. This, in turn, will help India excel on the global stage, especially in the Olympics.</a:t>
            </a:r>
          </a:p>
        </p:txBody>
      </p:sp>
      <p:sp>
        <p:nvSpPr>
          <p:cNvPr id="3" name="Date Placeholder 2">
            <a:extLst>
              <a:ext uri="{FF2B5EF4-FFF2-40B4-BE49-F238E27FC236}">
                <a16:creationId xmlns:a16="http://schemas.microsoft.com/office/drawing/2014/main" id="{404F5847-949F-F647-F4C4-FB822B3B9CA5}"/>
              </a:ext>
            </a:extLst>
          </p:cNvPr>
          <p:cNvSpPr>
            <a:spLocks noGrp="1"/>
          </p:cNvSpPr>
          <p:nvPr>
            <p:ph type="dt" sz="half" idx="10"/>
          </p:nvPr>
        </p:nvSpPr>
        <p:spPr/>
        <p:txBody>
          <a:bodyPr/>
          <a:lstStyle/>
          <a:p>
            <a:fld id="{A7839215-0198-4CE6-8DEA-9966C9D4DC07}" type="datetime1">
              <a:rPr lang="en-IN" smtClean="0"/>
              <a:t>18-12-2024</a:t>
            </a:fld>
            <a:endParaRPr lang="en-IN"/>
          </a:p>
        </p:txBody>
      </p:sp>
      <p:sp>
        <p:nvSpPr>
          <p:cNvPr id="5" name="Footer Placeholder 4">
            <a:extLst>
              <a:ext uri="{FF2B5EF4-FFF2-40B4-BE49-F238E27FC236}">
                <a16:creationId xmlns:a16="http://schemas.microsoft.com/office/drawing/2014/main" id="{E0DE1B55-2E26-9FA4-2D8E-91AC3AD1EC31}"/>
              </a:ext>
            </a:extLst>
          </p:cNvPr>
          <p:cNvSpPr>
            <a:spLocks noGrp="1"/>
          </p:cNvSpPr>
          <p:nvPr>
            <p:ph type="ftr" sz="quarter" idx="11"/>
          </p:nvPr>
        </p:nvSpPr>
        <p:spPr/>
        <p:txBody>
          <a:bodyPr/>
          <a:lstStyle/>
          <a:p>
            <a:r>
              <a:rPr lang="de-DE"/>
              <a:t>KUCH BANAO : KUCH BANO 2024</a:t>
            </a:r>
            <a:endParaRPr lang="en-IN"/>
          </a:p>
        </p:txBody>
      </p:sp>
      <p:sp>
        <p:nvSpPr>
          <p:cNvPr id="6" name="Slide Number Placeholder 5">
            <a:extLst>
              <a:ext uri="{FF2B5EF4-FFF2-40B4-BE49-F238E27FC236}">
                <a16:creationId xmlns:a16="http://schemas.microsoft.com/office/drawing/2014/main" id="{022E0521-B792-8B29-6B06-E5592BBDD65B}"/>
              </a:ext>
            </a:extLst>
          </p:cNvPr>
          <p:cNvSpPr>
            <a:spLocks noGrp="1"/>
          </p:cNvSpPr>
          <p:nvPr>
            <p:ph type="sldNum" sz="quarter" idx="12"/>
          </p:nvPr>
        </p:nvSpPr>
        <p:spPr/>
        <p:txBody>
          <a:bodyPr/>
          <a:lstStyle/>
          <a:p>
            <a:fld id="{8F9F3126-2B28-4248-AB99-45171B6B3C7F}" type="slidenum">
              <a:rPr lang="en-IN" smtClean="0"/>
              <a:t>5</a:t>
            </a:fld>
            <a:endParaRPr lang="en-IN"/>
          </a:p>
        </p:txBody>
      </p:sp>
    </p:spTree>
    <p:extLst>
      <p:ext uri="{BB962C8B-B14F-4D97-AF65-F5344CB8AC3E}">
        <p14:creationId xmlns:p14="http://schemas.microsoft.com/office/powerpoint/2010/main" val="2945420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AC5B6-1AD7-E237-778A-7E068443D6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308D28-CAA0-CF57-37DF-65689B77FDF0}"/>
              </a:ext>
            </a:extLst>
          </p:cNvPr>
          <p:cNvSpPr>
            <a:spLocks noGrp="1"/>
          </p:cNvSpPr>
          <p:nvPr>
            <p:ph type="title"/>
          </p:nvPr>
        </p:nvSpPr>
        <p:spPr>
          <a:xfrm>
            <a:off x="346588" y="-120480"/>
            <a:ext cx="10515600" cy="1325563"/>
          </a:xfrm>
        </p:spPr>
        <p:txBody>
          <a:bodyPr/>
          <a:lstStyle/>
          <a:p>
            <a:r>
              <a:rPr lang="en-IN" dirty="0"/>
              <a:t>Personas</a:t>
            </a:r>
          </a:p>
        </p:txBody>
      </p:sp>
      <p:sp>
        <p:nvSpPr>
          <p:cNvPr id="3" name="Date Placeholder 2">
            <a:extLst>
              <a:ext uri="{FF2B5EF4-FFF2-40B4-BE49-F238E27FC236}">
                <a16:creationId xmlns:a16="http://schemas.microsoft.com/office/drawing/2014/main" id="{C6F1D236-734D-2DE9-592A-57B2F8202F49}"/>
              </a:ext>
            </a:extLst>
          </p:cNvPr>
          <p:cNvSpPr>
            <a:spLocks noGrp="1"/>
          </p:cNvSpPr>
          <p:nvPr>
            <p:ph type="dt" sz="half" idx="10"/>
          </p:nvPr>
        </p:nvSpPr>
        <p:spPr/>
        <p:txBody>
          <a:bodyPr/>
          <a:lstStyle/>
          <a:p>
            <a:fld id="{5BC7D535-42E6-45A3-BB05-9079ED2908C0}" type="datetime1">
              <a:rPr lang="en-IN" smtClean="0"/>
              <a:t>18-12-2024</a:t>
            </a:fld>
            <a:endParaRPr lang="en-IN"/>
          </a:p>
        </p:txBody>
      </p:sp>
      <p:sp>
        <p:nvSpPr>
          <p:cNvPr id="5" name="Footer Placeholder 4">
            <a:extLst>
              <a:ext uri="{FF2B5EF4-FFF2-40B4-BE49-F238E27FC236}">
                <a16:creationId xmlns:a16="http://schemas.microsoft.com/office/drawing/2014/main" id="{3F839F60-40EB-EFE0-294C-CF83591E3B1C}"/>
              </a:ext>
            </a:extLst>
          </p:cNvPr>
          <p:cNvSpPr>
            <a:spLocks noGrp="1"/>
          </p:cNvSpPr>
          <p:nvPr>
            <p:ph type="ftr" sz="quarter" idx="11"/>
          </p:nvPr>
        </p:nvSpPr>
        <p:spPr/>
        <p:txBody>
          <a:bodyPr/>
          <a:lstStyle/>
          <a:p>
            <a:r>
              <a:rPr lang="de-DE"/>
              <a:t>KUCH BANAO : KUCH BANO 2024</a:t>
            </a:r>
            <a:endParaRPr lang="en-IN"/>
          </a:p>
        </p:txBody>
      </p:sp>
      <p:sp>
        <p:nvSpPr>
          <p:cNvPr id="6" name="Slide Number Placeholder 5">
            <a:extLst>
              <a:ext uri="{FF2B5EF4-FFF2-40B4-BE49-F238E27FC236}">
                <a16:creationId xmlns:a16="http://schemas.microsoft.com/office/drawing/2014/main" id="{04CE9E03-AA5D-2D96-8802-CECA3C971E31}"/>
              </a:ext>
            </a:extLst>
          </p:cNvPr>
          <p:cNvSpPr>
            <a:spLocks noGrp="1"/>
          </p:cNvSpPr>
          <p:nvPr>
            <p:ph type="sldNum" sz="quarter" idx="12"/>
          </p:nvPr>
        </p:nvSpPr>
        <p:spPr/>
        <p:txBody>
          <a:bodyPr/>
          <a:lstStyle/>
          <a:p>
            <a:fld id="{8F9F3126-2B28-4248-AB99-45171B6B3C7F}" type="slidenum">
              <a:rPr lang="en-IN" smtClean="0"/>
              <a:t>6</a:t>
            </a:fld>
            <a:endParaRPr lang="en-IN"/>
          </a:p>
        </p:txBody>
      </p:sp>
      <p:sp>
        <p:nvSpPr>
          <p:cNvPr id="7" name="TextBox 6">
            <a:extLst>
              <a:ext uri="{FF2B5EF4-FFF2-40B4-BE49-F238E27FC236}">
                <a16:creationId xmlns:a16="http://schemas.microsoft.com/office/drawing/2014/main" id="{A30F009E-BFF9-A9C2-274A-C6068A56784E}"/>
              </a:ext>
            </a:extLst>
          </p:cNvPr>
          <p:cNvSpPr txBox="1"/>
          <p:nvPr/>
        </p:nvSpPr>
        <p:spPr>
          <a:xfrm rot="10800000" flipH="1" flipV="1">
            <a:off x="6096000" y="1555838"/>
            <a:ext cx="4662573" cy="3970318"/>
          </a:xfrm>
          <a:prstGeom prst="rect">
            <a:avLst/>
          </a:prstGeom>
          <a:noFill/>
        </p:spPr>
        <p:txBody>
          <a:bodyPr wrap="square" rtlCol="0">
            <a:spAutoFit/>
          </a:bodyPr>
          <a:lstStyle/>
          <a:p>
            <a:r>
              <a:rPr lang="en-IN" dirty="0"/>
              <a:t>Age: 21</a:t>
            </a:r>
          </a:p>
          <a:p>
            <a:endParaRPr lang="en-IN" dirty="0"/>
          </a:p>
          <a:p>
            <a:r>
              <a:rPr lang="en-IN" dirty="0"/>
              <a:t>Occupation: Student</a:t>
            </a:r>
          </a:p>
          <a:p>
            <a:endParaRPr lang="en-IN" dirty="0"/>
          </a:p>
          <a:p>
            <a:r>
              <a:rPr lang="en-IN" dirty="0"/>
              <a:t>Location : Mumbai</a:t>
            </a:r>
          </a:p>
          <a:p>
            <a:endParaRPr lang="en-IN" dirty="0"/>
          </a:p>
          <a:p>
            <a:r>
              <a:rPr lang="en-IN" dirty="0"/>
              <a:t>Background : Ali Ansari is a student at T.Y. at Maharashtra College. He finds very difficult to find a platform where he can enhance his basketball skills and showcase his skills.</a:t>
            </a:r>
          </a:p>
          <a:p>
            <a:endParaRPr lang="en-IN" dirty="0"/>
          </a:p>
          <a:p>
            <a:r>
              <a:rPr lang="en-IN" dirty="0"/>
              <a:t>Goals : His goal is to play national level and represent Indian National Basketball team at Olympics.</a:t>
            </a:r>
          </a:p>
        </p:txBody>
      </p:sp>
      <p:sp>
        <p:nvSpPr>
          <p:cNvPr id="8" name="TextBox 7">
            <a:extLst>
              <a:ext uri="{FF2B5EF4-FFF2-40B4-BE49-F238E27FC236}">
                <a16:creationId xmlns:a16="http://schemas.microsoft.com/office/drawing/2014/main" id="{29B88F3E-C4D5-8EB8-5781-149188DBE284}"/>
              </a:ext>
            </a:extLst>
          </p:cNvPr>
          <p:cNvSpPr txBox="1"/>
          <p:nvPr/>
        </p:nvSpPr>
        <p:spPr>
          <a:xfrm rot="10800000" flipH="1" flipV="1">
            <a:off x="658761" y="1555838"/>
            <a:ext cx="4945626" cy="3416320"/>
          </a:xfrm>
          <a:prstGeom prst="rect">
            <a:avLst/>
          </a:prstGeom>
          <a:noFill/>
        </p:spPr>
        <p:txBody>
          <a:bodyPr wrap="square" rtlCol="0">
            <a:spAutoFit/>
          </a:bodyPr>
          <a:lstStyle/>
          <a:p>
            <a:r>
              <a:rPr lang="en-IN" dirty="0"/>
              <a:t>Age : 17</a:t>
            </a:r>
          </a:p>
          <a:p>
            <a:endParaRPr lang="en-IN" dirty="0"/>
          </a:p>
          <a:p>
            <a:r>
              <a:rPr lang="en-IN" dirty="0"/>
              <a:t>Occupation : Student</a:t>
            </a:r>
          </a:p>
          <a:p>
            <a:endParaRPr lang="en-IN" dirty="0"/>
          </a:p>
          <a:p>
            <a:r>
              <a:rPr lang="en-IN" dirty="0"/>
              <a:t>Location : Mumbai</a:t>
            </a:r>
          </a:p>
          <a:p>
            <a:endParaRPr lang="en-IN" dirty="0"/>
          </a:p>
          <a:p>
            <a:r>
              <a:rPr lang="en-IN" dirty="0"/>
              <a:t>Background : Haziq Siddique is a college student. He wants to have some competition in swimming.</a:t>
            </a:r>
          </a:p>
          <a:p>
            <a:endParaRPr lang="en-IN" dirty="0"/>
          </a:p>
          <a:p>
            <a:r>
              <a:rPr lang="en-IN" dirty="0"/>
              <a:t>Goals : His goal is to play more competition in swimming.</a:t>
            </a:r>
          </a:p>
        </p:txBody>
      </p:sp>
      <p:sp>
        <p:nvSpPr>
          <p:cNvPr id="4" name="TextBox 3">
            <a:extLst>
              <a:ext uri="{FF2B5EF4-FFF2-40B4-BE49-F238E27FC236}">
                <a16:creationId xmlns:a16="http://schemas.microsoft.com/office/drawing/2014/main" id="{5D92BB76-1E8D-1691-470F-8554743795EC}"/>
              </a:ext>
            </a:extLst>
          </p:cNvPr>
          <p:cNvSpPr txBox="1"/>
          <p:nvPr/>
        </p:nvSpPr>
        <p:spPr>
          <a:xfrm>
            <a:off x="5906734" y="1080598"/>
            <a:ext cx="2743200" cy="400110"/>
          </a:xfrm>
          <a:prstGeom prst="rect">
            <a:avLst/>
          </a:prstGeom>
          <a:noFill/>
        </p:spPr>
        <p:txBody>
          <a:bodyPr wrap="square" rtlCol="0">
            <a:spAutoFit/>
          </a:bodyPr>
          <a:lstStyle/>
          <a:p>
            <a:r>
              <a:rPr lang="en-IN" sz="2000" u="sng" dirty="0"/>
              <a:t>Persona 2</a:t>
            </a:r>
          </a:p>
        </p:txBody>
      </p:sp>
      <p:sp>
        <p:nvSpPr>
          <p:cNvPr id="9" name="TextBox 8">
            <a:extLst>
              <a:ext uri="{FF2B5EF4-FFF2-40B4-BE49-F238E27FC236}">
                <a16:creationId xmlns:a16="http://schemas.microsoft.com/office/drawing/2014/main" id="{7B224516-43EF-3498-C6E9-72AF87CE1495}"/>
              </a:ext>
            </a:extLst>
          </p:cNvPr>
          <p:cNvSpPr txBox="1"/>
          <p:nvPr/>
        </p:nvSpPr>
        <p:spPr>
          <a:xfrm>
            <a:off x="658761" y="1080598"/>
            <a:ext cx="2743200" cy="400110"/>
          </a:xfrm>
          <a:prstGeom prst="rect">
            <a:avLst/>
          </a:prstGeom>
          <a:noFill/>
        </p:spPr>
        <p:txBody>
          <a:bodyPr wrap="square" rtlCol="0">
            <a:spAutoFit/>
          </a:bodyPr>
          <a:lstStyle/>
          <a:p>
            <a:r>
              <a:rPr lang="en-IN" sz="2000" u="sng" dirty="0"/>
              <a:t>Persona 1</a:t>
            </a:r>
          </a:p>
        </p:txBody>
      </p:sp>
    </p:spTree>
    <p:extLst>
      <p:ext uri="{BB962C8B-B14F-4D97-AF65-F5344CB8AC3E}">
        <p14:creationId xmlns:p14="http://schemas.microsoft.com/office/powerpoint/2010/main" val="1687214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92AC3C-C78F-6155-0437-8F15F789D515}"/>
              </a:ext>
            </a:extLst>
          </p:cNvPr>
          <p:cNvSpPr>
            <a:spLocks noGrp="1"/>
          </p:cNvSpPr>
          <p:nvPr>
            <p:ph type="dt" sz="half" idx="10"/>
          </p:nvPr>
        </p:nvSpPr>
        <p:spPr/>
        <p:txBody>
          <a:bodyPr/>
          <a:lstStyle/>
          <a:p>
            <a:fld id="{E4834575-94EF-478F-8DF1-D95BCE83002E}" type="datetime1">
              <a:rPr lang="en-IN" smtClean="0"/>
              <a:t>18-12-2024</a:t>
            </a:fld>
            <a:endParaRPr lang="en-IN"/>
          </a:p>
        </p:txBody>
      </p:sp>
      <p:sp>
        <p:nvSpPr>
          <p:cNvPr id="3" name="Footer Placeholder 2">
            <a:extLst>
              <a:ext uri="{FF2B5EF4-FFF2-40B4-BE49-F238E27FC236}">
                <a16:creationId xmlns:a16="http://schemas.microsoft.com/office/drawing/2014/main" id="{3F92DF9B-91D7-67D2-9525-199D43754A81}"/>
              </a:ext>
            </a:extLst>
          </p:cNvPr>
          <p:cNvSpPr>
            <a:spLocks noGrp="1"/>
          </p:cNvSpPr>
          <p:nvPr>
            <p:ph type="ftr" sz="quarter" idx="11"/>
          </p:nvPr>
        </p:nvSpPr>
        <p:spPr/>
        <p:txBody>
          <a:bodyPr/>
          <a:lstStyle/>
          <a:p>
            <a:r>
              <a:rPr lang="de-DE"/>
              <a:t>KUCH BANAO : KUCH BANO 2024</a:t>
            </a:r>
            <a:endParaRPr lang="en-IN"/>
          </a:p>
        </p:txBody>
      </p:sp>
      <p:sp>
        <p:nvSpPr>
          <p:cNvPr id="4" name="Slide Number Placeholder 3">
            <a:extLst>
              <a:ext uri="{FF2B5EF4-FFF2-40B4-BE49-F238E27FC236}">
                <a16:creationId xmlns:a16="http://schemas.microsoft.com/office/drawing/2014/main" id="{CF73E979-8DE6-5A7D-1A0F-2BF260B2627F}"/>
              </a:ext>
            </a:extLst>
          </p:cNvPr>
          <p:cNvSpPr>
            <a:spLocks noGrp="1"/>
          </p:cNvSpPr>
          <p:nvPr>
            <p:ph type="sldNum" sz="quarter" idx="12"/>
          </p:nvPr>
        </p:nvSpPr>
        <p:spPr/>
        <p:txBody>
          <a:bodyPr/>
          <a:lstStyle/>
          <a:p>
            <a:fld id="{8F9F3126-2B28-4248-AB99-45171B6B3C7F}" type="slidenum">
              <a:rPr lang="en-IN" smtClean="0"/>
              <a:t>7</a:t>
            </a:fld>
            <a:endParaRPr lang="en-IN"/>
          </a:p>
        </p:txBody>
      </p:sp>
      <p:sp>
        <p:nvSpPr>
          <p:cNvPr id="5" name="TextBox 4">
            <a:extLst>
              <a:ext uri="{FF2B5EF4-FFF2-40B4-BE49-F238E27FC236}">
                <a16:creationId xmlns:a16="http://schemas.microsoft.com/office/drawing/2014/main" id="{BB4B6497-B278-959B-3D04-517D5F1CE2B0}"/>
              </a:ext>
            </a:extLst>
          </p:cNvPr>
          <p:cNvSpPr txBox="1"/>
          <p:nvPr/>
        </p:nvSpPr>
        <p:spPr>
          <a:xfrm>
            <a:off x="560439" y="668594"/>
            <a:ext cx="7592961" cy="584775"/>
          </a:xfrm>
          <a:prstGeom prst="rect">
            <a:avLst/>
          </a:prstGeom>
          <a:noFill/>
        </p:spPr>
        <p:txBody>
          <a:bodyPr wrap="square" rtlCol="0">
            <a:spAutoFit/>
          </a:bodyPr>
          <a:lstStyle/>
          <a:p>
            <a:r>
              <a:rPr lang="en-IN" sz="3200" b="1" dirty="0"/>
              <a:t>Research Method Used</a:t>
            </a:r>
          </a:p>
        </p:txBody>
      </p:sp>
      <p:sp>
        <p:nvSpPr>
          <p:cNvPr id="6" name="TextBox 5">
            <a:extLst>
              <a:ext uri="{FF2B5EF4-FFF2-40B4-BE49-F238E27FC236}">
                <a16:creationId xmlns:a16="http://schemas.microsoft.com/office/drawing/2014/main" id="{AC5DD9C8-41DC-58B2-39DB-60E5D4276D76}"/>
              </a:ext>
            </a:extLst>
          </p:cNvPr>
          <p:cNvSpPr txBox="1"/>
          <p:nvPr/>
        </p:nvSpPr>
        <p:spPr>
          <a:xfrm>
            <a:off x="560439" y="1797888"/>
            <a:ext cx="7010400" cy="1477328"/>
          </a:xfrm>
          <a:prstGeom prst="rect">
            <a:avLst/>
          </a:prstGeom>
          <a:noFill/>
        </p:spPr>
        <p:txBody>
          <a:bodyPr wrap="square" rtlCol="0">
            <a:spAutoFit/>
          </a:bodyPr>
          <a:lstStyle/>
          <a:p>
            <a:r>
              <a:rPr lang="en-IN" dirty="0"/>
              <a:t>1. Empathy Map</a:t>
            </a:r>
          </a:p>
          <a:p>
            <a:r>
              <a:rPr lang="en-IN" dirty="0"/>
              <a:t>2. Journey Map</a:t>
            </a:r>
          </a:p>
          <a:p>
            <a:r>
              <a:rPr lang="en-IN" dirty="0"/>
              <a:t>3. Survey</a:t>
            </a:r>
          </a:p>
          <a:p>
            <a:r>
              <a:rPr lang="en-IN" dirty="0"/>
              <a:t>4. Internet Research</a:t>
            </a:r>
          </a:p>
          <a:p>
            <a:r>
              <a:rPr lang="en-IN" dirty="0"/>
              <a:t>5.  Insights</a:t>
            </a:r>
          </a:p>
        </p:txBody>
      </p:sp>
    </p:spTree>
    <p:extLst>
      <p:ext uri="{BB962C8B-B14F-4D97-AF65-F5344CB8AC3E}">
        <p14:creationId xmlns:p14="http://schemas.microsoft.com/office/powerpoint/2010/main" val="986742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FB6A5D-5410-0B33-A738-B8D25705C6C1}"/>
              </a:ext>
            </a:extLst>
          </p:cNvPr>
          <p:cNvSpPr>
            <a:spLocks noGrp="1"/>
          </p:cNvSpPr>
          <p:nvPr>
            <p:ph type="dt" sz="half" idx="10"/>
          </p:nvPr>
        </p:nvSpPr>
        <p:spPr/>
        <p:txBody>
          <a:bodyPr/>
          <a:lstStyle/>
          <a:p>
            <a:fld id="{E4834575-94EF-478F-8DF1-D95BCE83002E}" type="datetime1">
              <a:rPr lang="en-IN" smtClean="0"/>
              <a:t>18-12-2024</a:t>
            </a:fld>
            <a:endParaRPr lang="en-IN"/>
          </a:p>
        </p:txBody>
      </p:sp>
      <p:sp>
        <p:nvSpPr>
          <p:cNvPr id="3" name="Footer Placeholder 2">
            <a:extLst>
              <a:ext uri="{FF2B5EF4-FFF2-40B4-BE49-F238E27FC236}">
                <a16:creationId xmlns:a16="http://schemas.microsoft.com/office/drawing/2014/main" id="{C3829302-789B-9ADE-7A07-C7A9F1345E15}"/>
              </a:ext>
            </a:extLst>
          </p:cNvPr>
          <p:cNvSpPr>
            <a:spLocks noGrp="1"/>
          </p:cNvSpPr>
          <p:nvPr>
            <p:ph type="ftr" sz="quarter" idx="11"/>
          </p:nvPr>
        </p:nvSpPr>
        <p:spPr/>
        <p:txBody>
          <a:bodyPr/>
          <a:lstStyle/>
          <a:p>
            <a:r>
              <a:rPr lang="de-DE"/>
              <a:t>KUCH BANAO : KUCH BANO 2024</a:t>
            </a:r>
            <a:endParaRPr lang="en-IN"/>
          </a:p>
        </p:txBody>
      </p:sp>
      <p:sp>
        <p:nvSpPr>
          <p:cNvPr id="4" name="Slide Number Placeholder 3">
            <a:extLst>
              <a:ext uri="{FF2B5EF4-FFF2-40B4-BE49-F238E27FC236}">
                <a16:creationId xmlns:a16="http://schemas.microsoft.com/office/drawing/2014/main" id="{BC4E40BA-B8B3-AB70-5E2D-1E2B8F11B060}"/>
              </a:ext>
            </a:extLst>
          </p:cNvPr>
          <p:cNvSpPr>
            <a:spLocks noGrp="1"/>
          </p:cNvSpPr>
          <p:nvPr>
            <p:ph type="sldNum" sz="quarter" idx="12"/>
          </p:nvPr>
        </p:nvSpPr>
        <p:spPr/>
        <p:txBody>
          <a:bodyPr/>
          <a:lstStyle/>
          <a:p>
            <a:fld id="{8F9F3126-2B28-4248-AB99-45171B6B3C7F}" type="slidenum">
              <a:rPr lang="en-IN" smtClean="0"/>
              <a:t>8</a:t>
            </a:fld>
            <a:endParaRPr lang="en-IN"/>
          </a:p>
        </p:txBody>
      </p:sp>
      <p:sp>
        <p:nvSpPr>
          <p:cNvPr id="7" name="Title 1">
            <a:extLst>
              <a:ext uri="{FF2B5EF4-FFF2-40B4-BE49-F238E27FC236}">
                <a16:creationId xmlns:a16="http://schemas.microsoft.com/office/drawing/2014/main" id="{85C3FFF2-8377-DAEC-D7ED-2240FD06EC7D}"/>
              </a:ext>
            </a:extLst>
          </p:cNvPr>
          <p:cNvSpPr txBox="1">
            <a:spLocks/>
          </p:cNvSpPr>
          <p:nvPr/>
        </p:nvSpPr>
        <p:spPr>
          <a:xfrm>
            <a:off x="277761" y="1365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Empathy Map : Persona 1</a:t>
            </a:r>
          </a:p>
        </p:txBody>
      </p:sp>
      <p:sp>
        <p:nvSpPr>
          <p:cNvPr id="9" name="TextBox 8">
            <a:extLst>
              <a:ext uri="{FF2B5EF4-FFF2-40B4-BE49-F238E27FC236}">
                <a16:creationId xmlns:a16="http://schemas.microsoft.com/office/drawing/2014/main" id="{2B10347F-3C3C-E53A-577F-206F1561ABCD}"/>
              </a:ext>
            </a:extLst>
          </p:cNvPr>
          <p:cNvSpPr txBox="1"/>
          <p:nvPr/>
        </p:nvSpPr>
        <p:spPr>
          <a:xfrm>
            <a:off x="277761" y="1001038"/>
            <a:ext cx="11245645" cy="5355312"/>
          </a:xfrm>
          <a:prstGeom prst="rect">
            <a:avLst/>
          </a:prstGeom>
          <a:noFill/>
        </p:spPr>
        <p:txBody>
          <a:bodyPr wrap="square">
            <a:spAutoFit/>
          </a:bodyPr>
          <a:lstStyle/>
          <a:p>
            <a:r>
              <a:rPr lang="en-IN" b="1" dirty="0"/>
              <a:t>What He Says : </a:t>
            </a:r>
            <a:r>
              <a:rPr lang="en-IN" dirty="0"/>
              <a:t>“I want more opportunities to compete in swimming.”</a:t>
            </a:r>
          </a:p>
          <a:p>
            <a:r>
              <a:rPr lang="en-IN" dirty="0"/>
              <a:t>“I need to find more competitions that match my skill level.”</a:t>
            </a:r>
          </a:p>
          <a:p>
            <a:r>
              <a:rPr lang="en-IN" dirty="0"/>
              <a:t>“It’s hard to get access to proper training and events around here.” </a:t>
            </a:r>
          </a:p>
          <a:p>
            <a:endParaRPr lang="en-IN" dirty="0"/>
          </a:p>
          <a:p>
            <a:r>
              <a:rPr lang="en-IN" b="1" dirty="0"/>
              <a:t>What He Thinks : </a:t>
            </a:r>
            <a:r>
              <a:rPr lang="en-IN" dirty="0"/>
              <a:t>“Will I ever get the chance to compete at a higher level?”</a:t>
            </a:r>
          </a:p>
          <a:p>
            <a:r>
              <a:rPr lang="en-IN" dirty="0"/>
              <a:t>“I need to improve my skills, but I don’t have enough guidance.”</a:t>
            </a:r>
          </a:p>
          <a:p>
            <a:r>
              <a:rPr lang="en-IN" dirty="0"/>
              <a:t>“How do I build connections with other swimmers or coaches?”</a:t>
            </a:r>
          </a:p>
          <a:p>
            <a:endParaRPr lang="en-IN" dirty="0"/>
          </a:p>
          <a:p>
            <a:r>
              <a:rPr lang="en-IN" b="1" dirty="0"/>
              <a:t>What He Does :</a:t>
            </a:r>
            <a:r>
              <a:rPr lang="en-IN" dirty="0"/>
              <a:t>“Searches online for local competitions or events to participate in.”</a:t>
            </a:r>
          </a:p>
          <a:p>
            <a:r>
              <a:rPr lang="en-IN" dirty="0"/>
              <a:t>“Participates in informal or college-level competitions.”</a:t>
            </a:r>
          </a:p>
          <a:p>
            <a:endParaRPr lang="en-IN" dirty="0"/>
          </a:p>
          <a:p>
            <a:r>
              <a:rPr lang="en-IN" b="1" dirty="0"/>
              <a:t>What He Feels :</a:t>
            </a:r>
            <a:r>
              <a:rPr lang="en-IN" dirty="0"/>
              <a:t> “Frustration over limited access to competitive opportunities.”</a:t>
            </a:r>
          </a:p>
          <a:p>
            <a:r>
              <a:rPr lang="en-IN" dirty="0"/>
              <a:t>“Hopeful when finding new events or potential training opportunities.”</a:t>
            </a:r>
          </a:p>
          <a:p>
            <a:r>
              <a:rPr lang="en-IN" dirty="0"/>
              <a:t>“Determined to continue improving despite limited resources.”</a:t>
            </a:r>
          </a:p>
          <a:p>
            <a:endParaRPr lang="en-IN" dirty="0"/>
          </a:p>
          <a:p>
            <a:r>
              <a:rPr lang="en-IN" b="1" dirty="0"/>
              <a:t>What He Sees: </a:t>
            </a:r>
            <a:r>
              <a:rPr lang="en-IN" dirty="0"/>
              <a:t>“Few competitive swimming events in Mumbai, especially for amateur swimmers.”</a:t>
            </a:r>
          </a:p>
          <a:p>
            <a:r>
              <a:rPr lang="en-IN" dirty="0"/>
              <a:t>“Lack of proper facilities or advanced coaches at my end.”</a:t>
            </a:r>
          </a:p>
          <a:p>
            <a:r>
              <a:rPr lang="en-IN" dirty="0"/>
              <a:t>“Other swimmers with better access to resources and opportunities.”</a:t>
            </a:r>
          </a:p>
          <a:p>
            <a:endParaRPr lang="en-IN" dirty="0"/>
          </a:p>
        </p:txBody>
      </p:sp>
    </p:spTree>
    <p:extLst>
      <p:ext uri="{BB962C8B-B14F-4D97-AF65-F5344CB8AC3E}">
        <p14:creationId xmlns:p14="http://schemas.microsoft.com/office/powerpoint/2010/main" val="3305140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B4015-5B82-B545-4551-31EA391BC6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ACE8C4-C9CF-918F-87C1-88227F1A881A}"/>
              </a:ext>
            </a:extLst>
          </p:cNvPr>
          <p:cNvSpPr>
            <a:spLocks noGrp="1"/>
          </p:cNvSpPr>
          <p:nvPr>
            <p:ph type="title"/>
          </p:nvPr>
        </p:nvSpPr>
        <p:spPr>
          <a:xfrm>
            <a:off x="277761" y="-187937"/>
            <a:ext cx="10515600" cy="1325563"/>
          </a:xfrm>
        </p:spPr>
        <p:txBody>
          <a:bodyPr/>
          <a:lstStyle/>
          <a:p>
            <a:r>
              <a:rPr lang="en-IN" dirty="0"/>
              <a:t>Empathy Map : Persona 2</a:t>
            </a:r>
          </a:p>
        </p:txBody>
      </p:sp>
      <p:sp>
        <p:nvSpPr>
          <p:cNvPr id="3" name="Date Placeholder 2">
            <a:extLst>
              <a:ext uri="{FF2B5EF4-FFF2-40B4-BE49-F238E27FC236}">
                <a16:creationId xmlns:a16="http://schemas.microsoft.com/office/drawing/2014/main" id="{5C5A8AEA-09C9-3B7D-0320-FAAFD2254892}"/>
              </a:ext>
            </a:extLst>
          </p:cNvPr>
          <p:cNvSpPr>
            <a:spLocks noGrp="1"/>
          </p:cNvSpPr>
          <p:nvPr>
            <p:ph type="dt" sz="half" idx="10"/>
          </p:nvPr>
        </p:nvSpPr>
        <p:spPr/>
        <p:txBody>
          <a:bodyPr/>
          <a:lstStyle/>
          <a:p>
            <a:fld id="{7FC6D4EF-7A29-439F-AB1F-29AFC6CA3CF7}" type="datetime1">
              <a:rPr lang="en-IN" smtClean="0"/>
              <a:t>18-12-2024</a:t>
            </a:fld>
            <a:endParaRPr lang="en-IN"/>
          </a:p>
        </p:txBody>
      </p:sp>
      <p:sp>
        <p:nvSpPr>
          <p:cNvPr id="5" name="Footer Placeholder 4">
            <a:extLst>
              <a:ext uri="{FF2B5EF4-FFF2-40B4-BE49-F238E27FC236}">
                <a16:creationId xmlns:a16="http://schemas.microsoft.com/office/drawing/2014/main" id="{F66EA5D2-0AE6-32CC-C1DE-6DF4500F7089}"/>
              </a:ext>
            </a:extLst>
          </p:cNvPr>
          <p:cNvSpPr>
            <a:spLocks noGrp="1"/>
          </p:cNvSpPr>
          <p:nvPr>
            <p:ph type="ftr" sz="quarter" idx="11"/>
          </p:nvPr>
        </p:nvSpPr>
        <p:spPr/>
        <p:txBody>
          <a:bodyPr/>
          <a:lstStyle/>
          <a:p>
            <a:r>
              <a:rPr lang="de-DE"/>
              <a:t>KUCH BANAO : KUCH BANO 2024</a:t>
            </a:r>
            <a:endParaRPr lang="en-IN"/>
          </a:p>
        </p:txBody>
      </p:sp>
      <p:sp>
        <p:nvSpPr>
          <p:cNvPr id="6" name="Slide Number Placeholder 5">
            <a:extLst>
              <a:ext uri="{FF2B5EF4-FFF2-40B4-BE49-F238E27FC236}">
                <a16:creationId xmlns:a16="http://schemas.microsoft.com/office/drawing/2014/main" id="{8DF7E8B6-681C-B8BD-BDBE-3F88CBD4F1A5}"/>
              </a:ext>
            </a:extLst>
          </p:cNvPr>
          <p:cNvSpPr>
            <a:spLocks noGrp="1"/>
          </p:cNvSpPr>
          <p:nvPr>
            <p:ph type="sldNum" sz="quarter" idx="12"/>
          </p:nvPr>
        </p:nvSpPr>
        <p:spPr/>
        <p:txBody>
          <a:bodyPr/>
          <a:lstStyle/>
          <a:p>
            <a:fld id="{8F9F3126-2B28-4248-AB99-45171B6B3C7F}" type="slidenum">
              <a:rPr lang="en-IN" smtClean="0"/>
              <a:t>9</a:t>
            </a:fld>
            <a:endParaRPr lang="en-IN"/>
          </a:p>
        </p:txBody>
      </p:sp>
      <p:sp>
        <p:nvSpPr>
          <p:cNvPr id="8" name="TextBox 7">
            <a:extLst>
              <a:ext uri="{FF2B5EF4-FFF2-40B4-BE49-F238E27FC236}">
                <a16:creationId xmlns:a16="http://schemas.microsoft.com/office/drawing/2014/main" id="{7B1EB862-A678-BED9-4530-4AAE350B9E27}"/>
              </a:ext>
            </a:extLst>
          </p:cNvPr>
          <p:cNvSpPr txBox="1"/>
          <p:nvPr/>
        </p:nvSpPr>
        <p:spPr>
          <a:xfrm>
            <a:off x="216309" y="1079329"/>
            <a:ext cx="7937091" cy="5909310"/>
          </a:xfrm>
          <a:prstGeom prst="rect">
            <a:avLst/>
          </a:prstGeom>
          <a:noFill/>
        </p:spPr>
        <p:txBody>
          <a:bodyPr wrap="square" rtlCol="0">
            <a:spAutoFit/>
          </a:bodyPr>
          <a:lstStyle/>
          <a:p>
            <a:r>
              <a:rPr lang="en-US" b="1" dirty="0"/>
              <a:t>What He Says</a:t>
            </a:r>
            <a:r>
              <a:rPr lang="en-US" dirty="0"/>
              <a:t> : “I wish I had better facilities to train.”</a:t>
            </a:r>
          </a:p>
          <a:p>
            <a:r>
              <a:rPr lang="en-US" dirty="0"/>
              <a:t>“I need a mentor to guide me.”</a:t>
            </a:r>
          </a:p>
          <a:p>
            <a:r>
              <a:rPr lang="en-US" dirty="0"/>
              <a:t>“There aren’t enough competitions to showcase my skills.”</a:t>
            </a:r>
          </a:p>
          <a:p>
            <a:endParaRPr lang="en-US" dirty="0"/>
          </a:p>
          <a:p>
            <a:r>
              <a:rPr lang="en-US" b="1" dirty="0"/>
              <a:t>What He Thinks :</a:t>
            </a:r>
            <a:r>
              <a:rPr lang="en-US" dirty="0"/>
              <a:t> “Am I making enough progress compared to others?”</a:t>
            </a:r>
          </a:p>
          <a:p>
            <a:r>
              <a:rPr lang="en-US" dirty="0"/>
              <a:t>“Will I ever get the opportunity to compete at a higher level?”</a:t>
            </a:r>
          </a:p>
          <a:p>
            <a:r>
              <a:rPr lang="en-US" dirty="0"/>
              <a:t>“How can I improve without proper training resources?”</a:t>
            </a:r>
          </a:p>
          <a:p>
            <a:endParaRPr lang="en-US" dirty="0"/>
          </a:p>
          <a:p>
            <a:r>
              <a:rPr lang="en-US" b="1" dirty="0"/>
              <a:t>What He Does :</a:t>
            </a:r>
            <a:r>
              <a:rPr lang="en-US" dirty="0"/>
              <a:t>“Searches online for tutorials, training programs, and events.”</a:t>
            </a:r>
          </a:p>
          <a:p>
            <a:r>
              <a:rPr lang="en-US" dirty="0"/>
              <a:t>“Participates in local sports activities when available.”</a:t>
            </a:r>
          </a:p>
          <a:p>
            <a:r>
              <a:rPr lang="en-US" dirty="0"/>
              <a:t>“Connects with peers or local clubs to find opportunities.”</a:t>
            </a:r>
          </a:p>
          <a:p>
            <a:endParaRPr lang="en-US" dirty="0"/>
          </a:p>
          <a:p>
            <a:r>
              <a:rPr lang="en-US" b="1" dirty="0"/>
              <a:t>What He Feels : </a:t>
            </a:r>
            <a:r>
              <a:rPr lang="en-US" dirty="0"/>
              <a:t>“Frustration for lack of resources and opportunities.”</a:t>
            </a:r>
          </a:p>
          <a:p>
            <a:r>
              <a:rPr lang="en-US" dirty="0"/>
              <a:t>“Hope when discovering new events will be easily possible.”</a:t>
            </a:r>
          </a:p>
          <a:p>
            <a:r>
              <a:rPr lang="en-US" dirty="0"/>
              <a:t>“Isolation when unable to find support or recognition.”</a:t>
            </a:r>
          </a:p>
          <a:p>
            <a:endParaRPr lang="en-US" b="1" dirty="0"/>
          </a:p>
          <a:p>
            <a:r>
              <a:rPr lang="en-US" b="1" dirty="0"/>
              <a:t>What He Sees : </a:t>
            </a:r>
            <a:r>
              <a:rPr lang="en-US" dirty="0"/>
              <a:t>“Limited infrastructure.”</a:t>
            </a:r>
          </a:p>
          <a:p>
            <a:r>
              <a:rPr lang="en-US" dirty="0"/>
              <a:t>“Few organized sports events or competitions.”</a:t>
            </a:r>
          </a:p>
          <a:p>
            <a:r>
              <a:rPr lang="en-US" dirty="0"/>
              <a:t>“Opportunities being more accessible to privileged athletes.”</a:t>
            </a:r>
          </a:p>
          <a:p>
            <a:endParaRPr lang="en-IN" dirty="0"/>
          </a:p>
          <a:p>
            <a:endParaRPr lang="en-IN" dirty="0"/>
          </a:p>
        </p:txBody>
      </p:sp>
    </p:spTree>
    <p:extLst>
      <p:ext uri="{BB962C8B-B14F-4D97-AF65-F5344CB8AC3E}">
        <p14:creationId xmlns:p14="http://schemas.microsoft.com/office/powerpoint/2010/main" val="1055853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DFEC67E-5E5C-41DB-975F-84684E5F074D}">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783</TotalTime>
  <Words>2923</Words>
  <Application>Microsoft Office PowerPoint</Application>
  <PresentationFormat>Widescreen</PresentationFormat>
  <Paragraphs>368</Paragraphs>
  <Slides>27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Algerian</vt:lpstr>
      <vt:lpstr>Aptos</vt:lpstr>
      <vt:lpstr>Aptos Display</vt:lpstr>
      <vt:lpstr>Arial</vt:lpstr>
      <vt:lpstr>Times New Roman</vt:lpstr>
      <vt:lpstr>Office Theme</vt:lpstr>
      <vt:lpstr>   KUCH BANAO ! KUCH BANO!</vt:lpstr>
      <vt:lpstr>Design Thinking Project</vt:lpstr>
      <vt:lpstr>Agenda</vt:lpstr>
      <vt:lpstr>Introduction</vt:lpstr>
      <vt:lpstr>Problem Statement</vt:lpstr>
      <vt:lpstr>Personas</vt:lpstr>
      <vt:lpstr>PowerPoint Presentation</vt:lpstr>
      <vt:lpstr>PowerPoint Presentation</vt:lpstr>
      <vt:lpstr>Empathy Map : Persona 2</vt:lpstr>
      <vt:lpstr>User Journey Map</vt:lpstr>
      <vt:lpstr>User Journey Map</vt:lpstr>
      <vt:lpstr>User Journey Map</vt:lpstr>
      <vt:lpstr>PowerPoint Presentation</vt:lpstr>
      <vt:lpstr>PowerPoint Presentation</vt:lpstr>
      <vt:lpstr>PowerPoint Presentation</vt:lpstr>
      <vt:lpstr>PowerPoint Presentation</vt:lpstr>
      <vt:lpstr>PowerPoint Presentation</vt:lpstr>
      <vt:lpstr>Research</vt:lpstr>
      <vt:lpstr>Ideation</vt:lpstr>
      <vt:lpstr>PowerPoint Presentation</vt:lpstr>
      <vt:lpstr>PowerPoint Presentation</vt:lpstr>
      <vt:lpstr>PowerPoint Presentation</vt:lpstr>
      <vt:lpstr>Final Solution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Ajay Singh</dc:creator>
  <cp:lastModifiedBy>Mohamed Adnan Shaikh</cp:lastModifiedBy>
  <cp:revision>14</cp:revision>
  <dcterms:created xsi:type="dcterms:W3CDTF">2024-11-18T12:57:27Z</dcterms:created>
  <dcterms:modified xsi:type="dcterms:W3CDTF">2024-12-18T05:19:07Z</dcterms:modified>
</cp:coreProperties>
</file>