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3"/>
  </p:notesMasterIdLst>
  <p:sldIdLst>
    <p:sldId id="256" r:id="rId2"/>
    <p:sldId id="258" r:id="rId3"/>
    <p:sldId id="261" r:id="rId4"/>
    <p:sldId id="262" r:id="rId5"/>
    <p:sldId id="315" r:id="rId6"/>
    <p:sldId id="263" r:id="rId7"/>
    <p:sldId id="316" r:id="rId8"/>
    <p:sldId id="314" r:id="rId9"/>
    <p:sldId id="264" r:id="rId10"/>
    <p:sldId id="317" r:id="rId11"/>
    <p:sldId id="265" r:id="rId12"/>
    <p:sldId id="280" r:id="rId13"/>
    <p:sldId id="268" r:id="rId14"/>
    <p:sldId id="269" r:id="rId15"/>
    <p:sldId id="273" r:id="rId16"/>
    <p:sldId id="276" r:id="rId17"/>
    <p:sldId id="267" r:id="rId18"/>
    <p:sldId id="318" r:id="rId19"/>
    <p:sldId id="284" r:id="rId20"/>
    <p:sldId id="319" r:id="rId21"/>
    <p:sldId id="320" r:id="rId22"/>
  </p:sldIdLst>
  <p:sldSz cx="9144000" cy="5143500" type="screen16x9"/>
  <p:notesSz cx="6858000" cy="9144000"/>
  <p:embeddedFontLst>
    <p:embeddedFont>
      <p:font typeface="Exo" panose="020B0604020202020204" charset="0"/>
      <p:regular r:id="rId24"/>
      <p:bold r:id="rId25"/>
      <p:italic r:id="rId26"/>
      <p:boldItalic r:id="rId27"/>
    </p:embeddedFont>
    <p:embeddedFont>
      <p:font typeface="PT Sans" panose="020B05030202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50E7D-9702-400D-9D01-FA08CD2288CE}" v="5" dt="2025-03-23T15:11:37.961"/>
  </p1510:revLst>
</p1510:revInfo>
</file>

<file path=ppt/tableStyles.xml><?xml version="1.0" encoding="utf-8"?>
<a:tblStyleLst xmlns:a="http://schemas.openxmlformats.org/drawingml/2006/main" def="{F096FB15-F497-46CE-92B2-DD77ECB5FE5F}">
  <a:tblStyle styleId="{F096FB15-F497-46CE-92B2-DD77ECB5FE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ran Qazi" userId="6ee84d2fe6ad4359" providerId="LiveId" clId="{34450E7D-9702-400D-9D01-FA08CD2288CE}"/>
    <pc:docChg chg="undo custSel addSld delSld modSld sldOrd delMainMaster">
      <pc:chgData name="Meeran Qazi" userId="6ee84d2fe6ad4359" providerId="LiveId" clId="{34450E7D-9702-400D-9D01-FA08CD2288CE}" dt="2025-03-23T15:22:05.583" v="235" actId="5793"/>
      <pc:docMkLst>
        <pc:docMk/>
      </pc:docMkLst>
      <pc:sldChg chg="del">
        <pc:chgData name="Meeran Qazi" userId="6ee84d2fe6ad4359" providerId="LiveId" clId="{34450E7D-9702-400D-9D01-FA08CD2288CE}" dt="2025-03-22T15:26:52.059" v="0" actId="47"/>
        <pc:sldMkLst>
          <pc:docMk/>
          <pc:sldMk cId="0" sldId="259"/>
        </pc:sldMkLst>
      </pc:sldChg>
      <pc:sldChg chg="del">
        <pc:chgData name="Meeran Qazi" userId="6ee84d2fe6ad4359" providerId="LiveId" clId="{34450E7D-9702-400D-9D01-FA08CD2288CE}" dt="2025-03-22T15:26:55.751" v="1" actId="47"/>
        <pc:sldMkLst>
          <pc:docMk/>
          <pc:sldMk cId="0" sldId="260"/>
        </pc:sldMkLst>
      </pc:sldChg>
      <pc:sldChg chg="modSp mod">
        <pc:chgData name="Meeran Qazi" userId="6ee84d2fe6ad4359" providerId="LiveId" clId="{34450E7D-9702-400D-9D01-FA08CD2288CE}" dt="2025-03-22T15:27:13.234" v="3" actId="1076"/>
        <pc:sldMkLst>
          <pc:docMk/>
          <pc:sldMk cId="0" sldId="261"/>
        </pc:sldMkLst>
        <pc:spChg chg="mod">
          <ac:chgData name="Meeran Qazi" userId="6ee84d2fe6ad4359" providerId="LiveId" clId="{34450E7D-9702-400D-9D01-FA08CD2288CE}" dt="2025-03-22T15:27:03.064" v="2" actId="1076"/>
          <ac:spMkLst>
            <pc:docMk/>
            <pc:sldMk cId="0" sldId="261"/>
            <ac:spMk id="2914" creationId="{00000000-0000-0000-0000-000000000000}"/>
          </ac:spMkLst>
        </pc:spChg>
        <pc:spChg chg="mod">
          <ac:chgData name="Meeran Qazi" userId="6ee84d2fe6ad4359" providerId="LiveId" clId="{34450E7D-9702-400D-9D01-FA08CD2288CE}" dt="2025-03-22T15:27:13.234" v="3" actId="1076"/>
          <ac:spMkLst>
            <pc:docMk/>
            <pc:sldMk cId="0" sldId="261"/>
            <ac:spMk id="2916" creationId="{00000000-0000-0000-0000-000000000000}"/>
          </ac:spMkLst>
        </pc:spChg>
      </pc:sldChg>
      <pc:sldChg chg="delSp modSp mod">
        <pc:chgData name="Meeran Qazi" userId="6ee84d2fe6ad4359" providerId="LiveId" clId="{34450E7D-9702-400D-9D01-FA08CD2288CE}" dt="2025-03-22T15:29:30.797" v="18" actId="1076"/>
        <pc:sldMkLst>
          <pc:docMk/>
          <pc:sldMk cId="0" sldId="262"/>
        </pc:sldMkLst>
        <pc:spChg chg="mod">
          <ac:chgData name="Meeran Qazi" userId="6ee84d2fe6ad4359" providerId="LiveId" clId="{34450E7D-9702-400D-9D01-FA08CD2288CE}" dt="2025-03-22T15:29:30.797" v="18" actId="1076"/>
          <ac:spMkLst>
            <pc:docMk/>
            <pc:sldMk cId="0" sldId="262"/>
            <ac:spMk id="3" creationId="{ED586434-AE29-F7B2-BBCC-20686177EC1D}"/>
          </ac:spMkLst>
        </pc:spChg>
        <pc:spChg chg="mod">
          <ac:chgData name="Meeran Qazi" userId="6ee84d2fe6ad4359" providerId="LiveId" clId="{34450E7D-9702-400D-9D01-FA08CD2288CE}" dt="2025-03-22T15:29:19.671" v="14" actId="1076"/>
          <ac:spMkLst>
            <pc:docMk/>
            <pc:sldMk cId="0" sldId="262"/>
            <ac:spMk id="4" creationId="{CC18CC02-42FF-A859-48FA-AD73845E4DC7}"/>
          </ac:spMkLst>
        </pc:spChg>
        <pc:spChg chg="del">
          <ac:chgData name="Meeran Qazi" userId="6ee84d2fe6ad4359" providerId="LiveId" clId="{34450E7D-9702-400D-9D01-FA08CD2288CE}" dt="2025-03-22T15:28:42.960" v="6" actId="478"/>
          <ac:spMkLst>
            <pc:docMk/>
            <pc:sldMk cId="0" sldId="262"/>
            <ac:spMk id="6" creationId="{1839ADDF-15CD-307D-81A7-2004BCBE2E2C}"/>
          </ac:spMkLst>
        </pc:spChg>
        <pc:spChg chg="del">
          <ac:chgData name="Meeran Qazi" userId="6ee84d2fe6ad4359" providerId="LiveId" clId="{34450E7D-9702-400D-9D01-FA08CD2288CE}" dt="2025-03-22T15:28:46.083" v="7" actId="478"/>
          <ac:spMkLst>
            <pc:docMk/>
            <pc:sldMk cId="0" sldId="262"/>
            <ac:spMk id="7" creationId="{7CA0C14E-87D0-29E7-223D-DEB22906D313}"/>
          </ac:spMkLst>
        </pc:spChg>
      </pc:sldChg>
      <pc:sldChg chg="delSp modSp mod">
        <pc:chgData name="Meeran Qazi" userId="6ee84d2fe6ad4359" providerId="LiveId" clId="{34450E7D-9702-400D-9D01-FA08CD2288CE}" dt="2025-03-22T15:34:28.283" v="68" actId="1076"/>
        <pc:sldMkLst>
          <pc:docMk/>
          <pc:sldMk cId="0" sldId="263"/>
        </pc:sldMkLst>
        <pc:spChg chg="mod">
          <ac:chgData name="Meeran Qazi" userId="6ee84d2fe6ad4359" providerId="LiveId" clId="{34450E7D-9702-400D-9D01-FA08CD2288CE}" dt="2025-03-22T15:34:17.033" v="66" actId="2711"/>
          <ac:spMkLst>
            <pc:docMk/>
            <pc:sldMk cId="0" sldId="263"/>
            <ac:spMk id="12" creationId="{955BD215-97B3-804B-CCDC-381B057CAEC2}"/>
          </ac:spMkLst>
        </pc:spChg>
        <pc:spChg chg="del">
          <ac:chgData name="Meeran Qazi" userId="6ee84d2fe6ad4359" providerId="LiveId" clId="{34450E7D-9702-400D-9D01-FA08CD2288CE}" dt="2025-03-22T15:33:44.588" v="55" actId="478"/>
          <ac:spMkLst>
            <pc:docMk/>
            <pc:sldMk cId="0" sldId="263"/>
            <ac:spMk id="13" creationId="{19375948-B339-1004-937E-3D15AF13AE68}"/>
          </ac:spMkLst>
        </pc:spChg>
        <pc:spChg chg="mod">
          <ac:chgData name="Meeran Qazi" userId="6ee84d2fe6ad4359" providerId="LiveId" clId="{34450E7D-9702-400D-9D01-FA08CD2288CE}" dt="2025-03-22T15:34:28.283" v="68" actId="1076"/>
          <ac:spMkLst>
            <pc:docMk/>
            <pc:sldMk cId="0" sldId="263"/>
            <ac:spMk id="3015" creationId="{00000000-0000-0000-0000-000000000000}"/>
          </ac:spMkLst>
        </pc:spChg>
      </pc:sldChg>
      <pc:sldChg chg="delSp modSp mod">
        <pc:chgData name="Meeran Qazi" userId="6ee84d2fe6ad4359" providerId="LiveId" clId="{34450E7D-9702-400D-9D01-FA08CD2288CE}" dt="2025-03-22T15:36:01.227" v="83" actId="14100"/>
        <pc:sldMkLst>
          <pc:docMk/>
          <pc:sldMk cId="0" sldId="264"/>
        </pc:sldMkLst>
        <pc:spChg chg="mod">
          <ac:chgData name="Meeran Qazi" userId="6ee84d2fe6ad4359" providerId="LiveId" clId="{34450E7D-9702-400D-9D01-FA08CD2288CE}" dt="2025-03-22T15:35:57.366" v="82" actId="1076"/>
          <ac:spMkLst>
            <pc:docMk/>
            <pc:sldMk cId="0" sldId="264"/>
            <ac:spMk id="10" creationId="{559C5ED8-80D2-E478-6198-78EFC41651BE}"/>
          </ac:spMkLst>
        </pc:spChg>
        <pc:spChg chg="mod">
          <ac:chgData name="Meeran Qazi" userId="6ee84d2fe6ad4359" providerId="LiveId" clId="{34450E7D-9702-400D-9D01-FA08CD2288CE}" dt="2025-03-22T15:36:01.227" v="83" actId="14100"/>
          <ac:spMkLst>
            <pc:docMk/>
            <pc:sldMk cId="0" sldId="264"/>
            <ac:spMk id="13" creationId="{868CE20A-E853-F5BD-FC1A-1BC653EACACF}"/>
          </ac:spMkLst>
        </pc:spChg>
        <pc:spChg chg="del mod">
          <ac:chgData name="Meeran Qazi" userId="6ee84d2fe6ad4359" providerId="LiveId" clId="{34450E7D-9702-400D-9D01-FA08CD2288CE}" dt="2025-03-22T15:35:31.626" v="76" actId="478"/>
          <ac:spMkLst>
            <pc:docMk/>
            <pc:sldMk cId="0" sldId="264"/>
            <ac:spMk id="15" creationId="{B4BD33ED-CFD2-CC35-AE3A-B3A409E1604E}"/>
          </ac:spMkLst>
        </pc:spChg>
        <pc:spChg chg="del mod">
          <ac:chgData name="Meeran Qazi" userId="6ee84d2fe6ad4359" providerId="LiveId" clId="{34450E7D-9702-400D-9D01-FA08CD2288CE}" dt="2025-03-22T15:35:36.444" v="77" actId="478"/>
          <ac:spMkLst>
            <pc:docMk/>
            <pc:sldMk cId="0" sldId="264"/>
            <ac:spMk id="17" creationId="{E66AD725-2412-FD62-9E1E-10ABB8169425}"/>
          </ac:spMkLst>
        </pc:spChg>
      </pc:sldChg>
      <pc:sldChg chg="modSp mod">
        <pc:chgData name="Meeran Qazi" userId="6ee84d2fe6ad4359" providerId="LiveId" clId="{34450E7D-9702-400D-9D01-FA08CD2288CE}" dt="2025-03-22T15:37:45.495" v="105" actId="403"/>
        <pc:sldMkLst>
          <pc:docMk/>
          <pc:sldMk cId="0" sldId="265"/>
        </pc:sldMkLst>
        <pc:spChg chg="mod">
          <ac:chgData name="Meeran Qazi" userId="6ee84d2fe6ad4359" providerId="LiveId" clId="{34450E7D-9702-400D-9D01-FA08CD2288CE}" dt="2025-03-22T15:37:45.495" v="105" actId="403"/>
          <ac:spMkLst>
            <pc:docMk/>
            <pc:sldMk cId="0" sldId="265"/>
            <ac:spMk id="11" creationId="{21BB2EF6-BBEF-6338-2420-EF95F26DC0AA}"/>
          </ac:spMkLst>
        </pc:spChg>
      </pc:sldChg>
      <pc:sldChg chg="del">
        <pc:chgData name="Meeran Qazi" userId="6ee84d2fe6ad4359" providerId="LiveId" clId="{34450E7D-9702-400D-9D01-FA08CD2288CE}" dt="2025-03-23T15:10:20.142" v="205" actId="47"/>
        <pc:sldMkLst>
          <pc:docMk/>
          <pc:sldMk cId="0" sldId="266"/>
        </pc:sldMkLst>
      </pc:sldChg>
      <pc:sldChg chg="addSp delSp modSp mod ord">
        <pc:chgData name="Meeran Qazi" userId="6ee84d2fe6ad4359" providerId="LiveId" clId="{34450E7D-9702-400D-9D01-FA08CD2288CE}" dt="2025-03-23T15:00:14.083" v="202" actId="478"/>
        <pc:sldMkLst>
          <pc:docMk/>
          <pc:sldMk cId="0" sldId="267"/>
        </pc:sldMkLst>
        <pc:spChg chg="add mod">
          <ac:chgData name="Meeran Qazi" userId="6ee84d2fe6ad4359" providerId="LiveId" clId="{34450E7D-9702-400D-9D01-FA08CD2288CE}" dt="2025-03-23T15:00:14.083" v="202" actId="478"/>
          <ac:spMkLst>
            <pc:docMk/>
            <pc:sldMk cId="0" sldId="267"/>
            <ac:spMk id="3" creationId="{CFCF6082-942F-55C8-A2B1-9A207F8B0CF7}"/>
          </ac:spMkLst>
        </pc:spChg>
        <pc:spChg chg="mod">
          <ac:chgData name="Meeran Qazi" userId="6ee84d2fe6ad4359" providerId="LiveId" clId="{34450E7D-9702-400D-9D01-FA08CD2288CE}" dt="2025-03-22T15:38:39.956" v="137" actId="20577"/>
          <ac:spMkLst>
            <pc:docMk/>
            <pc:sldMk cId="0" sldId="267"/>
            <ac:spMk id="3182" creationId="{00000000-0000-0000-0000-000000000000}"/>
          </ac:spMkLst>
        </pc:spChg>
        <pc:spChg chg="del">
          <ac:chgData name="Meeran Qazi" userId="6ee84d2fe6ad4359" providerId="LiveId" clId="{34450E7D-9702-400D-9D01-FA08CD2288CE}" dt="2025-03-23T15:00:14.083" v="202" actId="478"/>
          <ac:spMkLst>
            <pc:docMk/>
            <pc:sldMk cId="0" sldId="267"/>
            <ac:spMk id="3183" creationId="{00000000-0000-0000-0000-000000000000}"/>
          </ac:spMkLst>
        </pc:spChg>
        <pc:spChg chg="mod">
          <ac:chgData name="Meeran Qazi" userId="6ee84d2fe6ad4359" providerId="LiveId" clId="{34450E7D-9702-400D-9D01-FA08CD2288CE}" dt="2025-03-22T15:40:00.255" v="164" actId="20577"/>
          <ac:spMkLst>
            <pc:docMk/>
            <pc:sldMk cId="0" sldId="267"/>
            <ac:spMk id="3184" creationId="{00000000-0000-0000-0000-000000000000}"/>
          </ac:spMkLst>
        </pc:spChg>
      </pc:sldChg>
      <pc:sldChg chg="modSp add del mod">
        <pc:chgData name="Meeran Qazi" userId="6ee84d2fe6ad4359" providerId="LiveId" clId="{34450E7D-9702-400D-9D01-FA08CD2288CE}" dt="2025-03-23T14:57:59.072" v="198" actId="2711"/>
        <pc:sldMkLst>
          <pc:docMk/>
          <pc:sldMk cId="0" sldId="268"/>
        </pc:sldMkLst>
        <pc:spChg chg="mod">
          <ac:chgData name="Meeran Qazi" userId="6ee84d2fe6ad4359" providerId="LiveId" clId="{34450E7D-9702-400D-9D01-FA08CD2288CE}" dt="2025-03-23T14:57:59.072" v="198" actId="2711"/>
          <ac:spMkLst>
            <pc:docMk/>
            <pc:sldMk cId="0" sldId="268"/>
            <ac:spMk id="11" creationId="{1A3B10A7-DABE-B28B-30CD-56D64DCD40E8}"/>
          </ac:spMkLst>
        </pc:spChg>
      </pc:sldChg>
      <pc:sldChg chg="add del">
        <pc:chgData name="Meeran Qazi" userId="6ee84d2fe6ad4359" providerId="LiveId" clId="{34450E7D-9702-400D-9D01-FA08CD2288CE}" dt="2025-03-23T15:01:05.916" v="204"/>
        <pc:sldMkLst>
          <pc:docMk/>
          <pc:sldMk cId="0" sldId="269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70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71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72"/>
        </pc:sldMkLst>
      </pc:sldChg>
      <pc:sldChg chg="addSp delSp modSp mod ord">
        <pc:chgData name="Meeran Qazi" userId="6ee84d2fe6ad4359" providerId="LiveId" clId="{34450E7D-9702-400D-9D01-FA08CD2288CE}" dt="2025-03-23T15:00:20.176" v="203" actId="478"/>
        <pc:sldMkLst>
          <pc:docMk/>
          <pc:sldMk cId="0" sldId="273"/>
        </pc:sldMkLst>
        <pc:spChg chg="add mod">
          <ac:chgData name="Meeran Qazi" userId="6ee84d2fe6ad4359" providerId="LiveId" clId="{34450E7D-9702-400D-9D01-FA08CD2288CE}" dt="2025-03-23T15:00:20.176" v="203" actId="478"/>
          <ac:spMkLst>
            <pc:docMk/>
            <pc:sldMk cId="0" sldId="273"/>
            <ac:spMk id="3" creationId="{FE1D88FE-5E5D-D6D3-64ED-5179F65B08D8}"/>
          </ac:spMkLst>
        </pc:spChg>
        <pc:spChg chg="mod">
          <ac:chgData name="Meeran Qazi" userId="6ee84d2fe6ad4359" providerId="LiveId" clId="{34450E7D-9702-400D-9D01-FA08CD2288CE}" dt="2025-03-22T15:38:12.010" v="109" actId="20577"/>
          <ac:spMkLst>
            <pc:docMk/>
            <pc:sldMk cId="0" sldId="273"/>
            <ac:spMk id="3531" creationId="{00000000-0000-0000-0000-000000000000}"/>
          </ac:spMkLst>
        </pc:spChg>
        <pc:spChg chg="del">
          <ac:chgData name="Meeran Qazi" userId="6ee84d2fe6ad4359" providerId="LiveId" clId="{34450E7D-9702-400D-9D01-FA08CD2288CE}" dt="2025-03-23T15:00:20.176" v="203" actId="478"/>
          <ac:spMkLst>
            <pc:docMk/>
            <pc:sldMk cId="0" sldId="273"/>
            <ac:spMk id="3532" creationId="{00000000-0000-0000-0000-000000000000}"/>
          </ac:spMkLst>
        </pc:spChg>
        <pc:spChg chg="mod">
          <ac:chgData name="Meeran Qazi" userId="6ee84d2fe6ad4359" providerId="LiveId" clId="{34450E7D-9702-400D-9D01-FA08CD2288CE}" dt="2025-03-22T15:39:55.317" v="162" actId="20577"/>
          <ac:spMkLst>
            <pc:docMk/>
            <pc:sldMk cId="0" sldId="273"/>
            <ac:spMk id="3533" creationId="{00000000-0000-0000-0000-000000000000}"/>
          </ac:spMkLst>
        </pc:spChg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74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75"/>
        </pc:sldMkLst>
      </pc:sldChg>
      <pc:sldChg chg="add del">
        <pc:chgData name="Meeran Qazi" userId="6ee84d2fe6ad4359" providerId="LiveId" clId="{34450E7D-9702-400D-9D01-FA08CD2288CE}" dt="2025-03-23T14:58:54.172" v="200"/>
        <pc:sldMkLst>
          <pc:docMk/>
          <pc:sldMk cId="0" sldId="276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77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78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79"/>
        </pc:sldMkLst>
      </pc:sldChg>
      <pc:sldChg chg="addSp delSp modSp mod ord">
        <pc:chgData name="Meeran Qazi" userId="6ee84d2fe6ad4359" providerId="LiveId" clId="{34450E7D-9702-400D-9D01-FA08CD2288CE}" dt="2025-03-23T14:58:09.184" v="199" actId="478"/>
        <pc:sldMkLst>
          <pc:docMk/>
          <pc:sldMk cId="0" sldId="280"/>
        </pc:sldMkLst>
        <pc:spChg chg="add mod">
          <ac:chgData name="Meeran Qazi" userId="6ee84d2fe6ad4359" providerId="LiveId" clId="{34450E7D-9702-400D-9D01-FA08CD2288CE}" dt="2025-03-23T14:58:09.184" v="199" actId="478"/>
          <ac:spMkLst>
            <pc:docMk/>
            <pc:sldMk cId="0" sldId="280"/>
            <ac:spMk id="3" creationId="{17C49C29-641B-5F9E-F1D3-04EDBE45A977}"/>
          </ac:spMkLst>
        </pc:spChg>
        <pc:spChg chg="mod">
          <ac:chgData name="Meeran Qazi" userId="6ee84d2fe6ad4359" providerId="LiveId" clId="{34450E7D-9702-400D-9D01-FA08CD2288CE}" dt="2025-03-22T15:39:45.344" v="158" actId="20577"/>
          <ac:spMkLst>
            <pc:docMk/>
            <pc:sldMk cId="0" sldId="280"/>
            <ac:spMk id="3925" creationId="{00000000-0000-0000-0000-000000000000}"/>
          </ac:spMkLst>
        </pc:spChg>
        <pc:spChg chg="del">
          <ac:chgData name="Meeran Qazi" userId="6ee84d2fe6ad4359" providerId="LiveId" clId="{34450E7D-9702-400D-9D01-FA08CD2288CE}" dt="2025-03-23T14:58:09.184" v="199" actId="478"/>
          <ac:spMkLst>
            <pc:docMk/>
            <pc:sldMk cId="0" sldId="280"/>
            <ac:spMk id="3926" creationId="{00000000-0000-0000-0000-000000000000}"/>
          </ac:spMkLst>
        </pc:spChg>
        <pc:spChg chg="mod">
          <ac:chgData name="Meeran Qazi" userId="6ee84d2fe6ad4359" providerId="LiveId" clId="{34450E7D-9702-400D-9D01-FA08CD2288CE}" dt="2025-03-22T15:39:36.895" v="141" actId="20577"/>
          <ac:spMkLst>
            <pc:docMk/>
            <pc:sldMk cId="0" sldId="280"/>
            <ac:spMk id="3927" creationId="{00000000-0000-0000-0000-000000000000}"/>
          </ac:spMkLst>
        </pc:spChg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81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82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83"/>
        </pc:sldMkLst>
      </pc:sldChg>
      <pc:sldChg chg="addSp delSp modSp mod ord">
        <pc:chgData name="Meeran Qazi" userId="6ee84d2fe6ad4359" providerId="LiveId" clId="{34450E7D-9702-400D-9D01-FA08CD2288CE}" dt="2025-03-22T15:41:01.569" v="195" actId="478"/>
        <pc:sldMkLst>
          <pc:docMk/>
          <pc:sldMk cId="0" sldId="284"/>
        </pc:sldMkLst>
        <pc:spChg chg="add del mod">
          <ac:chgData name="Meeran Qazi" userId="6ee84d2fe6ad4359" providerId="LiveId" clId="{34450E7D-9702-400D-9D01-FA08CD2288CE}" dt="2025-03-22T15:41:01.569" v="195" actId="478"/>
          <ac:spMkLst>
            <pc:docMk/>
            <pc:sldMk cId="0" sldId="284"/>
            <ac:spMk id="3" creationId="{978ADBFB-D480-38A2-C9AE-1FE502D70652}"/>
          </ac:spMkLst>
        </pc:spChg>
        <pc:spChg chg="mod">
          <ac:chgData name="Meeran Qazi" userId="6ee84d2fe6ad4359" providerId="LiveId" clId="{34450E7D-9702-400D-9D01-FA08CD2288CE}" dt="2025-03-22T15:40:51.730" v="193" actId="20577"/>
          <ac:spMkLst>
            <pc:docMk/>
            <pc:sldMk cId="0" sldId="284"/>
            <ac:spMk id="4145" creationId="{00000000-0000-0000-0000-000000000000}"/>
          </ac:spMkLst>
        </pc:spChg>
        <pc:spChg chg="mod">
          <ac:chgData name="Meeran Qazi" userId="6ee84d2fe6ad4359" providerId="LiveId" clId="{34450E7D-9702-400D-9D01-FA08CD2288CE}" dt="2025-03-22T15:40:36.673" v="170" actId="20577"/>
          <ac:spMkLst>
            <pc:docMk/>
            <pc:sldMk cId="0" sldId="284"/>
            <ac:spMk id="4146" creationId="{00000000-0000-0000-0000-000000000000}"/>
          </ac:spMkLst>
        </pc:spChg>
        <pc:spChg chg="del">
          <ac:chgData name="Meeran Qazi" userId="6ee84d2fe6ad4359" providerId="LiveId" clId="{34450E7D-9702-400D-9D01-FA08CD2288CE}" dt="2025-03-22T15:40:56.371" v="194" actId="478"/>
          <ac:spMkLst>
            <pc:docMk/>
            <pc:sldMk cId="0" sldId="284"/>
            <ac:spMk id="4147" creationId="{00000000-0000-0000-0000-000000000000}"/>
          </ac:spMkLst>
        </pc:spChg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85"/>
        </pc:sldMkLst>
      </pc:sldChg>
      <pc:sldChg chg="del ord">
        <pc:chgData name="Meeran Qazi" userId="6ee84d2fe6ad4359" providerId="LiveId" clId="{34450E7D-9702-400D-9D01-FA08CD2288CE}" dt="2025-03-22T15:41:11.642" v="196" actId="47"/>
        <pc:sldMkLst>
          <pc:docMk/>
          <pc:sldMk cId="0" sldId="286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87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88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89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90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91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92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93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94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95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96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97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98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299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300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301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302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303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304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305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306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307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308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309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310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311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312"/>
        </pc:sldMkLst>
      </pc:sldChg>
      <pc:sldChg chg="del">
        <pc:chgData name="Meeran Qazi" userId="6ee84d2fe6ad4359" providerId="LiveId" clId="{34450E7D-9702-400D-9D01-FA08CD2288CE}" dt="2025-03-22T15:41:11.642" v="196" actId="47"/>
        <pc:sldMkLst>
          <pc:docMk/>
          <pc:sldMk cId="0" sldId="313"/>
        </pc:sldMkLst>
      </pc:sldChg>
      <pc:sldChg chg="addSp delSp modSp add mod">
        <pc:chgData name="Meeran Qazi" userId="6ee84d2fe6ad4359" providerId="LiveId" clId="{34450E7D-9702-400D-9D01-FA08CD2288CE}" dt="2025-03-22T15:31:54.119" v="31" actId="1076"/>
        <pc:sldMkLst>
          <pc:docMk/>
          <pc:sldMk cId="3599470550" sldId="315"/>
        </pc:sldMkLst>
        <pc:spChg chg="del mod">
          <ac:chgData name="Meeran Qazi" userId="6ee84d2fe6ad4359" providerId="LiveId" clId="{34450E7D-9702-400D-9D01-FA08CD2288CE}" dt="2025-03-22T15:30:14.290" v="22" actId="478"/>
          <ac:spMkLst>
            <pc:docMk/>
            <pc:sldMk cId="3599470550" sldId="315"/>
            <ac:spMk id="3" creationId="{7DDF3F93-FE52-799A-1519-4E68091A3A6E}"/>
          </ac:spMkLst>
        </pc:spChg>
        <pc:spChg chg="del mod">
          <ac:chgData name="Meeran Qazi" userId="6ee84d2fe6ad4359" providerId="LiveId" clId="{34450E7D-9702-400D-9D01-FA08CD2288CE}" dt="2025-03-22T15:30:07.834" v="20" actId="478"/>
          <ac:spMkLst>
            <pc:docMk/>
            <pc:sldMk cId="3599470550" sldId="315"/>
            <ac:spMk id="4" creationId="{43014326-EEAA-2EE9-02B7-92187618F01B}"/>
          </ac:spMkLst>
        </pc:spChg>
        <pc:spChg chg="add mod">
          <ac:chgData name="Meeran Qazi" userId="6ee84d2fe6ad4359" providerId="LiveId" clId="{34450E7D-9702-400D-9D01-FA08CD2288CE}" dt="2025-03-22T15:30:20.613" v="23"/>
          <ac:spMkLst>
            <pc:docMk/>
            <pc:sldMk cId="3599470550" sldId="315"/>
            <ac:spMk id="5" creationId="{96EE6E6F-E645-A1C0-D864-B299A0D192A4}"/>
          </ac:spMkLst>
        </pc:spChg>
        <pc:spChg chg="del">
          <ac:chgData name="Meeran Qazi" userId="6ee84d2fe6ad4359" providerId="LiveId" clId="{34450E7D-9702-400D-9D01-FA08CD2288CE}" dt="2025-03-22T15:30:25.362" v="24" actId="478"/>
          <ac:spMkLst>
            <pc:docMk/>
            <pc:sldMk cId="3599470550" sldId="315"/>
            <ac:spMk id="6" creationId="{2E23C6E5-A97A-0005-C4EF-4EA918D91383}"/>
          </ac:spMkLst>
        </pc:spChg>
        <pc:spChg chg="mod">
          <ac:chgData name="Meeran Qazi" userId="6ee84d2fe6ad4359" providerId="LiveId" clId="{34450E7D-9702-400D-9D01-FA08CD2288CE}" dt="2025-03-22T15:31:54.119" v="31" actId="1076"/>
          <ac:spMkLst>
            <pc:docMk/>
            <pc:sldMk cId="3599470550" sldId="315"/>
            <ac:spMk id="7" creationId="{4F3B43A6-41D6-36BA-14DF-40207B0EC2AF}"/>
          </ac:spMkLst>
        </pc:spChg>
      </pc:sldChg>
      <pc:sldChg chg="delSp modSp add mod">
        <pc:chgData name="Meeran Qazi" userId="6ee84d2fe6ad4359" providerId="LiveId" clId="{34450E7D-9702-400D-9D01-FA08CD2288CE}" dt="2025-03-23T15:22:05.583" v="235" actId="5793"/>
        <pc:sldMkLst>
          <pc:docMk/>
          <pc:sldMk cId="2228919411" sldId="316"/>
        </pc:sldMkLst>
        <pc:spChg chg="del">
          <ac:chgData name="Meeran Qazi" userId="6ee84d2fe6ad4359" providerId="LiveId" clId="{34450E7D-9702-400D-9D01-FA08CD2288CE}" dt="2025-03-22T15:33:00.072" v="46" actId="478"/>
          <ac:spMkLst>
            <pc:docMk/>
            <pc:sldMk cId="2228919411" sldId="316"/>
            <ac:spMk id="12" creationId="{32C3F659-64CE-8684-08C0-DDEA3BE5BF3B}"/>
          </ac:spMkLst>
        </pc:spChg>
        <pc:spChg chg="mod">
          <ac:chgData name="Meeran Qazi" userId="6ee84d2fe6ad4359" providerId="LiveId" clId="{34450E7D-9702-400D-9D01-FA08CD2288CE}" dt="2025-03-23T15:22:05.583" v="235" actId="5793"/>
          <ac:spMkLst>
            <pc:docMk/>
            <pc:sldMk cId="2228919411" sldId="316"/>
            <ac:spMk id="13" creationId="{DDF826D3-8053-7B8D-9842-3CD86ED0191A}"/>
          </ac:spMkLst>
        </pc:spChg>
        <pc:spChg chg="mod">
          <ac:chgData name="Meeran Qazi" userId="6ee84d2fe6ad4359" providerId="LiveId" clId="{34450E7D-9702-400D-9D01-FA08CD2288CE}" dt="2025-03-22T15:33:32.299" v="54" actId="1076"/>
          <ac:spMkLst>
            <pc:docMk/>
            <pc:sldMk cId="2228919411" sldId="316"/>
            <ac:spMk id="3015" creationId="{06350683-4852-DDE0-D40F-01E48C895458}"/>
          </ac:spMkLst>
        </pc:spChg>
      </pc:sldChg>
      <pc:sldChg chg="delSp modSp add mod">
        <pc:chgData name="Meeran Qazi" userId="6ee84d2fe6ad4359" providerId="LiveId" clId="{34450E7D-9702-400D-9D01-FA08CD2288CE}" dt="2025-03-22T15:36:57.761" v="98" actId="2711"/>
        <pc:sldMkLst>
          <pc:docMk/>
          <pc:sldMk cId="2639835373" sldId="317"/>
        </pc:sldMkLst>
        <pc:spChg chg="del mod">
          <ac:chgData name="Meeran Qazi" userId="6ee84d2fe6ad4359" providerId="LiveId" clId="{34450E7D-9702-400D-9D01-FA08CD2288CE}" dt="2025-03-22T15:36:17.810" v="86" actId="478"/>
          <ac:spMkLst>
            <pc:docMk/>
            <pc:sldMk cId="2639835373" sldId="317"/>
            <ac:spMk id="10" creationId="{8B55EEE6-7E24-BC15-0D9D-E4361B1259A2}"/>
          </ac:spMkLst>
        </pc:spChg>
        <pc:spChg chg="del">
          <ac:chgData name="Meeran Qazi" userId="6ee84d2fe6ad4359" providerId="LiveId" clId="{34450E7D-9702-400D-9D01-FA08CD2288CE}" dt="2025-03-22T15:36:13.247" v="84" actId="478"/>
          <ac:spMkLst>
            <pc:docMk/>
            <pc:sldMk cId="2639835373" sldId="317"/>
            <ac:spMk id="13" creationId="{84CD78BD-7048-59EF-5A13-F8DE7F758730}"/>
          </ac:spMkLst>
        </pc:spChg>
        <pc:spChg chg="mod">
          <ac:chgData name="Meeran Qazi" userId="6ee84d2fe6ad4359" providerId="LiveId" clId="{34450E7D-9702-400D-9D01-FA08CD2288CE}" dt="2025-03-22T15:36:41.286" v="94" actId="1076"/>
          <ac:spMkLst>
            <pc:docMk/>
            <pc:sldMk cId="2639835373" sldId="317"/>
            <ac:spMk id="15" creationId="{54B6FD6F-1406-9F76-4D91-65B2AB672D81}"/>
          </ac:spMkLst>
        </pc:spChg>
        <pc:spChg chg="mod">
          <ac:chgData name="Meeran Qazi" userId="6ee84d2fe6ad4359" providerId="LiveId" clId="{34450E7D-9702-400D-9D01-FA08CD2288CE}" dt="2025-03-22T15:36:57.761" v="98" actId="2711"/>
          <ac:spMkLst>
            <pc:docMk/>
            <pc:sldMk cId="2639835373" sldId="317"/>
            <ac:spMk id="17" creationId="{7A3D2FB9-F09A-6A38-24B2-259375C10AC1}"/>
          </ac:spMkLst>
        </pc:spChg>
      </pc:sldChg>
      <pc:sldChg chg="add">
        <pc:chgData name="Meeran Qazi" userId="6ee84d2fe6ad4359" providerId="LiveId" clId="{34450E7D-9702-400D-9D01-FA08CD2288CE}" dt="2025-03-23T15:00:07.908" v="201"/>
        <pc:sldMkLst>
          <pc:docMk/>
          <pc:sldMk cId="2508430263" sldId="318"/>
        </pc:sldMkLst>
      </pc:sldChg>
      <pc:sldChg chg="new">
        <pc:chgData name="Meeran Qazi" userId="6ee84d2fe6ad4359" providerId="LiveId" clId="{34450E7D-9702-400D-9D01-FA08CD2288CE}" dt="2025-03-23T15:11:05.049" v="206" actId="680"/>
        <pc:sldMkLst>
          <pc:docMk/>
          <pc:sldMk cId="2624708557" sldId="319"/>
        </pc:sldMkLst>
      </pc:sldChg>
      <pc:sldChg chg="addSp modSp new mod">
        <pc:chgData name="Meeran Qazi" userId="6ee84d2fe6ad4359" providerId="LiveId" clId="{34450E7D-9702-400D-9D01-FA08CD2288CE}" dt="2025-03-23T15:14:31.514" v="233" actId="1076"/>
        <pc:sldMkLst>
          <pc:docMk/>
          <pc:sldMk cId="4293359988" sldId="320"/>
        </pc:sldMkLst>
        <pc:spChg chg="mod">
          <ac:chgData name="Meeran Qazi" userId="6ee84d2fe6ad4359" providerId="LiveId" clId="{34450E7D-9702-400D-9D01-FA08CD2288CE}" dt="2025-03-23T15:11:29.755" v="217" actId="20577"/>
          <ac:spMkLst>
            <pc:docMk/>
            <pc:sldMk cId="4293359988" sldId="320"/>
            <ac:spMk id="2" creationId="{3EDE8CC5-112A-FC31-F3FA-BA5CBD9A31F9}"/>
          </ac:spMkLst>
        </pc:spChg>
        <pc:spChg chg="add mod">
          <ac:chgData name="Meeran Qazi" userId="6ee84d2fe6ad4359" providerId="LiveId" clId="{34450E7D-9702-400D-9D01-FA08CD2288CE}" dt="2025-03-23T15:14:31.514" v="233" actId="1076"/>
          <ac:spMkLst>
            <pc:docMk/>
            <pc:sldMk cId="4293359988" sldId="320"/>
            <ac:spMk id="3" creationId="{F1D156C7-0A31-BFFB-3174-F6A478F5A5F4}"/>
          </ac:spMkLst>
        </pc:spChg>
      </pc:sldChg>
      <pc:sldMasterChg chg="delSldLayout">
        <pc:chgData name="Meeran Qazi" userId="6ee84d2fe6ad4359" providerId="LiveId" clId="{34450E7D-9702-400D-9D01-FA08CD2288CE}" dt="2025-03-23T15:10:20.142" v="205" actId="47"/>
        <pc:sldMasterMkLst>
          <pc:docMk/>
          <pc:sldMasterMk cId="0" sldId="2147483679"/>
        </pc:sldMasterMkLst>
        <pc:sldLayoutChg chg="del">
          <pc:chgData name="Meeran Qazi" userId="6ee84d2fe6ad4359" providerId="LiveId" clId="{34450E7D-9702-400D-9D01-FA08CD2288CE}" dt="2025-03-22T15:41:11.642" v="196" actId="47"/>
          <pc:sldLayoutMkLst>
            <pc:docMk/>
            <pc:sldMasterMk cId="0" sldId="2147483679"/>
            <pc:sldLayoutMk cId="0" sldId="2147483653"/>
          </pc:sldLayoutMkLst>
        </pc:sldLayoutChg>
        <pc:sldLayoutChg chg="del">
          <pc:chgData name="Meeran Qazi" userId="6ee84d2fe6ad4359" providerId="LiveId" clId="{34450E7D-9702-400D-9D01-FA08CD2288CE}" dt="2025-03-22T15:41:11.642" v="196" actId="47"/>
          <pc:sldLayoutMkLst>
            <pc:docMk/>
            <pc:sldMasterMk cId="0" sldId="2147483679"/>
            <pc:sldLayoutMk cId="0" sldId="2147483654"/>
          </pc:sldLayoutMkLst>
        </pc:sldLayoutChg>
        <pc:sldLayoutChg chg="del">
          <pc:chgData name="Meeran Qazi" userId="6ee84d2fe6ad4359" providerId="LiveId" clId="{34450E7D-9702-400D-9D01-FA08CD2288CE}" dt="2025-03-22T15:26:55.751" v="1" actId="47"/>
          <pc:sldLayoutMkLst>
            <pc:docMk/>
            <pc:sldMasterMk cId="0" sldId="2147483679"/>
            <pc:sldLayoutMk cId="0" sldId="2147483655"/>
          </pc:sldLayoutMkLst>
        </pc:sldLayoutChg>
        <pc:sldLayoutChg chg="del">
          <pc:chgData name="Meeran Qazi" userId="6ee84d2fe6ad4359" providerId="LiveId" clId="{34450E7D-9702-400D-9D01-FA08CD2288CE}" dt="2025-03-22T15:41:11.642" v="196" actId="47"/>
          <pc:sldLayoutMkLst>
            <pc:docMk/>
            <pc:sldMasterMk cId="0" sldId="2147483679"/>
            <pc:sldLayoutMk cId="0" sldId="2147483656"/>
          </pc:sldLayoutMkLst>
        </pc:sldLayoutChg>
        <pc:sldLayoutChg chg="del">
          <pc:chgData name="Meeran Qazi" userId="6ee84d2fe6ad4359" providerId="LiveId" clId="{34450E7D-9702-400D-9D01-FA08CD2288CE}" dt="2025-03-22T15:41:11.642" v="196" actId="47"/>
          <pc:sldLayoutMkLst>
            <pc:docMk/>
            <pc:sldMasterMk cId="0" sldId="2147483679"/>
            <pc:sldLayoutMk cId="0" sldId="2147483657"/>
          </pc:sldLayoutMkLst>
        </pc:sldLayoutChg>
        <pc:sldLayoutChg chg="del">
          <pc:chgData name="Meeran Qazi" userId="6ee84d2fe6ad4359" providerId="LiveId" clId="{34450E7D-9702-400D-9D01-FA08CD2288CE}" dt="2025-03-23T15:10:20.142" v="205" actId="47"/>
          <pc:sldLayoutMkLst>
            <pc:docMk/>
            <pc:sldMasterMk cId="0" sldId="2147483679"/>
            <pc:sldLayoutMk cId="0" sldId="2147483660"/>
          </pc:sldLayoutMkLst>
        </pc:sldLayoutChg>
        <pc:sldLayoutChg chg="del">
          <pc:chgData name="Meeran Qazi" userId="6ee84d2fe6ad4359" providerId="LiveId" clId="{34450E7D-9702-400D-9D01-FA08CD2288CE}" dt="2025-03-22T15:26:52.059" v="0" actId="47"/>
          <pc:sldLayoutMkLst>
            <pc:docMk/>
            <pc:sldMasterMk cId="0" sldId="2147483679"/>
            <pc:sldLayoutMk cId="0" sldId="2147483663"/>
          </pc:sldLayoutMkLst>
        </pc:sldLayoutChg>
        <pc:sldLayoutChg chg="del">
          <pc:chgData name="Meeran Qazi" userId="6ee84d2fe6ad4359" providerId="LiveId" clId="{34450E7D-9702-400D-9D01-FA08CD2288CE}" dt="2025-03-22T15:41:11.642" v="196" actId="47"/>
          <pc:sldLayoutMkLst>
            <pc:docMk/>
            <pc:sldMasterMk cId="0" sldId="2147483679"/>
            <pc:sldLayoutMk cId="0" sldId="2147483664"/>
          </pc:sldLayoutMkLst>
        </pc:sldLayoutChg>
        <pc:sldLayoutChg chg="del">
          <pc:chgData name="Meeran Qazi" userId="6ee84d2fe6ad4359" providerId="LiveId" clId="{34450E7D-9702-400D-9D01-FA08CD2288CE}" dt="2025-03-22T15:41:11.642" v="196" actId="47"/>
          <pc:sldLayoutMkLst>
            <pc:docMk/>
            <pc:sldMasterMk cId="0" sldId="2147483679"/>
            <pc:sldLayoutMk cId="0" sldId="2147483666"/>
          </pc:sldLayoutMkLst>
        </pc:sldLayoutChg>
        <pc:sldLayoutChg chg="del">
          <pc:chgData name="Meeran Qazi" userId="6ee84d2fe6ad4359" providerId="LiveId" clId="{34450E7D-9702-400D-9D01-FA08CD2288CE}" dt="2025-03-22T15:41:11.642" v="196" actId="47"/>
          <pc:sldLayoutMkLst>
            <pc:docMk/>
            <pc:sldMasterMk cId="0" sldId="2147483679"/>
            <pc:sldLayoutMk cId="0" sldId="2147483668"/>
          </pc:sldLayoutMkLst>
        </pc:sldLayoutChg>
        <pc:sldLayoutChg chg="del">
          <pc:chgData name="Meeran Qazi" userId="6ee84d2fe6ad4359" providerId="LiveId" clId="{34450E7D-9702-400D-9D01-FA08CD2288CE}" dt="2025-03-22T15:41:11.642" v="196" actId="47"/>
          <pc:sldLayoutMkLst>
            <pc:docMk/>
            <pc:sldMasterMk cId="0" sldId="2147483679"/>
            <pc:sldLayoutMk cId="0" sldId="2147483669"/>
          </pc:sldLayoutMkLst>
        </pc:sldLayoutChg>
        <pc:sldLayoutChg chg="del">
          <pc:chgData name="Meeran Qazi" userId="6ee84d2fe6ad4359" providerId="LiveId" clId="{34450E7D-9702-400D-9D01-FA08CD2288CE}" dt="2025-03-22T15:41:11.642" v="196" actId="47"/>
          <pc:sldLayoutMkLst>
            <pc:docMk/>
            <pc:sldMasterMk cId="0" sldId="2147483679"/>
            <pc:sldLayoutMk cId="0" sldId="2147483670"/>
          </pc:sldLayoutMkLst>
        </pc:sldLayoutChg>
        <pc:sldLayoutChg chg="del">
          <pc:chgData name="Meeran Qazi" userId="6ee84d2fe6ad4359" providerId="LiveId" clId="{34450E7D-9702-400D-9D01-FA08CD2288CE}" dt="2025-03-22T15:41:11.642" v="196" actId="47"/>
          <pc:sldLayoutMkLst>
            <pc:docMk/>
            <pc:sldMasterMk cId="0" sldId="2147483679"/>
            <pc:sldLayoutMk cId="0" sldId="2147483671"/>
          </pc:sldLayoutMkLst>
        </pc:sldLayoutChg>
        <pc:sldLayoutChg chg="del">
          <pc:chgData name="Meeran Qazi" userId="6ee84d2fe6ad4359" providerId="LiveId" clId="{34450E7D-9702-400D-9D01-FA08CD2288CE}" dt="2025-03-22T15:41:11.642" v="196" actId="47"/>
          <pc:sldLayoutMkLst>
            <pc:docMk/>
            <pc:sldMasterMk cId="0" sldId="2147483679"/>
            <pc:sldLayoutMk cId="0" sldId="2147483672"/>
          </pc:sldLayoutMkLst>
        </pc:sldLayoutChg>
        <pc:sldLayoutChg chg="del">
          <pc:chgData name="Meeran Qazi" userId="6ee84d2fe6ad4359" providerId="LiveId" clId="{34450E7D-9702-400D-9D01-FA08CD2288CE}" dt="2025-03-22T15:41:11.642" v="196" actId="47"/>
          <pc:sldLayoutMkLst>
            <pc:docMk/>
            <pc:sldMasterMk cId="0" sldId="2147483679"/>
            <pc:sldLayoutMk cId="0" sldId="2147483673"/>
          </pc:sldLayoutMkLst>
        </pc:sldLayoutChg>
      </pc:sldMasterChg>
      <pc:sldMasterChg chg="del delSldLayout">
        <pc:chgData name="Meeran Qazi" userId="6ee84d2fe6ad4359" providerId="LiveId" clId="{34450E7D-9702-400D-9D01-FA08CD2288CE}" dt="2025-03-22T15:41:11.642" v="196" actId="47"/>
        <pc:sldMasterMkLst>
          <pc:docMk/>
          <pc:sldMasterMk cId="0" sldId="2147483680"/>
        </pc:sldMasterMkLst>
        <pc:sldLayoutChg chg="del">
          <pc:chgData name="Meeran Qazi" userId="6ee84d2fe6ad4359" providerId="LiveId" clId="{34450E7D-9702-400D-9D01-FA08CD2288CE}" dt="2025-03-22T15:41:11.642" v="196" actId="47"/>
          <pc:sldLayoutMkLst>
            <pc:docMk/>
            <pc:sldMasterMk cId="0" sldId="2147483680"/>
            <pc:sldLayoutMk cId="0" sldId="2147483677"/>
          </pc:sldLayoutMkLst>
        </pc:sldLayoutChg>
        <pc:sldLayoutChg chg="del">
          <pc:chgData name="Meeran Qazi" userId="6ee84d2fe6ad4359" providerId="LiveId" clId="{34450E7D-9702-400D-9D01-FA08CD2288CE}" dt="2025-03-22T15:41:11.642" v="196" actId="47"/>
          <pc:sldLayoutMkLst>
            <pc:docMk/>
            <pc:sldMasterMk cId="0" sldId="2147483680"/>
            <pc:sldLayoutMk cId="0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5">
          <a:extLst>
            <a:ext uri="{FF2B5EF4-FFF2-40B4-BE49-F238E27FC236}">
              <a16:creationId xmlns:a16="http://schemas.microsoft.com/office/drawing/2014/main" id="{29BE5085-6593-B539-B625-0CF6BBAAC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gedfa3e31c0_2_20153:notes">
            <a:extLst>
              <a:ext uri="{FF2B5EF4-FFF2-40B4-BE49-F238E27FC236}">
                <a16:creationId xmlns:a16="http://schemas.microsoft.com/office/drawing/2014/main" id="{C2430E61-51B0-F0D7-F88A-9B1BAC92F1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7" name="Google Shape;3037;gedfa3e31c0_2_20153:notes">
            <a:extLst>
              <a:ext uri="{FF2B5EF4-FFF2-40B4-BE49-F238E27FC236}">
                <a16:creationId xmlns:a16="http://schemas.microsoft.com/office/drawing/2014/main" id="{724DB9B2-2512-99BA-E1D4-1D9F6EB8CE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59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Google Shape;3082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3" name="Google Shape;3083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gedfa3e31c0_2_20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3" name="Google Shape;3923;gedfa3e31c0_2_20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7" name="Google Shape;3257;gedfa3e31c0_2_20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8" name="Google Shape;3258;gedfa3e31c0_2_20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gedfa3e31c0_2_20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3" name="Google Shape;3343;gedfa3e31c0_2_20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" name="Google Shape;3528;gedfa3e31c0_2_20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9" name="Google Shape;3529;gedfa3e31c0_2_20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gedfa3e31c0_2_19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0" name="Google Shape;3700;gedfa3e31c0_2_19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" name="Google Shape;3179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0" name="Google Shape;3180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8">
          <a:extLst>
            <a:ext uri="{FF2B5EF4-FFF2-40B4-BE49-F238E27FC236}">
              <a16:creationId xmlns:a16="http://schemas.microsoft.com/office/drawing/2014/main" id="{BAB05DA8-F7DC-F2B3-E717-2C6A1F98E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gedfa3e31c0_2_19290:notes">
            <a:extLst>
              <a:ext uri="{FF2B5EF4-FFF2-40B4-BE49-F238E27FC236}">
                <a16:creationId xmlns:a16="http://schemas.microsoft.com/office/drawing/2014/main" id="{1FF8DF1C-5D58-98FB-D870-032803BB5F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0" name="Google Shape;3700;gedfa3e31c0_2_19290:notes">
            <a:extLst>
              <a:ext uri="{FF2B5EF4-FFF2-40B4-BE49-F238E27FC236}">
                <a16:creationId xmlns:a16="http://schemas.microsoft.com/office/drawing/2014/main" id="{425909A8-109C-37D6-A92C-AF5B717DF2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020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2" name="Google Shape;4142;gedfa3e31c0_2_20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3" name="Google Shape;4143;gedfa3e31c0_2_20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4" name="Google Shape;2774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2" name="Google Shape;2912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gedfa3e31c0_2_20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6" name="Google Shape;2976;gedfa3e31c0_2_20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4">
          <a:extLst>
            <a:ext uri="{FF2B5EF4-FFF2-40B4-BE49-F238E27FC236}">
              <a16:creationId xmlns:a16="http://schemas.microsoft.com/office/drawing/2014/main" id="{D53C9FC2-2D74-71CF-4ABB-B1D360514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gedfa3e31c0_2_20576:notes">
            <a:extLst>
              <a:ext uri="{FF2B5EF4-FFF2-40B4-BE49-F238E27FC236}">
                <a16:creationId xmlns:a16="http://schemas.microsoft.com/office/drawing/2014/main" id="{3D94675A-729B-D99E-38A7-839329750E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6" name="Google Shape;2976;gedfa3e31c0_2_20576:notes">
            <a:extLst>
              <a:ext uri="{FF2B5EF4-FFF2-40B4-BE49-F238E27FC236}">
                <a16:creationId xmlns:a16="http://schemas.microsoft.com/office/drawing/2014/main" id="{7C44FBD0-838F-A329-C1F4-DFDE1DDAF7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197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3" name="Google Shape;3013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1">
          <a:extLst>
            <a:ext uri="{FF2B5EF4-FFF2-40B4-BE49-F238E27FC236}">
              <a16:creationId xmlns:a16="http://schemas.microsoft.com/office/drawing/2014/main" id="{07E70FCC-9A9E-C4EA-830F-A21D9C436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gf11272de0f_0_80:notes">
            <a:extLst>
              <a:ext uri="{FF2B5EF4-FFF2-40B4-BE49-F238E27FC236}">
                <a16:creationId xmlns:a16="http://schemas.microsoft.com/office/drawing/2014/main" id="{EA61839B-E9D6-A8F4-8D82-3461BFA362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3" name="Google Shape;3013;gf11272de0f_0_80:notes">
            <a:extLst>
              <a:ext uri="{FF2B5EF4-FFF2-40B4-BE49-F238E27FC236}">
                <a16:creationId xmlns:a16="http://schemas.microsoft.com/office/drawing/2014/main" id="{6195F54E-E222-ADE1-A6D3-94915D175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097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0">
          <a:extLst>
            <a:ext uri="{FF2B5EF4-FFF2-40B4-BE49-F238E27FC236}">
              <a16:creationId xmlns:a16="http://schemas.microsoft.com/office/drawing/2014/main" id="{135DCB83-60A5-28F4-2083-8A1AC61A8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gf11272de0f_0_12:notes">
            <a:extLst>
              <a:ext uri="{FF2B5EF4-FFF2-40B4-BE49-F238E27FC236}">
                <a16:creationId xmlns:a16="http://schemas.microsoft.com/office/drawing/2014/main" id="{957DE3FC-C588-1F6F-3BF5-7BEED5378F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2" name="Google Shape;2912;gf11272de0f_0_12:notes">
            <a:extLst>
              <a:ext uri="{FF2B5EF4-FFF2-40B4-BE49-F238E27FC236}">
                <a16:creationId xmlns:a16="http://schemas.microsoft.com/office/drawing/2014/main" id="{9F2F253B-E7B3-6346-5726-667CE789A6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047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gedfa3e31c0_2_20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7" name="Google Shape;3037;gedfa3e31c0_2_20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32113"/>
            <a:ext cx="6508800" cy="19986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1675175" y="3099088"/>
            <a:ext cx="5793600" cy="9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5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2_1"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3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651" name="Google Shape;2651;p3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059557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2721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858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1208500" y="2089070"/>
            <a:ext cx="67269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208650" y="3054420"/>
            <a:ext cx="67269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50" y="1168380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215425"/>
            <a:ext cx="6772200" cy="81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045400"/>
            <a:ext cx="66462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910725"/>
            <a:ext cx="2130300" cy="1304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310138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208800"/>
            <a:ext cx="47295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3325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0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1" r:id="rId7"/>
    <p:sldLayoutId id="2147483662" r:id="rId8"/>
    <p:sldLayoutId id="2147483665" r:id="rId9"/>
    <p:sldLayoutId id="2147483667" r:id="rId10"/>
    <p:sldLayoutId id="2147483674" r:id="rId11"/>
    <p:sldLayoutId id="2147483675" r:id="rId12"/>
    <p:sldLayoutId id="2147483676" r:id="rId13"/>
    <p:sldLayoutId id="2147483680" r:id="rId14"/>
    <p:sldLayoutId id="214748368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0" name="Google Shape;2700;p34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701" name="Google Shape;2701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7" name="Google Shape;2707;p34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708" name="Google Shape;2708;p3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4" name="Google Shape;2714;p34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715" name="Google Shape;2715;p3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0" name="Google Shape;2720;p34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721" name="Google Shape;2721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22" name="Google Shape;2722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2" name="Google Shape;2732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33" name="Google Shape;2733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43" name="Google Shape;2743;p34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44" name="Google Shape;2744;p3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8" name="Google Shape;2758;p34"/>
          <p:cNvSpPr txBox="1">
            <a:spLocks noGrp="1"/>
          </p:cNvSpPr>
          <p:nvPr>
            <p:ph type="ctrTitle"/>
          </p:nvPr>
        </p:nvSpPr>
        <p:spPr>
          <a:xfrm>
            <a:off x="1435705" y="1482590"/>
            <a:ext cx="6508800" cy="19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dirty="0"/>
              <a:t>Predicting Earning Manipulation by Indian Firms using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8">
          <a:extLst>
            <a:ext uri="{FF2B5EF4-FFF2-40B4-BE49-F238E27FC236}">
              <a16:creationId xmlns:a16="http://schemas.microsoft.com/office/drawing/2014/main" id="{990E1E3F-93F0-39F3-3FD3-AB319E011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6" name="Google Shape;3046;p42">
            <a:extLst>
              <a:ext uri="{FF2B5EF4-FFF2-40B4-BE49-F238E27FC236}">
                <a16:creationId xmlns:a16="http://schemas.microsoft.com/office/drawing/2014/main" id="{873B0FD7-2257-F2C6-A4CE-740395BA29A8}"/>
              </a:ext>
            </a:extLst>
          </p:cNvPr>
          <p:cNvGrpSpPr/>
          <p:nvPr/>
        </p:nvGrpSpPr>
        <p:grpSpPr>
          <a:xfrm>
            <a:off x="5419567" y="4501791"/>
            <a:ext cx="1105976" cy="133969"/>
            <a:chOff x="8183182" y="663852"/>
            <a:chExt cx="1475028" cy="178673"/>
          </a:xfrm>
        </p:grpSpPr>
        <p:grpSp>
          <p:nvGrpSpPr>
            <p:cNvPr id="3047" name="Google Shape;3047;p42">
              <a:extLst>
                <a:ext uri="{FF2B5EF4-FFF2-40B4-BE49-F238E27FC236}">
                  <a16:creationId xmlns:a16="http://schemas.microsoft.com/office/drawing/2014/main" id="{7ED0741C-C804-5C9E-DA16-B602069C1940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48" name="Google Shape;3048;p42">
                <a:extLst>
                  <a:ext uri="{FF2B5EF4-FFF2-40B4-BE49-F238E27FC236}">
                    <a16:creationId xmlns:a16="http://schemas.microsoft.com/office/drawing/2014/main" id="{B2AE0C97-F426-4243-878F-8B2916C5F263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49" name="Google Shape;3049;p42">
                <a:extLst>
                  <a:ext uri="{FF2B5EF4-FFF2-40B4-BE49-F238E27FC236}">
                    <a16:creationId xmlns:a16="http://schemas.microsoft.com/office/drawing/2014/main" id="{545FF021-3F33-AA81-8BCE-C2DE4F2D85E0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50" name="Google Shape;3050;p42">
                <a:extLst>
                  <a:ext uri="{FF2B5EF4-FFF2-40B4-BE49-F238E27FC236}">
                    <a16:creationId xmlns:a16="http://schemas.microsoft.com/office/drawing/2014/main" id="{8BA60C68-78B9-7DF0-3565-C87B87A74833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51" name="Google Shape;3051;p42">
                <a:extLst>
                  <a:ext uri="{FF2B5EF4-FFF2-40B4-BE49-F238E27FC236}">
                    <a16:creationId xmlns:a16="http://schemas.microsoft.com/office/drawing/2014/main" id="{78F3610A-9537-9428-CD23-28C5FDF32D46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52" name="Google Shape;3052;p42">
                <a:extLst>
                  <a:ext uri="{FF2B5EF4-FFF2-40B4-BE49-F238E27FC236}">
                    <a16:creationId xmlns:a16="http://schemas.microsoft.com/office/drawing/2014/main" id="{D449998B-5A5F-B633-56B4-6DC2B0EED7C5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53" name="Google Shape;3053;p42">
                <a:extLst>
                  <a:ext uri="{FF2B5EF4-FFF2-40B4-BE49-F238E27FC236}">
                    <a16:creationId xmlns:a16="http://schemas.microsoft.com/office/drawing/2014/main" id="{651CF81B-8E6E-05ED-88EA-0B3ECB11EDA7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54" name="Google Shape;3054;p42">
                <a:extLst>
                  <a:ext uri="{FF2B5EF4-FFF2-40B4-BE49-F238E27FC236}">
                    <a16:creationId xmlns:a16="http://schemas.microsoft.com/office/drawing/2014/main" id="{ADA7D7E1-A29D-B917-57F9-CC757F8E1098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55" name="Google Shape;3055;p42">
                <a:extLst>
                  <a:ext uri="{FF2B5EF4-FFF2-40B4-BE49-F238E27FC236}">
                    <a16:creationId xmlns:a16="http://schemas.microsoft.com/office/drawing/2014/main" id="{1AA99CE7-5593-E44A-396B-8E3891453B7E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56" name="Google Shape;3056;p42">
                <a:extLst>
                  <a:ext uri="{FF2B5EF4-FFF2-40B4-BE49-F238E27FC236}">
                    <a16:creationId xmlns:a16="http://schemas.microsoft.com/office/drawing/2014/main" id="{A19CD49B-6689-1078-847F-5F4E59C732B1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57" name="Google Shape;3057;p42">
                <a:extLst>
                  <a:ext uri="{FF2B5EF4-FFF2-40B4-BE49-F238E27FC236}">
                    <a16:creationId xmlns:a16="http://schemas.microsoft.com/office/drawing/2014/main" id="{BF51BBBB-0AE5-31E1-DB12-6127D4F1134E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58" name="Google Shape;3058;p42">
              <a:extLst>
                <a:ext uri="{FF2B5EF4-FFF2-40B4-BE49-F238E27FC236}">
                  <a16:creationId xmlns:a16="http://schemas.microsoft.com/office/drawing/2014/main" id="{C6ED6884-45F3-DD0F-3968-4F01064A25B0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59" name="Google Shape;3059;p42">
                <a:extLst>
                  <a:ext uri="{FF2B5EF4-FFF2-40B4-BE49-F238E27FC236}">
                    <a16:creationId xmlns:a16="http://schemas.microsoft.com/office/drawing/2014/main" id="{BB9AB51D-B789-F94D-7022-A322EC6D8C0A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60" name="Google Shape;3060;p42">
                <a:extLst>
                  <a:ext uri="{FF2B5EF4-FFF2-40B4-BE49-F238E27FC236}">
                    <a16:creationId xmlns:a16="http://schemas.microsoft.com/office/drawing/2014/main" id="{B97D8BB7-2BB6-1D86-7437-EAE439314C59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61" name="Google Shape;3061;p42">
                <a:extLst>
                  <a:ext uri="{FF2B5EF4-FFF2-40B4-BE49-F238E27FC236}">
                    <a16:creationId xmlns:a16="http://schemas.microsoft.com/office/drawing/2014/main" id="{5B17030A-29DD-3125-E6FC-3B7843EEA69C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62" name="Google Shape;3062;p42">
                <a:extLst>
                  <a:ext uri="{FF2B5EF4-FFF2-40B4-BE49-F238E27FC236}">
                    <a16:creationId xmlns:a16="http://schemas.microsoft.com/office/drawing/2014/main" id="{EC247AF2-1F5F-A5A2-A3DB-673F8480C97D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63" name="Google Shape;3063;p42">
                <a:extLst>
                  <a:ext uri="{FF2B5EF4-FFF2-40B4-BE49-F238E27FC236}">
                    <a16:creationId xmlns:a16="http://schemas.microsoft.com/office/drawing/2014/main" id="{C2B41895-B405-BCD6-652F-F0E051D21A4D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64" name="Google Shape;3064;p42">
                <a:extLst>
                  <a:ext uri="{FF2B5EF4-FFF2-40B4-BE49-F238E27FC236}">
                    <a16:creationId xmlns:a16="http://schemas.microsoft.com/office/drawing/2014/main" id="{4D98A33F-F6B1-26D0-601D-512150896E3E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65" name="Google Shape;3065;p42">
                <a:extLst>
                  <a:ext uri="{FF2B5EF4-FFF2-40B4-BE49-F238E27FC236}">
                    <a16:creationId xmlns:a16="http://schemas.microsoft.com/office/drawing/2014/main" id="{FF5EB869-1EE8-39F8-5622-D41DE5A8D584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66" name="Google Shape;3066;p42">
                <a:extLst>
                  <a:ext uri="{FF2B5EF4-FFF2-40B4-BE49-F238E27FC236}">
                    <a16:creationId xmlns:a16="http://schemas.microsoft.com/office/drawing/2014/main" id="{052D8939-3629-30C4-946A-217E23FAE5BB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67" name="Google Shape;3067;p42">
                <a:extLst>
                  <a:ext uri="{FF2B5EF4-FFF2-40B4-BE49-F238E27FC236}">
                    <a16:creationId xmlns:a16="http://schemas.microsoft.com/office/drawing/2014/main" id="{38B3A14A-76A3-3DE1-9059-6EF8A2EE2296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68" name="Google Shape;3068;p42">
                <a:extLst>
                  <a:ext uri="{FF2B5EF4-FFF2-40B4-BE49-F238E27FC236}">
                    <a16:creationId xmlns:a16="http://schemas.microsoft.com/office/drawing/2014/main" id="{12F5A052-38B5-89A3-BF06-2654C66933F0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B6FD6F-1406-9F76-4D91-65B2AB672D81}"/>
              </a:ext>
            </a:extLst>
          </p:cNvPr>
          <p:cNvSpPr txBox="1"/>
          <p:nvPr/>
        </p:nvSpPr>
        <p:spPr>
          <a:xfrm>
            <a:off x="1902326" y="590648"/>
            <a:ext cx="6442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Exo" panose="020B0604020202020204" charset="0"/>
              </a:rPr>
              <a:t>How does it work?</a:t>
            </a:r>
            <a:endParaRPr lang="en-IN" sz="3200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D2FB9-F09A-6A38-24B2-259375C10AC1}"/>
              </a:ext>
            </a:extLst>
          </p:cNvPr>
          <p:cNvSpPr txBox="1"/>
          <p:nvPr/>
        </p:nvSpPr>
        <p:spPr>
          <a:xfrm>
            <a:off x="1590070" y="2110214"/>
            <a:ext cx="77611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M-Score is calculated 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	M-Score = (Weighted Sum of 8 Financial Ratios)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Exo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Threshold Interpretation: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Ex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	M-Score &gt; -2.22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 →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High probability of manipulation.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Ex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	M-Score &lt; -2.22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 →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Low probability of manipulation.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Ex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Ex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35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2" name="Google Shape;3092;p43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93" name="Google Shape;3093;p4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8" name="Google Shape;3098;p43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99" name="Google Shape;3099;p4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00" name="Google Shape;3100;p4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4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4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4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4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4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4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4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4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4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0" name="Google Shape;3110;p4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11" name="Google Shape;3111;p4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4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4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4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4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4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4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4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4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4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BB2EF6-BBEF-6338-2420-EF95F26DC0AA}"/>
              </a:ext>
            </a:extLst>
          </p:cNvPr>
          <p:cNvSpPr txBox="1"/>
          <p:nvPr/>
        </p:nvSpPr>
        <p:spPr>
          <a:xfrm>
            <a:off x="1263981" y="951534"/>
            <a:ext cx="71018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1" dirty="0">
                <a:solidFill>
                  <a:schemeClr val="bg1"/>
                </a:solidFill>
                <a:latin typeface="Exo" panose="020B0604020202020204" charset="0"/>
              </a:rPr>
              <a:t>Ratios Used in the </a:t>
            </a:r>
            <a:r>
              <a:rPr lang="en-IN" sz="2800" b="1" dirty="0" err="1">
                <a:solidFill>
                  <a:schemeClr val="bg1"/>
                </a:solidFill>
                <a:latin typeface="Exo" panose="020B0604020202020204" charset="0"/>
              </a:rPr>
              <a:t>Beneish</a:t>
            </a:r>
            <a:r>
              <a:rPr lang="en-IN" sz="2800" b="1" dirty="0">
                <a:solidFill>
                  <a:schemeClr val="bg1"/>
                </a:solidFill>
                <a:latin typeface="Exo" panose="020B0604020202020204" charset="0"/>
              </a:rPr>
              <a:t> Model:</a:t>
            </a:r>
          </a:p>
          <a:p>
            <a:pPr>
              <a:buNone/>
            </a:pPr>
            <a:endParaRPr lang="en-IN" b="1" dirty="0">
              <a:solidFill>
                <a:schemeClr val="bg1"/>
              </a:solidFill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  <a:latin typeface="Exo" panose="020B0604020202020204" charset="0"/>
              </a:rPr>
              <a:t>Days Sales in Receivables Index (DSRI)</a:t>
            </a:r>
            <a:r>
              <a:rPr lang="en-IN" dirty="0">
                <a:solidFill>
                  <a:schemeClr val="bg1"/>
                </a:solidFill>
                <a:latin typeface="Exo" panose="020B0604020202020204" charset="0"/>
              </a:rPr>
              <a:t> – Measures revenue recognition practices.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  <a:latin typeface="Exo" panose="020B0604020202020204" charset="0"/>
              </a:rPr>
              <a:t>Gross Margin Index (GMI)</a:t>
            </a:r>
            <a:r>
              <a:rPr lang="en-IN" dirty="0">
                <a:solidFill>
                  <a:schemeClr val="bg1"/>
                </a:solidFill>
                <a:latin typeface="Exo" panose="020B0604020202020204" charset="0"/>
              </a:rPr>
              <a:t> – Identifies declining profitability trends.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  <a:latin typeface="Exo" panose="020B0604020202020204" charset="0"/>
              </a:rPr>
              <a:t>Asset Quality Index (AQI)</a:t>
            </a:r>
            <a:r>
              <a:rPr lang="en-IN" dirty="0">
                <a:solidFill>
                  <a:schemeClr val="bg1"/>
                </a:solidFill>
                <a:latin typeface="Exo" panose="020B0604020202020204" charset="0"/>
              </a:rPr>
              <a:t> – Tracks changes in asset composition.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  <a:latin typeface="Exo" panose="020B0604020202020204" charset="0"/>
              </a:rPr>
              <a:t>Sales Growth Index (SGI)</a:t>
            </a:r>
            <a:r>
              <a:rPr lang="en-IN" dirty="0">
                <a:solidFill>
                  <a:schemeClr val="bg1"/>
                </a:solidFill>
                <a:latin typeface="Exo" panose="020B0604020202020204" charset="0"/>
              </a:rPr>
              <a:t> – Flags high sales growth that may lead to fraud pressure.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  <a:latin typeface="Exo" panose="020B0604020202020204" charset="0"/>
              </a:rPr>
              <a:t>Depreciation Index (DI)</a:t>
            </a:r>
            <a:r>
              <a:rPr lang="en-IN" dirty="0">
                <a:solidFill>
                  <a:schemeClr val="bg1"/>
                </a:solidFill>
                <a:latin typeface="Exo" panose="020B0604020202020204" charset="0"/>
              </a:rPr>
              <a:t> – Examines unusual changes in depreciation rates.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  <a:latin typeface="Exo" panose="020B0604020202020204" charset="0"/>
              </a:rPr>
              <a:t>Sales, General &amp; Administrative Expenses Index (SGAI)</a:t>
            </a:r>
            <a:r>
              <a:rPr lang="en-IN" dirty="0">
                <a:solidFill>
                  <a:schemeClr val="bg1"/>
                </a:solidFill>
                <a:latin typeface="Exo" panose="020B0604020202020204" charset="0"/>
              </a:rPr>
              <a:t> – Identifies expense manipulations.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  <a:latin typeface="Exo" panose="020B0604020202020204" charset="0"/>
              </a:rPr>
              <a:t>Accrual to Asset Ratio (ACCR)</a:t>
            </a:r>
            <a:r>
              <a:rPr lang="en-IN" dirty="0">
                <a:solidFill>
                  <a:schemeClr val="bg1"/>
                </a:solidFill>
                <a:latin typeface="Exo" panose="020B0604020202020204" charset="0"/>
              </a:rPr>
              <a:t> – Detects excessive accrual-based earnings.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  <a:latin typeface="Exo" panose="020B0604020202020204" charset="0"/>
              </a:rPr>
              <a:t>Leverage Index (LEVI)</a:t>
            </a:r>
            <a:r>
              <a:rPr lang="en-IN" dirty="0">
                <a:solidFill>
                  <a:schemeClr val="bg1"/>
                </a:solidFill>
                <a:latin typeface="Exo" panose="020B0604020202020204" charset="0"/>
              </a:rPr>
              <a:t> – Assesses financial leverage risks.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p58"/>
          <p:cNvSpPr txBox="1">
            <a:spLocks noGrp="1"/>
          </p:cNvSpPr>
          <p:nvPr>
            <p:ph type="title"/>
          </p:nvPr>
        </p:nvSpPr>
        <p:spPr>
          <a:xfrm>
            <a:off x="1208500" y="2089070"/>
            <a:ext cx="6726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3927" name="Google Shape;3927;p58"/>
          <p:cNvSpPr txBox="1">
            <a:spLocks noGrp="1"/>
          </p:cNvSpPr>
          <p:nvPr>
            <p:ph type="title" idx="2"/>
          </p:nvPr>
        </p:nvSpPr>
        <p:spPr>
          <a:xfrm>
            <a:off x="3132450" y="1168380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928" name="Google Shape;3928;p58"/>
          <p:cNvGrpSpPr/>
          <p:nvPr/>
        </p:nvGrpSpPr>
        <p:grpSpPr>
          <a:xfrm rot="5400000" flipH="1">
            <a:off x="5489296" y="55862"/>
            <a:ext cx="1823016" cy="296643"/>
            <a:chOff x="7857346" y="3902355"/>
            <a:chExt cx="1823016" cy="296643"/>
          </a:xfrm>
        </p:grpSpPr>
        <p:sp>
          <p:nvSpPr>
            <p:cNvPr id="3929" name="Google Shape;3929;p5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5" name="Google Shape;3935;p58"/>
          <p:cNvGrpSpPr/>
          <p:nvPr/>
        </p:nvGrpSpPr>
        <p:grpSpPr>
          <a:xfrm>
            <a:off x="1827567" y="1274816"/>
            <a:ext cx="1105976" cy="133969"/>
            <a:chOff x="8183182" y="663852"/>
            <a:chExt cx="1475028" cy="178673"/>
          </a:xfrm>
        </p:grpSpPr>
        <p:grpSp>
          <p:nvGrpSpPr>
            <p:cNvPr id="3936" name="Google Shape;3936;p5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937" name="Google Shape;3937;p5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5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5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5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5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5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5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5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5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5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7" name="Google Shape;3947;p5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948" name="Google Shape;3948;p5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5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5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5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5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5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5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5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5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5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58" name="Google Shape;3958;p58"/>
          <p:cNvGrpSpPr/>
          <p:nvPr/>
        </p:nvGrpSpPr>
        <p:grpSpPr>
          <a:xfrm rot="5400000">
            <a:off x="2554975" y="4127250"/>
            <a:ext cx="98902" cy="553090"/>
            <a:chOff x="4898850" y="4820550"/>
            <a:chExt cx="98902" cy="553090"/>
          </a:xfrm>
        </p:grpSpPr>
        <p:sp>
          <p:nvSpPr>
            <p:cNvPr id="3959" name="Google Shape;3959;p5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5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5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4" name="Google Shape;3964;p58"/>
          <p:cNvGrpSpPr/>
          <p:nvPr/>
        </p:nvGrpSpPr>
        <p:grpSpPr>
          <a:xfrm rot="5400000">
            <a:off x="4027600" y="367000"/>
            <a:ext cx="98902" cy="553090"/>
            <a:chOff x="4898850" y="4820550"/>
            <a:chExt cx="98902" cy="553090"/>
          </a:xfrm>
        </p:grpSpPr>
        <p:sp>
          <p:nvSpPr>
            <p:cNvPr id="3965" name="Google Shape;3965;p5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5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5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5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7C49C29-641B-5F9E-F1D3-04EDBE45A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Google Shape;3260;p46"/>
          <p:cNvSpPr txBox="1">
            <a:spLocks noGrp="1"/>
          </p:cNvSpPr>
          <p:nvPr>
            <p:ph type="title"/>
          </p:nvPr>
        </p:nvSpPr>
        <p:spPr>
          <a:xfrm>
            <a:off x="713100" y="27378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2"/>
                </a:solidFill>
              </a:rPr>
              <a:t>Why use ML?</a:t>
            </a:r>
            <a:endParaRPr sz="2800" dirty="0">
              <a:solidFill>
                <a:schemeClr val="accent2"/>
              </a:solidFill>
            </a:endParaRPr>
          </a:p>
        </p:txBody>
      </p:sp>
      <p:grpSp>
        <p:nvGrpSpPr>
          <p:cNvPr id="3326" name="Google Shape;3326;p46"/>
          <p:cNvGrpSpPr/>
          <p:nvPr/>
        </p:nvGrpSpPr>
        <p:grpSpPr>
          <a:xfrm>
            <a:off x="8186645" y="925129"/>
            <a:ext cx="2297800" cy="347400"/>
            <a:chOff x="7805645" y="2296729"/>
            <a:chExt cx="2297800" cy="347400"/>
          </a:xfrm>
        </p:grpSpPr>
        <p:sp>
          <p:nvSpPr>
            <p:cNvPr id="3327" name="Google Shape;3327;p46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28" name="Google Shape;3328;p46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3329" name="Google Shape;3329;p46"/>
          <p:cNvGrpSpPr/>
          <p:nvPr/>
        </p:nvGrpSpPr>
        <p:grpSpPr>
          <a:xfrm rot="5400000" flipH="1">
            <a:off x="185402" y="2892328"/>
            <a:ext cx="883262" cy="242091"/>
            <a:chOff x="2300350" y="2601250"/>
            <a:chExt cx="2275275" cy="623625"/>
          </a:xfrm>
        </p:grpSpPr>
        <p:sp>
          <p:nvSpPr>
            <p:cNvPr id="3330" name="Google Shape;3330;p4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31" name="Google Shape;3331;p4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32" name="Google Shape;3332;p4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33" name="Google Shape;3333;p4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34" name="Google Shape;3334;p4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335" name="Google Shape;3335;p4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9" name="Rectangle 6">
            <a:extLst>
              <a:ext uri="{FF2B5EF4-FFF2-40B4-BE49-F238E27FC236}">
                <a16:creationId xmlns:a16="http://schemas.microsoft.com/office/drawing/2014/main" id="{B21DCD06-12BE-0617-F7F1-26CE7673F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249"/>
            <a:ext cx="184731" cy="30777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3B10A7-DABE-B28B-30CD-56D64DCD40E8}"/>
              </a:ext>
            </a:extLst>
          </p:cNvPr>
          <p:cNvSpPr txBox="1"/>
          <p:nvPr/>
        </p:nvSpPr>
        <p:spPr>
          <a:xfrm>
            <a:off x="907152" y="845544"/>
            <a:ext cx="6994002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accent2"/>
                </a:solidFill>
                <a:latin typeface="Exo" panose="020B0604020202020204" charset="0"/>
              </a:rPr>
              <a:t>1. Handles Imbalanced Data Better</a:t>
            </a:r>
            <a:endParaRPr lang="en-US" sz="1600" dirty="0">
              <a:solidFill>
                <a:schemeClr val="accent2"/>
              </a:solidFill>
              <a:latin typeface="Ex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Exo" panose="020B0604020202020204" charset="0"/>
              </a:rPr>
              <a:t>Beneish</a:t>
            </a: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 struggles with </a:t>
            </a:r>
            <a:r>
              <a:rPr lang="en-US" b="1" dirty="0">
                <a:solidFill>
                  <a:schemeClr val="accent2"/>
                </a:solidFill>
                <a:latin typeface="Exo" panose="020B0604020202020204" charset="0"/>
              </a:rPr>
              <a:t>rare fraud cases</a:t>
            </a: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, causing </a:t>
            </a:r>
            <a:r>
              <a:rPr lang="en-US" b="1" dirty="0">
                <a:solidFill>
                  <a:schemeClr val="accent2"/>
                </a:solidFill>
                <a:latin typeface="Exo" panose="020B0604020202020204" charset="0"/>
              </a:rPr>
              <a:t>false positives &amp; false negatives</a:t>
            </a: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ML uses </a:t>
            </a:r>
            <a:r>
              <a:rPr lang="en-US" b="1" dirty="0">
                <a:solidFill>
                  <a:schemeClr val="accent2"/>
                </a:solidFill>
                <a:latin typeface="Exo" panose="020B0604020202020204" charset="0"/>
              </a:rPr>
              <a:t>SMOTE &amp; cost-sensitive learning</a:t>
            </a: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 to improve fraud detection.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accent2"/>
              </a:solidFill>
              <a:latin typeface="Exo" panose="020B0604020202020204" charset="0"/>
            </a:endParaRPr>
          </a:p>
          <a:p>
            <a:pPr>
              <a:buNone/>
            </a:pPr>
            <a:r>
              <a:rPr lang="en-US" sz="1600" b="1" dirty="0">
                <a:solidFill>
                  <a:schemeClr val="accent2"/>
                </a:solidFill>
                <a:latin typeface="Exo" panose="020B0604020202020204" charset="0"/>
              </a:rPr>
              <a:t>2. More Accurate &amp; Customizable</a:t>
            </a:r>
            <a:endParaRPr lang="en-US" sz="1600" dirty="0">
              <a:solidFill>
                <a:schemeClr val="accent2"/>
              </a:solidFill>
              <a:latin typeface="Ex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Exo" panose="020B0604020202020204" charset="0"/>
              </a:rPr>
              <a:t>Beneish</a:t>
            </a: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 applies </a:t>
            </a:r>
            <a:r>
              <a:rPr lang="en-US" b="1" dirty="0">
                <a:solidFill>
                  <a:schemeClr val="accent2"/>
                </a:solidFill>
                <a:latin typeface="Exo" panose="020B0604020202020204" charset="0"/>
              </a:rPr>
              <a:t>one formula</a:t>
            </a: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 to all industries.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ML adapts to </a:t>
            </a:r>
            <a:r>
              <a:rPr lang="en-US" b="1" dirty="0">
                <a:solidFill>
                  <a:schemeClr val="accent2"/>
                </a:solidFill>
                <a:latin typeface="Exo" panose="020B0604020202020204" charset="0"/>
              </a:rPr>
              <a:t>sector-specific fraud patterns</a:t>
            </a: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 using </a:t>
            </a:r>
            <a:r>
              <a:rPr lang="en-US" b="1" dirty="0">
                <a:solidFill>
                  <a:schemeClr val="accent2"/>
                </a:solidFill>
                <a:latin typeface="Exo" panose="020B0604020202020204" charset="0"/>
              </a:rPr>
              <a:t>Random Forest, SVM, Neural Networks</a:t>
            </a: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Exo" panose="020B0604020202020204" charset="0"/>
            </a:endParaRPr>
          </a:p>
          <a:p>
            <a:pPr>
              <a:buNone/>
            </a:pPr>
            <a:r>
              <a:rPr lang="en-US" sz="1600" b="1" dirty="0">
                <a:solidFill>
                  <a:schemeClr val="accent2"/>
                </a:solidFill>
                <a:latin typeface="Exo" panose="020B0604020202020204" charset="0"/>
              </a:rPr>
              <a:t>3. Detects Hidden &amp; Nonlinear Patterns</a:t>
            </a:r>
            <a:endParaRPr lang="en-US" sz="1600" dirty="0">
              <a:solidFill>
                <a:schemeClr val="accent2"/>
              </a:solidFill>
              <a:latin typeface="Ex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Exo" panose="020B0604020202020204" charset="0"/>
              </a:rPr>
              <a:t>Beneish</a:t>
            </a: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 assumes </a:t>
            </a:r>
            <a:r>
              <a:rPr lang="en-US" b="1" dirty="0">
                <a:solidFill>
                  <a:schemeClr val="accent2"/>
                </a:solidFill>
                <a:latin typeface="Exo" panose="020B0604020202020204" charset="0"/>
              </a:rPr>
              <a:t>linear relationships</a:t>
            </a: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 and may </a:t>
            </a:r>
            <a:r>
              <a:rPr lang="en-US" b="1" dirty="0">
                <a:solidFill>
                  <a:schemeClr val="accent2"/>
                </a:solidFill>
                <a:latin typeface="Exo" panose="020B0604020202020204" charset="0"/>
              </a:rPr>
              <a:t>miss complex fraud tactics</a:t>
            </a: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.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ML uncovers </a:t>
            </a:r>
            <a:r>
              <a:rPr lang="en-US" b="1" dirty="0">
                <a:solidFill>
                  <a:schemeClr val="accent2"/>
                </a:solidFill>
                <a:latin typeface="Exo" panose="020B0604020202020204" charset="0"/>
              </a:rPr>
              <a:t>subtle fraud indicators</a:t>
            </a: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 using multiple financial features.</a:t>
            </a:r>
          </a:p>
          <a:p>
            <a:pPr>
              <a:buNone/>
            </a:pPr>
            <a:endParaRPr lang="en-US" dirty="0">
              <a:solidFill>
                <a:schemeClr val="accent2"/>
              </a:solidFill>
              <a:latin typeface="Exo" panose="020B0604020202020204" charset="0"/>
            </a:endParaRPr>
          </a:p>
          <a:p>
            <a:pPr>
              <a:buNone/>
            </a:pPr>
            <a:r>
              <a:rPr lang="en-US" sz="1600" b="1" dirty="0">
                <a:solidFill>
                  <a:schemeClr val="accent2"/>
                </a:solidFill>
                <a:latin typeface="Exo" panose="020B0604020202020204" charset="0"/>
              </a:rPr>
              <a:t>4. Automated &amp; Scalable</a:t>
            </a:r>
            <a:endParaRPr lang="en-US" sz="1600" dirty="0">
              <a:solidFill>
                <a:schemeClr val="accent2"/>
              </a:solidFill>
              <a:latin typeface="Exo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Exo" panose="020B0604020202020204" charset="0"/>
              </a:rPr>
              <a:t>Beneish</a:t>
            </a: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 requires </a:t>
            </a:r>
            <a:r>
              <a:rPr lang="en-US" b="1" dirty="0">
                <a:solidFill>
                  <a:schemeClr val="accent2"/>
                </a:solidFill>
                <a:latin typeface="Exo" panose="020B0604020202020204" charset="0"/>
              </a:rPr>
              <a:t>manual calculation</a:t>
            </a: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, making it </a:t>
            </a:r>
            <a:r>
              <a:rPr lang="en-US" b="1" dirty="0">
                <a:solidFill>
                  <a:schemeClr val="accent2"/>
                </a:solidFill>
                <a:latin typeface="Exo" panose="020B0604020202020204" charset="0"/>
              </a:rPr>
              <a:t>slow</a:t>
            </a: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 for large datasets.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ML processes </a:t>
            </a:r>
            <a:r>
              <a:rPr lang="en-US" b="1" dirty="0">
                <a:solidFill>
                  <a:schemeClr val="accent2"/>
                </a:solidFill>
                <a:latin typeface="Exo" panose="020B0604020202020204" charset="0"/>
              </a:rPr>
              <a:t>thousands of companies in real-time</a:t>
            </a:r>
            <a:r>
              <a:rPr lang="en-US" dirty="0">
                <a:solidFill>
                  <a:schemeClr val="accent2"/>
                </a:solidFill>
                <a:latin typeface="Exo" panose="020B0604020202020204" charset="0"/>
              </a:rPr>
              <a:t>, improving efficiency.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19A938-250B-4AF3-D63D-4E1ED1860C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39033"/>
            <a:ext cx="9144000" cy="44654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p51"/>
          <p:cNvSpPr txBox="1">
            <a:spLocks noGrp="1"/>
          </p:cNvSpPr>
          <p:nvPr>
            <p:ph type="title"/>
          </p:nvPr>
        </p:nvSpPr>
        <p:spPr>
          <a:xfrm>
            <a:off x="713100" y="2310138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KNN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533" name="Google Shape;3533;p51"/>
          <p:cNvSpPr txBox="1">
            <a:spLocks noGrp="1"/>
          </p:cNvSpPr>
          <p:nvPr>
            <p:ph type="title" idx="2"/>
          </p:nvPr>
        </p:nvSpPr>
        <p:spPr>
          <a:xfrm>
            <a:off x="5961000" y="13325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534" name="Google Shape;3534;p51"/>
          <p:cNvGrpSpPr/>
          <p:nvPr/>
        </p:nvGrpSpPr>
        <p:grpSpPr>
          <a:xfrm flipH="1">
            <a:off x="1974727" y="3700403"/>
            <a:ext cx="883262" cy="242091"/>
            <a:chOff x="2300350" y="2601250"/>
            <a:chExt cx="2275275" cy="623625"/>
          </a:xfrm>
        </p:grpSpPr>
        <p:sp>
          <p:nvSpPr>
            <p:cNvPr id="3535" name="Google Shape;3535;p5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1" name="Google Shape;3541;p51"/>
          <p:cNvGrpSpPr/>
          <p:nvPr/>
        </p:nvGrpSpPr>
        <p:grpSpPr>
          <a:xfrm rot="5400000">
            <a:off x="2372875" y="1324825"/>
            <a:ext cx="98902" cy="553090"/>
            <a:chOff x="4898850" y="4820550"/>
            <a:chExt cx="98902" cy="553090"/>
          </a:xfrm>
        </p:grpSpPr>
        <p:sp>
          <p:nvSpPr>
            <p:cNvPr id="3542" name="Google Shape;3542;p5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7" name="Google Shape;3547;p51"/>
          <p:cNvGrpSpPr/>
          <p:nvPr/>
        </p:nvGrpSpPr>
        <p:grpSpPr>
          <a:xfrm>
            <a:off x="4886167" y="996591"/>
            <a:ext cx="1105976" cy="133969"/>
            <a:chOff x="8183182" y="663852"/>
            <a:chExt cx="1475028" cy="178673"/>
          </a:xfrm>
        </p:grpSpPr>
        <p:grpSp>
          <p:nvGrpSpPr>
            <p:cNvPr id="3548" name="Google Shape;3548;p5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549" name="Google Shape;3549;p5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5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5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5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5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5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5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5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5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5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9" name="Google Shape;3559;p5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560" name="Google Shape;3560;p5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5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5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5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5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5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5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5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5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5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70" name="Google Shape;3570;p5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3571" name="Google Shape;3571;p5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5" name="Google Shape;3585;p51"/>
          <p:cNvGrpSpPr/>
          <p:nvPr/>
        </p:nvGrpSpPr>
        <p:grpSpPr>
          <a:xfrm rot="10800000">
            <a:off x="3913164" y="1623828"/>
            <a:ext cx="883262" cy="242091"/>
            <a:chOff x="2300350" y="2601250"/>
            <a:chExt cx="2275275" cy="623625"/>
          </a:xfrm>
        </p:grpSpPr>
        <p:sp>
          <p:nvSpPr>
            <p:cNvPr id="3586" name="Google Shape;3586;p5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E1D88FE-5E5D-D6D3-64ED-5179F65B0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3" name="Google Shape;3703;p54"/>
          <p:cNvGrpSpPr/>
          <p:nvPr/>
        </p:nvGrpSpPr>
        <p:grpSpPr>
          <a:xfrm rot="10800000">
            <a:off x="2054539" y="4031203"/>
            <a:ext cx="883262" cy="242091"/>
            <a:chOff x="2300350" y="2601250"/>
            <a:chExt cx="2275275" cy="623625"/>
          </a:xfrm>
        </p:grpSpPr>
        <p:sp>
          <p:nvSpPr>
            <p:cNvPr id="3704" name="Google Shape;3704;p5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0" name="Google Shape;3710;p54"/>
          <p:cNvGrpSpPr/>
          <p:nvPr/>
        </p:nvGrpSpPr>
        <p:grpSpPr>
          <a:xfrm>
            <a:off x="6010292" y="904716"/>
            <a:ext cx="1105976" cy="133969"/>
            <a:chOff x="8183182" y="663852"/>
            <a:chExt cx="1475028" cy="178673"/>
          </a:xfrm>
        </p:grpSpPr>
        <p:grpSp>
          <p:nvGrpSpPr>
            <p:cNvPr id="3711" name="Google Shape;3711;p5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712" name="Google Shape;3712;p5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5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5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5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5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5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5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5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5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5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2" name="Google Shape;3722;p5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723" name="Google Shape;3723;p5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5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5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5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5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5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5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5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5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5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33" name="Google Shape;3733;p54"/>
          <p:cNvGrpSpPr/>
          <p:nvPr/>
        </p:nvGrpSpPr>
        <p:grpSpPr>
          <a:xfrm>
            <a:off x="5447301" y="4459919"/>
            <a:ext cx="1252897" cy="51000"/>
            <a:chOff x="2915381" y="4104819"/>
            <a:chExt cx="1252897" cy="51000"/>
          </a:xfrm>
        </p:grpSpPr>
        <p:sp>
          <p:nvSpPr>
            <p:cNvPr id="3734" name="Google Shape;3734;p5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A5E9514-DAAF-5A48-7AA3-3781940D93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184" r="49184" b="38930"/>
          <a:stretch/>
        </p:blipFill>
        <p:spPr>
          <a:xfrm>
            <a:off x="1124960" y="1193817"/>
            <a:ext cx="3321254" cy="1845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31255A-6D7F-B620-DDEE-33D3165E3B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225" r="49184" b="4889"/>
          <a:stretch/>
        </p:blipFill>
        <p:spPr>
          <a:xfrm>
            <a:off x="4551926" y="2116699"/>
            <a:ext cx="3321254" cy="18457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p45"/>
          <p:cNvSpPr txBox="1">
            <a:spLocks noGrp="1"/>
          </p:cNvSpPr>
          <p:nvPr>
            <p:ph type="title"/>
          </p:nvPr>
        </p:nvSpPr>
        <p:spPr>
          <a:xfrm>
            <a:off x="864525" y="2215425"/>
            <a:ext cx="6772200" cy="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Random Forest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184" name="Google Shape;3184;p45"/>
          <p:cNvSpPr txBox="1">
            <a:spLocks noGrp="1"/>
          </p:cNvSpPr>
          <p:nvPr>
            <p:ph type="title" idx="2"/>
          </p:nvPr>
        </p:nvSpPr>
        <p:spPr>
          <a:xfrm>
            <a:off x="864525" y="910725"/>
            <a:ext cx="2130300" cy="13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3185" name="Google Shape;3185;p45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86" name="Google Shape;3186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2" name="Google Shape;3192;p45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93" name="Google Shape;3193;p4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8" name="Google Shape;3198;p45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99" name="Google Shape;3199;p4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200" name="Google Shape;3200;p4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4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4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4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4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4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4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4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4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4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0" name="Google Shape;3210;p4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211" name="Google Shape;3211;p4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4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4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4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4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4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4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4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4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4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21" name="Google Shape;3221;p45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222" name="Google Shape;3222;p4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6" name="Google Shape;3236;p45"/>
          <p:cNvGrpSpPr/>
          <p:nvPr/>
        </p:nvGrpSpPr>
        <p:grpSpPr>
          <a:xfrm>
            <a:off x="2621939" y="336253"/>
            <a:ext cx="883262" cy="242091"/>
            <a:chOff x="2300350" y="2601250"/>
            <a:chExt cx="2275275" cy="623625"/>
          </a:xfrm>
        </p:grpSpPr>
        <p:sp>
          <p:nvSpPr>
            <p:cNvPr id="3237" name="Google Shape;3237;p4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3" name="Google Shape;3243;p45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44" name="Google Shape;3244;p4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0" name="Google Shape;3250;p45"/>
          <p:cNvGrpSpPr/>
          <p:nvPr/>
        </p:nvGrpSpPr>
        <p:grpSpPr>
          <a:xfrm rot="5400000">
            <a:off x="3809575" y="584725"/>
            <a:ext cx="98902" cy="553090"/>
            <a:chOff x="4898850" y="4820550"/>
            <a:chExt cx="98902" cy="553090"/>
          </a:xfrm>
        </p:grpSpPr>
        <p:sp>
          <p:nvSpPr>
            <p:cNvPr id="3251" name="Google Shape;3251;p4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FCF6082-942F-55C8-A2B1-9A207F8B0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1">
          <a:extLst>
            <a:ext uri="{FF2B5EF4-FFF2-40B4-BE49-F238E27FC236}">
              <a16:creationId xmlns:a16="http://schemas.microsoft.com/office/drawing/2014/main" id="{D2F397EB-0B00-15EE-CEE5-F1CDB2654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3" name="Google Shape;3703;p54">
            <a:extLst>
              <a:ext uri="{FF2B5EF4-FFF2-40B4-BE49-F238E27FC236}">
                <a16:creationId xmlns:a16="http://schemas.microsoft.com/office/drawing/2014/main" id="{85162024-DDE2-7425-4858-A00D6D2559FF}"/>
              </a:ext>
            </a:extLst>
          </p:cNvPr>
          <p:cNvGrpSpPr/>
          <p:nvPr/>
        </p:nvGrpSpPr>
        <p:grpSpPr>
          <a:xfrm rot="10800000">
            <a:off x="2054539" y="4031203"/>
            <a:ext cx="883262" cy="242091"/>
            <a:chOff x="2300350" y="2601250"/>
            <a:chExt cx="2275275" cy="623625"/>
          </a:xfrm>
        </p:grpSpPr>
        <p:sp>
          <p:nvSpPr>
            <p:cNvPr id="3704" name="Google Shape;3704;p54">
              <a:extLst>
                <a:ext uri="{FF2B5EF4-FFF2-40B4-BE49-F238E27FC236}">
                  <a16:creationId xmlns:a16="http://schemas.microsoft.com/office/drawing/2014/main" id="{D61C6CF7-32DD-EFD4-415D-A4B23A69A234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4">
              <a:extLst>
                <a:ext uri="{FF2B5EF4-FFF2-40B4-BE49-F238E27FC236}">
                  <a16:creationId xmlns:a16="http://schemas.microsoft.com/office/drawing/2014/main" id="{655EBCE7-1969-8ECB-1775-5AD66EE57777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4">
              <a:extLst>
                <a:ext uri="{FF2B5EF4-FFF2-40B4-BE49-F238E27FC236}">
                  <a16:creationId xmlns:a16="http://schemas.microsoft.com/office/drawing/2014/main" id="{B4D869D7-37DE-5046-11CB-97DEFFF39E77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4">
              <a:extLst>
                <a:ext uri="{FF2B5EF4-FFF2-40B4-BE49-F238E27FC236}">
                  <a16:creationId xmlns:a16="http://schemas.microsoft.com/office/drawing/2014/main" id="{8B14EFF4-009B-DF2C-D565-97227795BD8A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4">
              <a:extLst>
                <a:ext uri="{FF2B5EF4-FFF2-40B4-BE49-F238E27FC236}">
                  <a16:creationId xmlns:a16="http://schemas.microsoft.com/office/drawing/2014/main" id="{79C91E5E-4B21-FB07-1E84-DD8073628E7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4">
              <a:extLst>
                <a:ext uri="{FF2B5EF4-FFF2-40B4-BE49-F238E27FC236}">
                  <a16:creationId xmlns:a16="http://schemas.microsoft.com/office/drawing/2014/main" id="{88725F01-F215-F7C2-BBE9-0FB7F51314CA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0" name="Google Shape;3710;p54">
            <a:extLst>
              <a:ext uri="{FF2B5EF4-FFF2-40B4-BE49-F238E27FC236}">
                <a16:creationId xmlns:a16="http://schemas.microsoft.com/office/drawing/2014/main" id="{703E98EB-F969-A8A2-35BD-278F1F9B4D6C}"/>
              </a:ext>
            </a:extLst>
          </p:cNvPr>
          <p:cNvGrpSpPr/>
          <p:nvPr/>
        </p:nvGrpSpPr>
        <p:grpSpPr>
          <a:xfrm>
            <a:off x="6010292" y="904716"/>
            <a:ext cx="1105976" cy="133969"/>
            <a:chOff x="8183182" y="663852"/>
            <a:chExt cx="1475028" cy="178673"/>
          </a:xfrm>
        </p:grpSpPr>
        <p:grpSp>
          <p:nvGrpSpPr>
            <p:cNvPr id="3711" name="Google Shape;3711;p54">
              <a:extLst>
                <a:ext uri="{FF2B5EF4-FFF2-40B4-BE49-F238E27FC236}">
                  <a16:creationId xmlns:a16="http://schemas.microsoft.com/office/drawing/2014/main" id="{D3EE09DC-80AB-6767-DCD4-824470D14173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712" name="Google Shape;3712;p54">
                <a:extLst>
                  <a:ext uri="{FF2B5EF4-FFF2-40B4-BE49-F238E27FC236}">
                    <a16:creationId xmlns:a16="http://schemas.microsoft.com/office/drawing/2014/main" id="{151959BE-D2B4-7071-5B96-25E8D583C826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54">
                <a:extLst>
                  <a:ext uri="{FF2B5EF4-FFF2-40B4-BE49-F238E27FC236}">
                    <a16:creationId xmlns:a16="http://schemas.microsoft.com/office/drawing/2014/main" id="{D5652B59-22F3-BCDD-B568-3CF3BF4019DA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54">
                <a:extLst>
                  <a:ext uri="{FF2B5EF4-FFF2-40B4-BE49-F238E27FC236}">
                    <a16:creationId xmlns:a16="http://schemas.microsoft.com/office/drawing/2014/main" id="{E5F86AFC-F0BE-FB89-096C-25D2F2C35DA8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54">
                <a:extLst>
                  <a:ext uri="{FF2B5EF4-FFF2-40B4-BE49-F238E27FC236}">
                    <a16:creationId xmlns:a16="http://schemas.microsoft.com/office/drawing/2014/main" id="{D633ECE9-EFD5-790B-329A-7801F5409B0F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54">
                <a:extLst>
                  <a:ext uri="{FF2B5EF4-FFF2-40B4-BE49-F238E27FC236}">
                    <a16:creationId xmlns:a16="http://schemas.microsoft.com/office/drawing/2014/main" id="{4BC9B3AE-62FB-5712-13D3-799B70A6CCA0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54">
                <a:extLst>
                  <a:ext uri="{FF2B5EF4-FFF2-40B4-BE49-F238E27FC236}">
                    <a16:creationId xmlns:a16="http://schemas.microsoft.com/office/drawing/2014/main" id="{71AC64B4-AA3B-162B-F3A1-F08AD4616787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54">
                <a:extLst>
                  <a:ext uri="{FF2B5EF4-FFF2-40B4-BE49-F238E27FC236}">
                    <a16:creationId xmlns:a16="http://schemas.microsoft.com/office/drawing/2014/main" id="{A6A08967-B043-4FC6-276A-B6B18E903FEF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54">
                <a:extLst>
                  <a:ext uri="{FF2B5EF4-FFF2-40B4-BE49-F238E27FC236}">
                    <a16:creationId xmlns:a16="http://schemas.microsoft.com/office/drawing/2014/main" id="{85EC0DC4-6ABE-C20B-1138-B25E0C62C983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54">
                <a:extLst>
                  <a:ext uri="{FF2B5EF4-FFF2-40B4-BE49-F238E27FC236}">
                    <a16:creationId xmlns:a16="http://schemas.microsoft.com/office/drawing/2014/main" id="{5C312BD6-A99C-7330-51A5-3D8B5B7EEBED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54">
                <a:extLst>
                  <a:ext uri="{FF2B5EF4-FFF2-40B4-BE49-F238E27FC236}">
                    <a16:creationId xmlns:a16="http://schemas.microsoft.com/office/drawing/2014/main" id="{8545C0FD-64B0-232C-EFC1-EF81EEB6EBDC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2" name="Google Shape;3722;p54">
              <a:extLst>
                <a:ext uri="{FF2B5EF4-FFF2-40B4-BE49-F238E27FC236}">
                  <a16:creationId xmlns:a16="http://schemas.microsoft.com/office/drawing/2014/main" id="{92AD4D70-469E-2B09-5D05-30493CB54591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723" name="Google Shape;3723;p54">
                <a:extLst>
                  <a:ext uri="{FF2B5EF4-FFF2-40B4-BE49-F238E27FC236}">
                    <a16:creationId xmlns:a16="http://schemas.microsoft.com/office/drawing/2014/main" id="{53F1BE0F-290A-39D3-9EA0-84F5D63A99E2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54">
                <a:extLst>
                  <a:ext uri="{FF2B5EF4-FFF2-40B4-BE49-F238E27FC236}">
                    <a16:creationId xmlns:a16="http://schemas.microsoft.com/office/drawing/2014/main" id="{5205DBED-5316-5C0E-F653-C5B73C084F28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54">
                <a:extLst>
                  <a:ext uri="{FF2B5EF4-FFF2-40B4-BE49-F238E27FC236}">
                    <a16:creationId xmlns:a16="http://schemas.microsoft.com/office/drawing/2014/main" id="{8465CD22-EE76-1C54-C308-08C22B4EFCBC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54">
                <a:extLst>
                  <a:ext uri="{FF2B5EF4-FFF2-40B4-BE49-F238E27FC236}">
                    <a16:creationId xmlns:a16="http://schemas.microsoft.com/office/drawing/2014/main" id="{2303A3C7-882C-F0EC-4826-34D6022276B0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54">
                <a:extLst>
                  <a:ext uri="{FF2B5EF4-FFF2-40B4-BE49-F238E27FC236}">
                    <a16:creationId xmlns:a16="http://schemas.microsoft.com/office/drawing/2014/main" id="{E539FEFD-AB7B-F2A2-DB5B-5784154C9D25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54">
                <a:extLst>
                  <a:ext uri="{FF2B5EF4-FFF2-40B4-BE49-F238E27FC236}">
                    <a16:creationId xmlns:a16="http://schemas.microsoft.com/office/drawing/2014/main" id="{2B63516E-8103-0ABA-2C54-C91A89CDF77D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54">
                <a:extLst>
                  <a:ext uri="{FF2B5EF4-FFF2-40B4-BE49-F238E27FC236}">
                    <a16:creationId xmlns:a16="http://schemas.microsoft.com/office/drawing/2014/main" id="{86774985-7216-6304-3757-AFC90EA15BC9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54">
                <a:extLst>
                  <a:ext uri="{FF2B5EF4-FFF2-40B4-BE49-F238E27FC236}">
                    <a16:creationId xmlns:a16="http://schemas.microsoft.com/office/drawing/2014/main" id="{456E8DC8-0762-3F01-F4E0-5373B4AE150A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54">
                <a:extLst>
                  <a:ext uri="{FF2B5EF4-FFF2-40B4-BE49-F238E27FC236}">
                    <a16:creationId xmlns:a16="http://schemas.microsoft.com/office/drawing/2014/main" id="{80FE8961-F805-1165-CEA4-1C9EA38240CA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54">
                <a:extLst>
                  <a:ext uri="{FF2B5EF4-FFF2-40B4-BE49-F238E27FC236}">
                    <a16:creationId xmlns:a16="http://schemas.microsoft.com/office/drawing/2014/main" id="{ED7A9C70-DA52-19C9-7D04-C42881252B5F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33" name="Google Shape;3733;p54">
            <a:extLst>
              <a:ext uri="{FF2B5EF4-FFF2-40B4-BE49-F238E27FC236}">
                <a16:creationId xmlns:a16="http://schemas.microsoft.com/office/drawing/2014/main" id="{9733DCA2-3325-4310-7316-B3FC34338B41}"/>
              </a:ext>
            </a:extLst>
          </p:cNvPr>
          <p:cNvGrpSpPr/>
          <p:nvPr/>
        </p:nvGrpSpPr>
        <p:grpSpPr>
          <a:xfrm>
            <a:off x="5447301" y="4459919"/>
            <a:ext cx="1252897" cy="51000"/>
            <a:chOff x="2915381" y="4104819"/>
            <a:chExt cx="1252897" cy="51000"/>
          </a:xfrm>
        </p:grpSpPr>
        <p:sp>
          <p:nvSpPr>
            <p:cNvPr id="3734" name="Google Shape;3734;p54">
              <a:extLst>
                <a:ext uri="{FF2B5EF4-FFF2-40B4-BE49-F238E27FC236}">
                  <a16:creationId xmlns:a16="http://schemas.microsoft.com/office/drawing/2014/main" id="{58B2C5CF-56AB-159A-AF61-CFFE8F6E4FB8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4">
              <a:extLst>
                <a:ext uri="{FF2B5EF4-FFF2-40B4-BE49-F238E27FC236}">
                  <a16:creationId xmlns:a16="http://schemas.microsoft.com/office/drawing/2014/main" id="{3190650F-9172-A3AE-2D2C-062F0B15A818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4">
              <a:extLst>
                <a:ext uri="{FF2B5EF4-FFF2-40B4-BE49-F238E27FC236}">
                  <a16:creationId xmlns:a16="http://schemas.microsoft.com/office/drawing/2014/main" id="{22816638-68FF-5287-9A55-B17F6ED126DB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4">
              <a:extLst>
                <a:ext uri="{FF2B5EF4-FFF2-40B4-BE49-F238E27FC236}">
                  <a16:creationId xmlns:a16="http://schemas.microsoft.com/office/drawing/2014/main" id="{CF2AB48B-1651-3410-66BC-2DBF15193FF4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4">
              <a:extLst>
                <a:ext uri="{FF2B5EF4-FFF2-40B4-BE49-F238E27FC236}">
                  <a16:creationId xmlns:a16="http://schemas.microsoft.com/office/drawing/2014/main" id="{F7980225-E75B-331B-B41D-BCC8940D485B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4">
              <a:extLst>
                <a:ext uri="{FF2B5EF4-FFF2-40B4-BE49-F238E27FC236}">
                  <a16:creationId xmlns:a16="http://schemas.microsoft.com/office/drawing/2014/main" id="{C358A393-14B6-0DA9-EE10-018953EA3A69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4">
              <a:extLst>
                <a:ext uri="{FF2B5EF4-FFF2-40B4-BE49-F238E27FC236}">
                  <a16:creationId xmlns:a16="http://schemas.microsoft.com/office/drawing/2014/main" id="{EE8305D3-2A65-1FF1-73A2-39B93716E11B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4">
              <a:extLst>
                <a:ext uri="{FF2B5EF4-FFF2-40B4-BE49-F238E27FC236}">
                  <a16:creationId xmlns:a16="http://schemas.microsoft.com/office/drawing/2014/main" id="{CF0DACD3-3B82-5DF8-250E-88819388553C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4">
              <a:extLst>
                <a:ext uri="{FF2B5EF4-FFF2-40B4-BE49-F238E27FC236}">
                  <a16:creationId xmlns:a16="http://schemas.microsoft.com/office/drawing/2014/main" id="{8D4D45E6-AC1A-FD00-7F71-128AB8D81989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4">
              <a:extLst>
                <a:ext uri="{FF2B5EF4-FFF2-40B4-BE49-F238E27FC236}">
                  <a16:creationId xmlns:a16="http://schemas.microsoft.com/office/drawing/2014/main" id="{A39C2433-70C2-41CD-E3B3-F617A7F7A36E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4">
              <a:extLst>
                <a:ext uri="{FF2B5EF4-FFF2-40B4-BE49-F238E27FC236}">
                  <a16:creationId xmlns:a16="http://schemas.microsoft.com/office/drawing/2014/main" id="{E95472D1-38FB-F439-C3C9-09348EAE508F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4">
              <a:extLst>
                <a:ext uri="{FF2B5EF4-FFF2-40B4-BE49-F238E27FC236}">
                  <a16:creationId xmlns:a16="http://schemas.microsoft.com/office/drawing/2014/main" id="{4F50DCF9-F6AE-ADB9-8879-FDC75DA83564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4">
              <a:extLst>
                <a:ext uri="{FF2B5EF4-FFF2-40B4-BE49-F238E27FC236}">
                  <a16:creationId xmlns:a16="http://schemas.microsoft.com/office/drawing/2014/main" id="{D5C8CB7D-66C0-CCF5-5E95-041A08EBEF9A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4">
              <a:extLst>
                <a:ext uri="{FF2B5EF4-FFF2-40B4-BE49-F238E27FC236}">
                  <a16:creationId xmlns:a16="http://schemas.microsoft.com/office/drawing/2014/main" id="{B7F066C5-9A57-684B-4151-7EA476AE7C78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B36B538-8230-EFE4-9EA5-212D858060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90" t="22962" r="50889" b="40227"/>
          <a:stretch/>
        </p:blipFill>
        <p:spPr>
          <a:xfrm>
            <a:off x="930466" y="1338274"/>
            <a:ext cx="3417809" cy="1893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29119B-2C1B-BAAE-C99C-4AE0CFCC96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90" t="58657" r="50889" b="3605"/>
          <a:stretch/>
        </p:blipFill>
        <p:spPr>
          <a:xfrm>
            <a:off x="4524080" y="2090168"/>
            <a:ext cx="3417809" cy="194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3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5" name="Google Shape;4145;p62"/>
          <p:cNvSpPr txBox="1">
            <a:spLocks noGrp="1"/>
          </p:cNvSpPr>
          <p:nvPr>
            <p:ph type="title"/>
          </p:nvPr>
        </p:nvSpPr>
        <p:spPr>
          <a:xfrm>
            <a:off x="713100" y="2310138"/>
            <a:ext cx="7583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4146" name="Google Shape;4146;p62"/>
          <p:cNvSpPr txBox="1">
            <a:spLocks noGrp="1"/>
          </p:cNvSpPr>
          <p:nvPr>
            <p:ph type="title" idx="2"/>
          </p:nvPr>
        </p:nvSpPr>
        <p:spPr>
          <a:xfrm>
            <a:off x="5961000" y="1332575"/>
            <a:ext cx="23355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4148" name="Google Shape;4148;p62"/>
          <p:cNvGrpSpPr/>
          <p:nvPr/>
        </p:nvGrpSpPr>
        <p:grpSpPr>
          <a:xfrm flipH="1">
            <a:off x="5624514" y="4219003"/>
            <a:ext cx="883262" cy="242091"/>
            <a:chOff x="2300350" y="2601250"/>
            <a:chExt cx="2275275" cy="623625"/>
          </a:xfrm>
        </p:grpSpPr>
        <p:sp>
          <p:nvSpPr>
            <p:cNvPr id="4149" name="Google Shape;4149;p6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6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6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6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62"/>
          <p:cNvGrpSpPr/>
          <p:nvPr/>
        </p:nvGrpSpPr>
        <p:grpSpPr>
          <a:xfrm rot="5400000">
            <a:off x="2406975" y="1552975"/>
            <a:ext cx="98902" cy="553090"/>
            <a:chOff x="4898850" y="4820550"/>
            <a:chExt cx="98902" cy="553090"/>
          </a:xfrm>
        </p:grpSpPr>
        <p:sp>
          <p:nvSpPr>
            <p:cNvPr id="4156" name="Google Shape;4156;p6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6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6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62"/>
          <p:cNvGrpSpPr/>
          <p:nvPr/>
        </p:nvGrpSpPr>
        <p:grpSpPr>
          <a:xfrm>
            <a:off x="1764792" y="3545691"/>
            <a:ext cx="1105976" cy="133969"/>
            <a:chOff x="8183182" y="663852"/>
            <a:chExt cx="1475028" cy="178673"/>
          </a:xfrm>
        </p:grpSpPr>
        <p:grpSp>
          <p:nvGrpSpPr>
            <p:cNvPr id="4162" name="Google Shape;4162;p6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163" name="Google Shape;4163;p6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6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6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6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6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6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6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6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6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6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3" name="Google Shape;4173;p6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74" name="Google Shape;4174;p6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6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6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6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6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6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6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6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6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6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84" name="Google Shape;4184;p62"/>
          <p:cNvGrpSpPr/>
          <p:nvPr/>
        </p:nvGrpSpPr>
        <p:grpSpPr>
          <a:xfrm rot="10800000">
            <a:off x="3861214" y="1283578"/>
            <a:ext cx="883262" cy="242091"/>
            <a:chOff x="2300350" y="2601250"/>
            <a:chExt cx="2275275" cy="623625"/>
          </a:xfrm>
        </p:grpSpPr>
        <p:sp>
          <p:nvSpPr>
            <p:cNvPr id="4185" name="Google Shape;4185;p6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6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6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6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1" name="Google Shape;4191;p62"/>
          <p:cNvGrpSpPr/>
          <p:nvPr/>
        </p:nvGrpSpPr>
        <p:grpSpPr>
          <a:xfrm rot="5400000">
            <a:off x="5527875" y="467850"/>
            <a:ext cx="98902" cy="553090"/>
            <a:chOff x="4898850" y="4820550"/>
            <a:chExt cx="98902" cy="553090"/>
          </a:xfrm>
        </p:grpSpPr>
        <p:sp>
          <p:nvSpPr>
            <p:cNvPr id="4192" name="Google Shape;4192;p6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6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6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3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 sz="3200">
                <a:solidFill>
                  <a:schemeClr val="accent2"/>
                </a:solidFill>
              </a:rPr>
              <a:t>CONTENTS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2777" name="Google Shape;2777;p36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2779" name="Google Shape;2779;p36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80" name="Google Shape;2780;p36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Beneish Model</a:t>
            </a:r>
            <a:endParaRPr dirty="0"/>
          </a:p>
        </p:txBody>
      </p:sp>
      <p:sp>
        <p:nvSpPr>
          <p:cNvPr id="2782" name="Google Shape;2782;p36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83" name="Google Shape;2783;p36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Machine Learning</a:t>
            </a:r>
            <a:endParaRPr dirty="0"/>
          </a:p>
        </p:txBody>
      </p:sp>
      <p:sp>
        <p:nvSpPr>
          <p:cNvPr id="2785" name="Google Shape;2785;p36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86" name="Google Shape;2786;p36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KNN</a:t>
            </a:r>
            <a:endParaRPr dirty="0"/>
          </a:p>
        </p:txBody>
      </p:sp>
      <p:sp>
        <p:nvSpPr>
          <p:cNvPr id="2788" name="Google Shape;2788;p36"/>
          <p:cNvSpPr txBox="1">
            <a:spLocks noGrp="1"/>
          </p:cNvSpPr>
          <p:nvPr>
            <p:ph type="title" idx="15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89" name="Google Shape;2789;p36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Random Forest</a:t>
            </a:r>
            <a:endParaRPr dirty="0"/>
          </a:p>
        </p:txBody>
      </p:sp>
      <p:sp>
        <p:nvSpPr>
          <p:cNvPr id="2791" name="Google Shape;2791;p36"/>
          <p:cNvSpPr txBox="1">
            <a:spLocks noGrp="1"/>
          </p:cNvSpPr>
          <p:nvPr>
            <p:ph type="title" idx="18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92" name="Google Shape;2792;p36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794" name="Google Shape;2794;p36"/>
          <p:cNvSpPr txBox="1">
            <a:spLocks noGrp="1"/>
          </p:cNvSpPr>
          <p:nvPr>
            <p:ph type="title" idx="2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795" name="Google Shape;2795;p36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96" name="Google Shape;2796;p3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1BF6-E68A-7CD9-33E0-B45C9155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81CEC-D7FF-E77F-24AF-8808F9F9F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467F81-274F-570E-AC52-35EF2A30F23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708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8CC5-112A-FC31-F3FA-BA5CBD9A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156C7-0A31-BFFB-3174-F6A478F5A5F4}"/>
              </a:ext>
            </a:extLst>
          </p:cNvPr>
          <p:cNvSpPr txBox="1"/>
          <p:nvPr/>
        </p:nvSpPr>
        <p:spPr>
          <a:xfrm>
            <a:off x="1881265" y="1716374"/>
            <a:ext cx="6093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Exo" panose="020B0604020202020204" charset="0"/>
              </a:rPr>
              <a:t>Detect earnings manipulation using machine learning</a:t>
            </a:r>
          </a:p>
          <a:p>
            <a:endParaRPr lang="en-US" sz="1800" dirty="0">
              <a:solidFill>
                <a:schemeClr val="bg1"/>
              </a:solidFill>
              <a:latin typeface="Exo" panose="020B060402020202020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Exo" panose="020B0604020202020204" charset="0"/>
              </a:rPr>
              <a:t>Random Forest achieved 98% accuracy, showing high reliability. KNN also contributed but had limitations.</a:t>
            </a:r>
          </a:p>
          <a:p>
            <a:endParaRPr lang="en-US" sz="1800" dirty="0">
              <a:solidFill>
                <a:schemeClr val="bg1"/>
              </a:solidFill>
              <a:latin typeface="Exo" panose="020B060402020202020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Exo" panose="020B0604020202020204" charset="0"/>
              </a:rPr>
              <a:t>Helps auditors and investors detect financial fraud, reducing risks.</a:t>
            </a:r>
            <a:endParaRPr lang="en-IN" sz="1800" dirty="0">
              <a:solidFill>
                <a:schemeClr val="bg1"/>
              </a:solidFill>
              <a:latin typeface="Ex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5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p39"/>
          <p:cNvSpPr txBox="1">
            <a:spLocks noGrp="1"/>
          </p:cNvSpPr>
          <p:nvPr>
            <p:ph type="title"/>
          </p:nvPr>
        </p:nvSpPr>
        <p:spPr>
          <a:xfrm>
            <a:off x="1208550" y="3034619"/>
            <a:ext cx="6726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/>
                </a:solidFill>
              </a:rPr>
              <a:t>Introduction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916" name="Google Shape;2916;p39"/>
          <p:cNvSpPr txBox="1">
            <a:spLocks noGrp="1"/>
          </p:cNvSpPr>
          <p:nvPr>
            <p:ph type="title" idx="2"/>
          </p:nvPr>
        </p:nvSpPr>
        <p:spPr>
          <a:xfrm>
            <a:off x="3138951" y="2119204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917" name="Google Shape;2917;p39"/>
          <p:cNvGrpSpPr/>
          <p:nvPr/>
        </p:nvGrpSpPr>
        <p:grpSpPr>
          <a:xfrm rot="-5400000">
            <a:off x="2746096" y="-164363"/>
            <a:ext cx="1823016" cy="296643"/>
            <a:chOff x="7857346" y="3902355"/>
            <a:chExt cx="1823016" cy="296643"/>
          </a:xfrm>
        </p:grpSpPr>
        <p:sp>
          <p:nvSpPr>
            <p:cNvPr id="2918" name="Google Shape;2918;p3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4" name="Google Shape;2924;p39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925" name="Google Shape;2925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0" name="Google Shape;2930;p39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31" name="Google Shape;2931;p3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39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46" name="Google Shape;2946;p3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47" name="Google Shape;2947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7" name="Google Shape;2957;p3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58" name="Google Shape;2958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8" name="Google Shape;2968;p39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69" name="Google Shape;2969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586434-AE29-F7B2-BBCC-20686177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707" y="719615"/>
            <a:ext cx="7717800" cy="572700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8CC02-42FF-A859-48FA-AD73845E4DC7}"/>
              </a:ext>
            </a:extLst>
          </p:cNvPr>
          <p:cNvSpPr txBox="1"/>
          <p:nvPr/>
        </p:nvSpPr>
        <p:spPr>
          <a:xfrm>
            <a:off x="1499017" y="1710690"/>
            <a:ext cx="60260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Earnings manipulation misleads stakeholders and contributes to rising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non-performing assets (NPAs)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Exo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India has witnessed major corporate frauds, including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Satyam Computers scandal ($1.47B fraud)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Exo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Public sector banks reported high NPAs (~$60B in 2015)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, raising concerns over financial misreporting.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7">
          <a:extLst>
            <a:ext uri="{FF2B5EF4-FFF2-40B4-BE49-F238E27FC236}">
              <a16:creationId xmlns:a16="http://schemas.microsoft.com/office/drawing/2014/main" id="{45583B1F-BBA9-D59A-A0BB-D2D7399F8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3B43A6-41D6-36BA-14DF-40207B0EC2AF}"/>
              </a:ext>
            </a:extLst>
          </p:cNvPr>
          <p:cNvSpPr txBox="1"/>
          <p:nvPr/>
        </p:nvSpPr>
        <p:spPr>
          <a:xfrm>
            <a:off x="1454045" y="1554558"/>
            <a:ext cx="67155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private bank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 approached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MCA Technology Solutions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 to 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earnings manipulation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 among SME borrowers.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Exo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Traditional fraud detection models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Benford’s Law, Jones’s Model, and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Beneish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 M-Score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 have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limitations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 in handling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evolving fraud tactics and imbalanced datasets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Exo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Identifying manipulators is difficult as they form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small percentage of total firms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.</a:t>
            </a:r>
          </a:p>
          <a:p>
            <a:endParaRPr lang="en-IN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EE6E6F-E645-A1C0-D864-B299A0D1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bg1"/>
                </a:solidFill>
                <a:latin typeface="Exo" panose="020B0604020202020204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359947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p41"/>
          <p:cNvSpPr txBox="1">
            <a:spLocks noGrp="1"/>
          </p:cNvSpPr>
          <p:nvPr>
            <p:ph type="title"/>
          </p:nvPr>
        </p:nvSpPr>
        <p:spPr>
          <a:xfrm>
            <a:off x="1360357" y="881898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Statement</a:t>
            </a:r>
            <a:endParaRPr dirty="0"/>
          </a:p>
        </p:txBody>
      </p:sp>
      <p:grpSp>
        <p:nvGrpSpPr>
          <p:cNvPr id="3031" name="Google Shape;3031;p41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32" name="Google Shape;3032;p41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1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4" name="Google Shape;3034;p41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BD215-97B3-804B-CCDC-381B057CAEC2}"/>
              </a:ext>
            </a:extLst>
          </p:cNvPr>
          <p:cNvSpPr txBox="1"/>
          <p:nvPr/>
        </p:nvSpPr>
        <p:spPr>
          <a:xfrm>
            <a:off x="1360357" y="1786920"/>
            <a:ext cx="64232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dirty="0">
              <a:solidFill>
                <a:schemeClr val="bg1"/>
              </a:solidFill>
              <a:latin typeface="Exo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chemeClr val="bg1"/>
                </a:solidFill>
                <a:latin typeface="Exo" panose="020B0604020202020204" charset="0"/>
              </a:rPr>
              <a:t>MCA Technology Solutions aims to classify firms engaged in earnings manipulation.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solidFill>
                <a:schemeClr val="bg1"/>
              </a:solidFill>
              <a:latin typeface="Exo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chemeClr val="bg1"/>
                </a:solidFill>
                <a:latin typeface="Exo" panose="020B0604020202020204" charset="0"/>
              </a:rPr>
              <a:t>The dataset is imbalanced, making traditional models less effective.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4">
          <a:extLst>
            <a:ext uri="{FF2B5EF4-FFF2-40B4-BE49-F238E27FC236}">
              <a16:creationId xmlns:a16="http://schemas.microsoft.com/office/drawing/2014/main" id="{E3E29919-B4D6-BD7A-CDA4-FF820F5CE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p41">
            <a:extLst>
              <a:ext uri="{FF2B5EF4-FFF2-40B4-BE49-F238E27FC236}">
                <a16:creationId xmlns:a16="http://schemas.microsoft.com/office/drawing/2014/main" id="{06350683-4852-DDE0-D40F-01E48C8954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5025" y="817771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</a:t>
            </a:r>
            <a:endParaRPr dirty="0"/>
          </a:p>
        </p:txBody>
      </p:sp>
      <p:grpSp>
        <p:nvGrpSpPr>
          <p:cNvPr id="3031" name="Google Shape;3031;p41">
            <a:extLst>
              <a:ext uri="{FF2B5EF4-FFF2-40B4-BE49-F238E27FC236}">
                <a16:creationId xmlns:a16="http://schemas.microsoft.com/office/drawing/2014/main" id="{5BF3E6A2-1303-3601-D9F0-78B3E3979B22}"/>
              </a:ext>
            </a:extLst>
          </p:cNvPr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32" name="Google Shape;3032;p41">
              <a:extLst>
                <a:ext uri="{FF2B5EF4-FFF2-40B4-BE49-F238E27FC236}">
                  <a16:creationId xmlns:a16="http://schemas.microsoft.com/office/drawing/2014/main" id="{F25A9B54-A435-7E77-BF23-EBF66EB95157}"/>
                </a:ext>
              </a:extLst>
            </p:cNvPr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1">
              <a:extLst>
                <a:ext uri="{FF2B5EF4-FFF2-40B4-BE49-F238E27FC236}">
                  <a16:creationId xmlns:a16="http://schemas.microsoft.com/office/drawing/2014/main" id="{36EDA10D-0752-2A28-BB13-6159239A1F7A}"/>
                </a:ext>
              </a:extLst>
            </p:cNvPr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4" name="Google Shape;3034;p41">
            <a:extLst>
              <a:ext uri="{FF2B5EF4-FFF2-40B4-BE49-F238E27FC236}">
                <a16:creationId xmlns:a16="http://schemas.microsoft.com/office/drawing/2014/main" id="{CC2DAD99-3B51-F76D-8FE0-7B30978C9633}"/>
              </a:ext>
            </a:extLst>
          </p:cNvPr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826D3-8053-7B8D-9842-3CD86ED0191A}"/>
              </a:ext>
            </a:extLst>
          </p:cNvPr>
          <p:cNvSpPr txBox="1"/>
          <p:nvPr/>
        </p:nvSpPr>
        <p:spPr>
          <a:xfrm>
            <a:off x="1020398" y="1449618"/>
            <a:ext cx="741050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800" dirty="0">
              <a:solidFill>
                <a:schemeClr val="bg1"/>
              </a:solidFill>
              <a:latin typeface="Exo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Exo" panose="020B0604020202020204" charset="0"/>
              </a:rPr>
              <a:t>Develop an accurate ML-based model for earnings manipulation detection.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Exo" panose="020B0604020202020204" charset="0"/>
            </a:endParaRPr>
          </a:p>
          <a:p>
            <a:pPr>
              <a:buClr>
                <a:schemeClr val="bg1"/>
              </a:buClr>
            </a:pPr>
            <a:endParaRPr lang="en-US" sz="2000" dirty="0">
              <a:solidFill>
                <a:schemeClr val="bg1"/>
              </a:solidFill>
              <a:latin typeface="Exo" panose="020B0604020202020204" charset="0"/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Exo" panose="020B0604020202020204" charset="0"/>
              </a:rPr>
              <a:t>Provide a scalable and interpretable fraud detection solution.</a:t>
            </a:r>
          </a:p>
        </p:txBody>
      </p:sp>
    </p:spTree>
    <p:extLst>
      <p:ext uri="{BB962C8B-B14F-4D97-AF65-F5344CB8AC3E}">
        <p14:creationId xmlns:p14="http://schemas.microsoft.com/office/powerpoint/2010/main" val="222891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3">
          <a:extLst>
            <a:ext uri="{FF2B5EF4-FFF2-40B4-BE49-F238E27FC236}">
              <a16:creationId xmlns:a16="http://schemas.microsoft.com/office/drawing/2014/main" id="{E2B53967-8EDF-9ABE-198D-735F560E1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p39">
            <a:extLst>
              <a:ext uri="{FF2B5EF4-FFF2-40B4-BE49-F238E27FC236}">
                <a16:creationId xmlns:a16="http://schemas.microsoft.com/office/drawing/2014/main" id="{70F10A4A-EC86-CDEE-E4EA-CA91F5C7AD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8500" y="2089070"/>
            <a:ext cx="6726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solidFill>
                  <a:schemeClr val="accent2"/>
                </a:solidFill>
              </a:rPr>
              <a:t>Beneish</a:t>
            </a:r>
            <a:r>
              <a:rPr lang="en-IN" dirty="0">
                <a:solidFill>
                  <a:schemeClr val="accent2"/>
                </a:solidFill>
              </a:rPr>
              <a:t> Model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916" name="Google Shape;2916;p39">
            <a:extLst>
              <a:ext uri="{FF2B5EF4-FFF2-40B4-BE49-F238E27FC236}">
                <a16:creationId xmlns:a16="http://schemas.microsoft.com/office/drawing/2014/main" id="{B55DD2BB-5ED3-902C-9BF9-2F6210B2B9E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132450" y="1168380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917" name="Google Shape;2917;p39">
            <a:extLst>
              <a:ext uri="{FF2B5EF4-FFF2-40B4-BE49-F238E27FC236}">
                <a16:creationId xmlns:a16="http://schemas.microsoft.com/office/drawing/2014/main" id="{D2FA20EE-30CE-E6DF-A042-64ACAAAFCB00}"/>
              </a:ext>
            </a:extLst>
          </p:cNvPr>
          <p:cNvGrpSpPr/>
          <p:nvPr/>
        </p:nvGrpSpPr>
        <p:grpSpPr>
          <a:xfrm rot="-5400000">
            <a:off x="2746096" y="-164363"/>
            <a:ext cx="1823016" cy="296643"/>
            <a:chOff x="7857346" y="3902355"/>
            <a:chExt cx="1823016" cy="296643"/>
          </a:xfrm>
        </p:grpSpPr>
        <p:sp>
          <p:nvSpPr>
            <p:cNvPr id="2918" name="Google Shape;2918;p39">
              <a:extLst>
                <a:ext uri="{FF2B5EF4-FFF2-40B4-BE49-F238E27FC236}">
                  <a16:creationId xmlns:a16="http://schemas.microsoft.com/office/drawing/2014/main" id="{CD31D1C7-4C74-0B55-00F4-D39785078196}"/>
                </a:ext>
              </a:extLst>
            </p:cNvPr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9">
              <a:extLst>
                <a:ext uri="{FF2B5EF4-FFF2-40B4-BE49-F238E27FC236}">
                  <a16:creationId xmlns:a16="http://schemas.microsoft.com/office/drawing/2014/main" id="{2BCABC4B-41BC-C42C-99D4-B518EFDD9C21}"/>
                </a:ext>
              </a:extLst>
            </p:cNvPr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9">
              <a:extLst>
                <a:ext uri="{FF2B5EF4-FFF2-40B4-BE49-F238E27FC236}">
                  <a16:creationId xmlns:a16="http://schemas.microsoft.com/office/drawing/2014/main" id="{975BC0D5-1C3C-DECF-31C7-D8DF9BB101CE}"/>
                </a:ext>
              </a:extLst>
            </p:cNvPr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9">
              <a:extLst>
                <a:ext uri="{FF2B5EF4-FFF2-40B4-BE49-F238E27FC236}">
                  <a16:creationId xmlns:a16="http://schemas.microsoft.com/office/drawing/2014/main" id="{994453F6-D642-4ED2-F769-6E46130BADC7}"/>
                </a:ext>
              </a:extLst>
            </p:cNvPr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9">
              <a:extLst>
                <a:ext uri="{FF2B5EF4-FFF2-40B4-BE49-F238E27FC236}">
                  <a16:creationId xmlns:a16="http://schemas.microsoft.com/office/drawing/2014/main" id="{3C987CE3-97A8-C01B-F66E-DA530A844DAD}"/>
                </a:ext>
              </a:extLst>
            </p:cNvPr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9">
              <a:extLst>
                <a:ext uri="{FF2B5EF4-FFF2-40B4-BE49-F238E27FC236}">
                  <a16:creationId xmlns:a16="http://schemas.microsoft.com/office/drawing/2014/main" id="{1AC6012A-76CB-5C96-47CA-790148407092}"/>
                </a:ext>
              </a:extLst>
            </p:cNvPr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4" name="Google Shape;2924;p39">
            <a:extLst>
              <a:ext uri="{FF2B5EF4-FFF2-40B4-BE49-F238E27FC236}">
                <a16:creationId xmlns:a16="http://schemas.microsoft.com/office/drawing/2014/main" id="{35D246EE-1A93-081D-4F2F-9F02CFCA55E1}"/>
              </a:ext>
            </a:extLst>
          </p:cNvPr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925" name="Google Shape;2925;p39">
              <a:extLst>
                <a:ext uri="{FF2B5EF4-FFF2-40B4-BE49-F238E27FC236}">
                  <a16:creationId xmlns:a16="http://schemas.microsoft.com/office/drawing/2014/main" id="{62DE0A29-1145-69F0-1B69-D6B7A258942C}"/>
                </a:ext>
              </a:extLst>
            </p:cNvPr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9">
              <a:extLst>
                <a:ext uri="{FF2B5EF4-FFF2-40B4-BE49-F238E27FC236}">
                  <a16:creationId xmlns:a16="http://schemas.microsoft.com/office/drawing/2014/main" id="{12CF3FA4-5ED9-EED1-31AC-254D4B48A65E}"/>
                </a:ext>
              </a:extLst>
            </p:cNvPr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9">
              <a:extLst>
                <a:ext uri="{FF2B5EF4-FFF2-40B4-BE49-F238E27FC236}">
                  <a16:creationId xmlns:a16="http://schemas.microsoft.com/office/drawing/2014/main" id="{C538D307-AEC6-FEBF-5266-596EC67649AE}"/>
                </a:ext>
              </a:extLst>
            </p:cNvPr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9">
              <a:extLst>
                <a:ext uri="{FF2B5EF4-FFF2-40B4-BE49-F238E27FC236}">
                  <a16:creationId xmlns:a16="http://schemas.microsoft.com/office/drawing/2014/main" id="{E784D93F-120C-7AFE-3401-5D4771A089D0}"/>
                </a:ext>
              </a:extLst>
            </p:cNvPr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9">
              <a:extLst>
                <a:ext uri="{FF2B5EF4-FFF2-40B4-BE49-F238E27FC236}">
                  <a16:creationId xmlns:a16="http://schemas.microsoft.com/office/drawing/2014/main" id="{3EF691A9-24AD-1F7E-2A88-4C709CC98DE3}"/>
                </a:ext>
              </a:extLst>
            </p:cNvPr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0" name="Google Shape;2930;p39">
            <a:extLst>
              <a:ext uri="{FF2B5EF4-FFF2-40B4-BE49-F238E27FC236}">
                <a16:creationId xmlns:a16="http://schemas.microsoft.com/office/drawing/2014/main" id="{1A17F2C1-F8A1-7819-1DA2-E4442487FB40}"/>
              </a:ext>
            </a:extLst>
          </p:cNvPr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31" name="Google Shape;2931;p39">
              <a:extLst>
                <a:ext uri="{FF2B5EF4-FFF2-40B4-BE49-F238E27FC236}">
                  <a16:creationId xmlns:a16="http://schemas.microsoft.com/office/drawing/2014/main" id="{1622D35C-95EC-3BC4-BAF8-F24C0F7FAC3C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9">
              <a:extLst>
                <a:ext uri="{FF2B5EF4-FFF2-40B4-BE49-F238E27FC236}">
                  <a16:creationId xmlns:a16="http://schemas.microsoft.com/office/drawing/2014/main" id="{A6D1FA73-E5DC-DF75-B0C0-D3BF37CE1680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9">
              <a:extLst>
                <a:ext uri="{FF2B5EF4-FFF2-40B4-BE49-F238E27FC236}">
                  <a16:creationId xmlns:a16="http://schemas.microsoft.com/office/drawing/2014/main" id="{0CC8FD85-7092-0511-75AB-0D7F2CA76483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9">
              <a:extLst>
                <a:ext uri="{FF2B5EF4-FFF2-40B4-BE49-F238E27FC236}">
                  <a16:creationId xmlns:a16="http://schemas.microsoft.com/office/drawing/2014/main" id="{DE48CD18-D65B-9C3E-AE43-DC405AE77B4F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9">
              <a:extLst>
                <a:ext uri="{FF2B5EF4-FFF2-40B4-BE49-F238E27FC236}">
                  <a16:creationId xmlns:a16="http://schemas.microsoft.com/office/drawing/2014/main" id="{96CFE0CF-6249-CCA1-F19C-55D3E39047FB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9">
              <a:extLst>
                <a:ext uri="{FF2B5EF4-FFF2-40B4-BE49-F238E27FC236}">
                  <a16:creationId xmlns:a16="http://schemas.microsoft.com/office/drawing/2014/main" id="{65EA3209-48FD-CE37-5254-B0F42D967C8A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9">
              <a:extLst>
                <a:ext uri="{FF2B5EF4-FFF2-40B4-BE49-F238E27FC236}">
                  <a16:creationId xmlns:a16="http://schemas.microsoft.com/office/drawing/2014/main" id="{6DCF510C-0D26-17BB-CD9E-E828B2CCBC48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9">
              <a:extLst>
                <a:ext uri="{FF2B5EF4-FFF2-40B4-BE49-F238E27FC236}">
                  <a16:creationId xmlns:a16="http://schemas.microsoft.com/office/drawing/2014/main" id="{7E1FCD7F-5688-8F27-3964-34DEB0983129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9">
              <a:extLst>
                <a:ext uri="{FF2B5EF4-FFF2-40B4-BE49-F238E27FC236}">
                  <a16:creationId xmlns:a16="http://schemas.microsoft.com/office/drawing/2014/main" id="{5F4EF0A8-E881-7F05-4604-00ED9B39EEB7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9">
              <a:extLst>
                <a:ext uri="{FF2B5EF4-FFF2-40B4-BE49-F238E27FC236}">
                  <a16:creationId xmlns:a16="http://schemas.microsoft.com/office/drawing/2014/main" id="{0CA8EDAA-1AA2-CFCA-1748-F8F9504E3897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9">
              <a:extLst>
                <a:ext uri="{FF2B5EF4-FFF2-40B4-BE49-F238E27FC236}">
                  <a16:creationId xmlns:a16="http://schemas.microsoft.com/office/drawing/2014/main" id="{5868F7E5-1B33-45E9-4548-7DC123092803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9">
              <a:extLst>
                <a:ext uri="{FF2B5EF4-FFF2-40B4-BE49-F238E27FC236}">
                  <a16:creationId xmlns:a16="http://schemas.microsoft.com/office/drawing/2014/main" id="{62C09936-1966-DA47-1C47-2D97E1AAFBB6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9">
              <a:extLst>
                <a:ext uri="{FF2B5EF4-FFF2-40B4-BE49-F238E27FC236}">
                  <a16:creationId xmlns:a16="http://schemas.microsoft.com/office/drawing/2014/main" id="{41C08C39-F41B-F823-1D95-8C3CEB940376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9">
              <a:extLst>
                <a:ext uri="{FF2B5EF4-FFF2-40B4-BE49-F238E27FC236}">
                  <a16:creationId xmlns:a16="http://schemas.microsoft.com/office/drawing/2014/main" id="{12861431-4091-7CAA-55B2-A8F21ED570D5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39">
            <a:extLst>
              <a:ext uri="{FF2B5EF4-FFF2-40B4-BE49-F238E27FC236}">
                <a16:creationId xmlns:a16="http://schemas.microsoft.com/office/drawing/2014/main" id="{61759296-7CE2-845A-B33F-1756D9F3AD53}"/>
              </a:ext>
            </a:extLst>
          </p:cNvPr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46" name="Google Shape;2946;p39">
              <a:extLst>
                <a:ext uri="{FF2B5EF4-FFF2-40B4-BE49-F238E27FC236}">
                  <a16:creationId xmlns:a16="http://schemas.microsoft.com/office/drawing/2014/main" id="{B54B0293-3B98-C021-E03E-7CE56D35CD18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47" name="Google Shape;2947;p39">
                <a:extLst>
                  <a:ext uri="{FF2B5EF4-FFF2-40B4-BE49-F238E27FC236}">
                    <a16:creationId xmlns:a16="http://schemas.microsoft.com/office/drawing/2014/main" id="{EC97A47F-2B07-FDE4-B12E-B17C86117E68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9">
                <a:extLst>
                  <a:ext uri="{FF2B5EF4-FFF2-40B4-BE49-F238E27FC236}">
                    <a16:creationId xmlns:a16="http://schemas.microsoft.com/office/drawing/2014/main" id="{B11234CD-C0C6-C38C-65BE-7FE51D540E74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9">
                <a:extLst>
                  <a:ext uri="{FF2B5EF4-FFF2-40B4-BE49-F238E27FC236}">
                    <a16:creationId xmlns:a16="http://schemas.microsoft.com/office/drawing/2014/main" id="{F65EEC86-EE29-D8FC-80AC-6E46DB80FAE7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9">
                <a:extLst>
                  <a:ext uri="{FF2B5EF4-FFF2-40B4-BE49-F238E27FC236}">
                    <a16:creationId xmlns:a16="http://schemas.microsoft.com/office/drawing/2014/main" id="{4C2ACAB1-C461-B7DC-1408-5737E97DE023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9">
                <a:extLst>
                  <a:ext uri="{FF2B5EF4-FFF2-40B4-BE49-F238E27FC236}">
                    <a16:creationId xmlns:a16="http://schemas.microsoft.com/office/drawing/2014/main" id="{7C524A6A-38D2-37C5-CC0B-41C1465CF63C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9">
                <a:extLst>
                  <a:ext uri="{FF2B5EF4-FFF2-40B4-BE49-F238E27FC236}">
                    <a16:creationId xmlns:a16="http://schemas.microsoft.com/office/drawing/2014/main" id="{D0258407-ECBD-CB6B-24B8-0A9E77642492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9">
                <a:extLst>
                  <a:ext uri="{FF2B5EF4-FFF2-40B4-BE49-F238E27FC236}">
                    <a16:creationId xmlns:a16="http://schemas.microsoft.com/office/drawing/2014/main" id="{E960AD7E-A00E-DFD7-449C-394B3C56809D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9">
                <a:extLst>
                  <a:ext uri="{FF2B5EF4-FFF2-40B4-BE49-F238E27FC236}">
                    <a16:creationId xmlns:a16="http://schemas.microsoft.com/office/drawing/2014/main" id="{22B73EFE-3B81-6CE5-D2E2-571C89D8BD39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9">
                <a:extLst>
                  <a:ext uri="{FF2B5EF4-FFF2-40B4-BE49-F238E27FC236}">
                    <a16:creationId xmlns:a16="http://schemas.microsoft.com/office/drawing/2014/main" id="{53B9209B-D7C6-6708-D8A8-F7A83EBEF4FD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9">
                <a:extLst>
                  <a:ext uri="{FF2B5EF4-FFF2-40B4-BE49-F238E27FC236}">
                    <a16:creationId xmlns:a16="http://schemas.microsoft.com/office/drawing/2014/main" id="{E0A212B2-2E86-C75A-EE81-092D80E96002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7" name="Google Shape;2957;p39">
              <a:extLst>
                <a:ext uri="{FF2B5EF4-FFF2-40B4-BE49-F238E27FC236}">
                  <a16:creationId xmlns:a16="http://schemas.microsoft.com/office/drawing/2014/main" id="{3C6880E0-CF27-0893-C526-7D7C021E32C1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58" name="Google Shape;2958;p39">
                <a:extLst>
                  <a:ext uri="{FF2B5EF4-FFF2-40B4-BE49-F238E27FC236}">
                    <a16:creationId xmlns:a16="http://schemas.microsoft.com/office/drawing/2014/main" id="{5A43C372-44A8-55D5-B101-5AC215BA849C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9">
                <a:extLst>
                  <a:ext uri="{FF2B5EF4-FFF2-40B4-BE49-F238E27FC236}">
                    <a16:creationId xmlns:a16="http://schemas.microsoft.com/office/drawing/2014/main" id="{20BDA213-BFBB-8402-48E4-1F24B9A75B4B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9">
                <a:extLst>
                  <a:ext uri="{FF2B5EF4-FFF2-40B4-BE49-F238E27FC236}">
                    <a16:creationId xmlns:a16="http://schemas.microsoft.com/office/drawing/2014/main" id="{29EA0182-22CD-B20D-B1F1-EFAD27EC96DD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9">
                <a:extLst>
                  <a:ext uri="{FF2B5EF4-FFF2-40B4-BE49-F238E27FC236}">
                    <a16:creationId xmlns:a16="http://schemas.microsoft.com/office/drawing/2014/main" id="{50802E5E-CF1A-2552-6980-5C21B56B1977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9">
                <a:extLst>
                  <a:ext uri="{FF2B5EF4-FFF2-40B4-BE49-F238E27FC236}">
                    <a16:creationId xmlns:a16="http://schemas.microsoft.com/office/drawing/2014/main" id="{86DAA225-63C7-E85A-FBAB-BA020F117240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9">
                <a:extLst>
                  <a:ext uri="{FF2B5EF4-FFF2-40B4-BE49-F238E27FC236}">
                    <a16:creationId xmlns:a16="http://schemas.microsoft.com/office/drawing/2014/main" id="{10FE52DD-4F82-E89B-6832-FD7B7109BB35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9">
                <a:extLst>
                  <a:ext uri="{FF2B5EF4-FFF2-40B4-BE49-F238E27FC236}">
                    <a16:creationId xmlns:a16="http://schemas.microsoft.com/office/drawing/2014/main" id="{09AFB5FA-E674-D756-4892-F6F604054AF7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9">
                <a:extLst>
                  <a:ext uri="{FF2B5EF4-FFF2-40B4-BE49-F238E27FC236}">
                    <a16:creationId xmlns:a16="http://schemas.microsoft.com/office/drawing/2014/main" id="{5B85FB90-3410-A296-1070-BEDDA449E5DC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39">
                <a:extLst>
                  <a:ext uri="{FF2B5EF4-FFF2-40B4-BE49-F238E27FC236}">
                    <a16:creationId xmlns:a16="http://schemas.microsoft.com/office/drawing/2014/main" id="{12C1F3E6-19CF-1401-EA1E-440090557C11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39">
                <a:extLst>
                  <a:ext uri="{FF2B5EF4-FFF2-40B4-BE49-F238E27FC236}">
                    <a16:creationId xmlns:a16="http://schemas.microsoft.com/office/drawing/2014/main" id="{6B4943BF-5C18-0FB1-02F9-E5815E5DD26B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8" name="Google Shape;2968;p39">
            <a:extLst>
              <a:ext uri="{FF2B5EF4-FFF2-40B4-BE49-F238E27FC236}">
                <a16:creationId xmlns:a16="http://schemas.microsoft.com/office/drawing/2014/main" id="{3735FD3C-2D7A-BECF-9186-B8B9BEF3D74E}"/>
              </a:ext>
            </a:extLst>
          </p:cNvPr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69" name="Google Shape;2969;p39">
              <a:extLst>
                <a:ext uri="{FF2B5EF4-FFF2-40B4-BE49-F238E27FC236}">
                  <a16:creationId xmlns:a16="http://schemas.microsoft.com/office/drawing/2014/main" id="{CFFC1FD3-D28B-738E-6C91-E480E6FF1B36}"/>
                </a:ext>
              </a:extLst>
            </p:cNvPr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9">
              <a:extLst>
                <a:ext uri="{FF2B5EF4-FFF2-40B4-BE49-F238E27FC236}">
                  <a16:creationId xmlns:a16="http://schemas.microsoft.com/office/drawing/2014/main" id="{FDAB1DF4-B5A6-7F95-E4ED-6B6FEB53034F}"/>
                </a:ext>
              </a:extLst>
            </p:cNvPr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9">
              <a:extLst>
                <a:ext uri="{FF2B5EF4-FFF2-40B4-BE49-F238E27FC236}">
                  <a16:creationId xmlns:a16="http://schemas.microsoft.com/office/drawing/2014/main" id="{CC1D2EE7-CF74-453E-DC34-39B5BEB6E299}"/>
                </a:ext>
              </a:extLst>
            </p:cNvPr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9">
              <a:extLst>
                <a:ext uri="{FF2B5EF4-FFF2-40B4-BE49-F238E27FC236}">
                  <a16:creationId xmlns:a16="http://schemas.microsoft.com/office/drawing/2014/main" id="{66C58084-1EAE-A318-4AB3-655F0B97F335}"/>
                </a:ext>
              </a:extLst>
            </p:cNvPr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9">
              <a:extLst>
                <a:ext uri="{FF2B5EF4-FFF2-40B4-BE49-F238E27FC236}">
                  <a16:creationId xmlns:a16="http://schemas.microsoft.com/office/drawing/2014/main" id="{16D16AC7-EC5D-5E04-621C-F8F0A845931E}"/>
                </a:ext>
              </a:extLst>
            </p:cNvPr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990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6" name="Google Shape;3046;p42"/>
          <p:cNvGrpSpPr/>
          <p:nvPr/>
        </p:nvGrpSpPr>
        <p:grpSpPr>
          <a:xfrm>
            <a:off x="5419567" y="4501791"/>
            <a:ext cx="1105976" cy="133969"/>
            <a:chOff x="8183182" y="663852"/>
            <a:chExt cx="1475028" cy="178673"/>
          </a:xfrm>
        </p:grpSpPr>
        <p:grpSp>
          <p:nvGrpSpPr>
            <p:cNvPr id="3047" name="Google Shape;3047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48" name="Google Shape;3048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49" name="Google Shape;3049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50" name="Google Shape;3050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51" name="Google Shape;3051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52" name="Google Shape;3052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53" name="Google Shape;3053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54" name="Google Shape;3054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55" name="Google Shape;3055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56" name="Google Shape;3056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57" name="Google Shape;3057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58" name="Google Shape;3058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59" name="Google Shape;3059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60" name="Google Shape;3060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61" name="Google Shape;3061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62" name="Google Shape;3062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63" name="Google Shape;3063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64" name="Google Shape;3064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65" name="Google Shape;3065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66" name="Google Shape;3066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67" name="Google Shape;3067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68" name="Google Shape;3068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59C5ED8-80D2-E478-6198-78EFC41651BE}"/>
              </a:ext>
            </a:extLst>
          </p:cNvPr>
          <p:cNvSpPr txBox="1"/>
          <p:nvPr/>
        </p:nvSpPr>
        <p:spPr>
          <a:xfrm>
            <a:off x="1350831" y="978258"/>
            <a:ext cx="6442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Exo" panose="020B0604020202020204" charset="0"/>
              </a:rPr>
              <a:t>What is the </a:t>
            </a:r>
            <a:r>
              <a:rPr lang="en-US" sz="2400" b="1" dirty="0" err="1">
                <a:solidFill>
                  <a:schemeClr val="bg1"/>
                </a:solidFill>
                <a:latin typeface="Exo" panose="020B0604020202020204" charset="0"/>
              </a:rPr>
              <a:t>Beneish</a:t>
            </a:r>
            <a:r>
              <a:rPr lang="en-US" sz="2400" b="1" dirty="0">
                <a:solidFill>
                  <a:schemeClr val="bg1"/>
                </a:solidFill>
                <a:latin typeface="Exo" panose="020B0604020202020204" charset="0"/>
              </a:rPr>
              <a:t> Model?</a:t>
            </a:r>
            <a:endParaRPr lang="en-IN" sz="2400" b="1" dirty="0">
              <a:solidFill>
                <a:schemeClr val="bg1"/>
              </a:solidFill>
              <a:latin typeface="Exo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8CE20A-E853-F5BD-FC1A-1BC653EACACF}"/>
              </a:ext>
            </a:extLst>
          </p:cNvPr>
          <p:cNvSpPr txBox="1"/>
          <p:nvPr/>
        </p:nvSpPr>
        <p:spPr>
          <a:xfrm>
            <a:off x="1047889" y="1708973"/>
            <a:ext cx="7123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Developed by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Professor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Messod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 D.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Beneish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 in 1999.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Exo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statistical 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 used to detect earnings manipulation.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Exo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Based 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eight financial ratios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 that identify anomalies in financial statements.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Exo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Calculates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M-Score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Exo" panose="020B0604020202020204" charset="0"/>
              </a:rPr>
              <a:t>, which indicates the likelihood of earnings fraud.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556</Words>
  <Application>Microsoft Office PowerPoint</Application>
  <PresentationFormat>On-screen Show (16:9)</PresentationFormat>
  <Paragraphs>96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Exo</vt:lpstr>
      <vt:lpstr>PT Sans</vt:lpstr>
      <vt:lpstr>Arial</vt:lpstr>
      <vt:lpstr>Data Center Business Plan by Slidesgo</vt:lpstr>
      <vt:lpstr>Predicting Earning Manipulation by Indian Firms using Machine Learning</vt:lpstr>
      <vt:lpstr>TABLE OF CONTENTS</vt:lpstr>
      <vt:lpstr>Introduction</vt:lpstr>
      <vt:lpstr>Background</vt:lpstr>
      <vt:lpstr>Challenge</vt:lpstr>
      <vt:lpstr>Problem Statement</vt:lpstr>
      <vt:lpstr>Objective</vt:lpstr>
      <vt:lpstr>Beneish Model</vt:lpstr>
      <vt:lpstr>PowerPoint Presentation</vt:lpstr>
      <vt:lpstr>PowerPoint Presentation</vt:lpstr>
      <vt:lpstr>PowerPoint Presentation</vt:lpstr>
      <vt:lpstr>Machine Learning</vt:lpstr>
      <vt:lpstr>Why use ML?</vt:lpstr>
      <vt:lpstr>PowerPoint Presentation</vt:lpstr>
      <vt:lpstr>KNN</vt:lpstr>
      <vt:lpstr>PowerPoint Presentation</vt:lpstr>
      <vt:lpstr>Random Forest</vt:lpstr>
      <vt:lpstr>PowerPoint Presentation</vt:lpstr>
      <vt:lpstr>Conclusion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Mohamed Adnan Shaikh</dc:creator>
  <cp:lastModifiedBy>Meeran Qazi</cp:lastModifiedBy>
  <cp:revision>2</cp:revision>
  <dcterms:modified xsi:type="dcterms:W3CDTF">2025-03-23T15:22:09Z</dcterms:modified>
</cp:coreProperties>
</file>