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895B-5CA0-43FD-B84A-DD67CEC04996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6C530-1F23-4ADA-9667-A235A56D18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97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6C530-1F23-4ADA-9667-A235A56D187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897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Unifikace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Máme spoustu senzorů,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„Každý“ senzor jiná sběrnice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cs-CZ" dirty="0" err="1"/>
              <a:t>Cable</a:t>
            </a:r>
            <a:r>
              <a:rPr lang="cs-CZ" dirty="0"/>
              <a:t>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cs-CZ" dirty="0"/>
              <a:t>Složitý kód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cs-CZ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6C530-1F23-4ADA-9667-A235A56D187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8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Zjednodušení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Znalost spousty knihoven a protokolů, jejich kolizí…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6C530-1F23-4ADA-9667-A235A56D187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749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Standardizace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Senzory se rok od roku opakují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Stejně tak i problémy a nedostatky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Radši jeden pořádný, než více menších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dirty="0"/>
              <a:t>Hlavně pro pokročilé uživatele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6C530-1F23-4ADA-9667-A235A56D187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08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První prototyp konec školního roku 2017/2018</a:t>
            </a:r>
          </a:p>
          <a:p>
            <a:r>
              <a:rPr lang="cs-CZ" dirty="0"/>
              <a:t>Komunikace s LEGO po i2c, emulace lego senzoru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6C530-1F23-4ADA-9667-A235A56D187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44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Využívají stejnou elektroniku</a:t>
            </a:r>
          </a:p>
          <a:p>
            <a:r>
              <a:rPr lang="cs-CZ" dirty="0"/>
              <a:t>/spora času oproti měření hlavním procesorem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6C530-1F23-4ADA-9667-A235A56D187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921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14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06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91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57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803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3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78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4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4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5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1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0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5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38B76F-6872-43FA-8005-FD4E277DBD5B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36CABE-6EA2-4D0C-96EE-E6D04F8381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2700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E770D-FBF6-4BC9-92DE-36F18BCB0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0" dirty="0"/>
              <a:t>Modulární stavba soutěžních </a:t>
            </a:r>
            <a:br>
              <a:rPr lang="cs-CZ" b="0" dirty="0"/>
            </a:br>
            <a:r>
              <a:rPr lang="cs-CZ" b="0" dirty="0"/>
              <a:t>robotů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F3D3ED-0EE1-43BD-9E2E-37D599FFE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Rohlínek</a:t>
            </a:r>
          </a:p>
        </p:txBody>
      </p:sp>
    </p:spTree>
    <p:extLst>
      <p:ext uri="{BB962C8B-B14F-4D97-AF65-F5344CB8AC3E}">
        <p14:creationId xmlns:p14="http://schemas.microsoft.com/office/powerpoint/2010/main" val="262057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3681D55-5252-432A-A58B-729AE095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3977"/>
            <a:ext cx="10571998" cy="970450"/>
          </a:xfrm>
        </p:spPr>
        <p:txBody>
          <a:bodyPr/>
          <a:lstStyle/>
          <a:p>
            <a:r>
              <a:rPr lang="cs-CZ" dirty="0"/>
              <a:t>Prvky ve vývoji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978BA81E-27A7-47E3-BA59-89840A74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pro jednoduchou obsluhu senzorů</a:t>
            </a:r>
          </a:p>
          <a:p>
            <a:r>
              <a:rPr lang="cs-CZ" dirty="0"/>
              <a:t>Modul pro </a:t>
            </a:r>
            <a:r>
              <a:rPr lang="cs-CZ" dirty="0" err="1"/>
              <a:t>Sigrok</a:t>
            </a:r>
            <a:endParaRPr lang="cs-CZ" dirty="0"/>
          </a:p>
          <a:p>
            <a:r>
              <a:rPr lang="cs-CZ" dirty="0"/>
              <a:t>Dokumentace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41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9471FF-76B5-49BF-A94D-2413E9D3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Bucket</a:t>
            </a:r>
            <a:r>
              <a:rPr lang="cs-CZ" dirty="0"/>
              <a:t> list, aneb kam dál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EDBF7-41A5-4777-8F6B-06E06BBD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Steam</a:t>
            </a:r>
            <a:r>
              <a:rPr lang="cs-CZ" dirty="0"/>
              <a:t> VR </a:t>
            </a:r>
            <a:r>
              <a:rPr lang="cs-CZ" dirty="0" err="1"/>
              <a:t>tracking</a:t>
            </a:r>
            <a:endParaRPr lang="cs-CZ" dirty="0"/>
          </a:p>
          <a:p>
            <a:pPr lvl="1"/>
            <a:r>
              <a:rPr lang="cs-CZ" dirty="0"/>
              <a:t>Využití v soutěžích jako </a:t>
            </a:r>
            <a:r>
              <a:rPr lang="cs-CZ" dirty="0" err="1"/>
              <a:t>Roadside</a:t>
            </a:r>
            <a:r>
              <a:rPr lang="cs-CZ" dirty="0"/>
              <a:t> </a:t>
            </a:r>
            <a:r>
              <a:rPr lang="cs-CZ" dirty="0" err="1"/>
              <a:t>assistance</a:t>
            </a:r>
            <a:endParaRPr lang="cs-CZ" dirty="0"/>
          </a:p>
          <a:p>
            <a:r>
              <a:rPr lang="cs-CZ" dirty="0"/>
              <a:t>Síťová infrastruktura</a:t>
            </a:r>
          </a:p>
          <a:p>
            <a:pPr lvl="1"/>
            <a:r>
              <a:rPr lang="cs-CZ" dirty="0"/>
              <a:t>Rozbočovač</a:t>
            </a:r>
          </a:p>
          <a:p>
            <a:pPr lvl="1"/>
            <a:r>
              <a:rPr lang="cs-CZ" dirty="0"/>
              <a:t>Buffer</a:t>
            </a:r>
          </a:p>
          <a:p>
            <a:pPr lvl="1"/>
            <a:r>
              <a:rPr lang="cs-CZ" dirty="0"/>
              <a:t>Co-</a:t>
            </a:r>
            <a:r>
              <a:rPr lang="cs-CZ" dirty="0" err="1"/>
              <a:t>processing</a:t>
            </a:r>
            <a:r>
              <a:rPr lang="cs-CZ" dirty="0"/>
              <a:t> unit</a:t>
            </a:r>
          </a:p>
          <a:p>
            <a:r>
              <a:rPr lang="cs-CZ" dirty="0"/>
              <a:t>Motor-</a:t>
            </a:r>
            <a:r>
              <a:rPr lang="cs-CZ" dirty="0" err="1"/>
              <a:t>board</a:t>
            </a:r>
            <a:endParaRPr lang="cs-CZ" dirty="0"/>
          </a:p>
          <a:p>
            <a:r>
              <a:rPr lang="cs-CZ" dirty="0"/>
              <a:t>Inteligentní </a:t>
            </a:r>
            <a:r>
              <a:rPr lang="cs-CZ" dirty="0" err="1"/>
              <a:t>battery-pack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935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7A39CF-2026-4F62-858E-7DF3EC31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24591C-88B9-404C-A556-3DADDDC1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62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7E7E17-73FC-4F56-8E35-01D826EB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D97D9B-4BF6-454B-9542-D0F87DB8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cs-CZ" dirty="0"/>
              <a:t>Senzorická sada</a:t>
            </a:r>
          </a:p>
          <a:p>
            <a:pPr lvl="1"/>
            <a:r>
              <a:rPr lang="cs-CZ" dirty="0"/>
              <a:t>Uživatelská přívětivost</a:t>
            </a:r>
          </a:p>
          <a:p>
            <a:pPr lvl="1"/>
            <a:r>
              <a:rPr lang="cs-CZ" dirty="0"/>
              <a:t>Modifikovatelnost</a:t>
            </a:r>
          </a:p>
          <a:p>
            <a:pPr lvl="1"/>
            <a:r>
              <a:rPr lang="cs-CZ" dirty="0"/>
              <a:t>Otevřenost</a:t>
            </a:r>
          </a:p>
          <a:p>
            <a:pPr lvl="1"/>
            <a:r>
              <a:rPr lang="cs-CZ" dirty="0"/>
              <a:t>Robustnost</a:t>
            </a:r>
          </a:p>
          <a:p>
            <a:r>
              <a:rPr lang="cs-CZ" dirty="0"/>
              <a:t>Dokumentace</a:t>
            </a:r>
          </a:p>
          <a:p>
            <a:pPr lvl="1"/>
            <a:r>
              <a:rPr lang="cs-CZ" dirty="0"/>
              <a:t>Jednoduchá srozumitelnost</a:t>
            </a:r>
          </a:p>
          <a:p>
            <a:pPr lvl="1"/>
            <a:r>
              <a:rPr lang="cs-CZ" dirty="0"/>
              <a:t>Více úrovní podrobnosti</a:t>
            </a:r>
          </a:p>
          <a:p>
            <a:r>
              <a:rPr lang="cs-CZ" dirty="0"/>
              <a:t>Návody</a:t>
            </a:r>
          </a:p>
          <a:p>
            <a:pPr lvl="1"/>
            <a:r>
              <a:rPr lang="cs-CZ" dirty="0"/>
              <a:t>Užití</a:t>
            </a:r>
          </a:p>
          <a:p>
            <a:pPr lvl="1"/>
            <a:r>
              <a:rPr lang="cs-CZ" dirty="0"/>
              <a:t>Tvorba</a:t>
            </a:r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986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1E9597-68D6-409A-A19D-0A0E1FFB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vytvářet sadu senzorů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B674EB-9A16-43C4-8E45-9B472DA9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Unifikace</a:t>
            </a:r>
          </a:p>
        </p:txBody>
      </p:sp>
    </p:spTree>
    <p:extLst>
      <p:ext uri="{BB962C8B-B14F-4D97-AF65-F5344CB8AC3E}">
        <p14:creationId xmlns:p14="http://schemas.microsoft.com/office/powerpoint/2010/main" val="25833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1E9597-68D6-409A-A19D-0A0E1FFB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vytvářet sadu senzorů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B674EB-9A16-43C4-8E45-9B472DA9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Unifikace</a:t>
            </a:r>
          </a:p>
          <a:p>
            <a:r>
              <a:rPr lang="cs-CZ" dirty="0"/>
              <a:t>Zjednodušení</a:t>
            </a:r>
          </a:p>
        </p:txBody>
      </p:sp>
    </p:spTree>
    <p:extLst>
      <p:ext uri="{BB962C8B-B14F-4D97-AF65-F5344CB8AC3E}">
        <p14:creationId xmlns:p14="http://schemas.microsoft.com/office/powerpoint/2010/main" val="4829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1E9597-68D6-409A-A19D-0A0E1FFB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vytvářet sadu senzorů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B674EB-9A16-43C4-8E45-9B472DA9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Unifikace</a:t>
            </a:r>
          </a:p>
          <a:p>
            <a:r>
              <a:rPr lang="cs-CZ" dirty="0"/>
              <a:t>Zjednodušení</a:t>
            </a:r>
          </a:p>
          <a:p>
            <a:r>
              <a:rPr lang="cs-CZ" dirty="0"/>
              <a:t>Standardizace</a:t>
            </a:r>
          </a:p>
        </p:txBody>
      </p:sp>
    </p:spTree>
    <p:extLst>
      <p:ext uri="{BB962C8B-B14F-4D97-AF65-F5344CB8AC3E}">
        <p14:creationId xmlns:p14="http://schemas.microsoft.com/office/powerpoint/2010/main" val="240221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67155-51E3-45B3-9328-B8B1FC7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Janus </a:t>
            </a:r>
            <a:r>
              <a:rPr lang="cs-CZ" dirty="0" err="1"/>
              <a:t>protocol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880871-748B-4FAA-81AD-7478198C3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RS-485</a:t>
            </a:r>
          </a:p>
          <a:p>
            <a:r>
              <a:rPr lang="cs-CZ" dirty="0"/>
              <a:t>Inspirace</a:t>
            </a:r>
          </a:p>
          <a:p>
            <a:pPr lvl="1"/>
            <a:r>
              <a:rPr lang="cs-CZ" dirty="0" err="1"/>
              <a:t>Avakar</a:t>
            </a:r>
            <a:endParaRPr lang="cs-CZ" dirty="0"/>
          </a:p>
          <a:p>
            <a:pPr lvl="1"/>
            <a:r>
              <a:rPr lang="cs-CZ" dirty="0" err="1"/>
              <a:t>Modbus</a:t>
            </a:r>
            <a:endParaRPr lang="cs-CZ" dirty="0"/>
          </a:p>
          <a:p>
            <a:r>
              <a:rPr lang="cs-CZ" dirty="0"/>
              <a:t>Struktura</a:t>
            </a:r>
          </a:p>
          <a:p>
            <a:pPr lvl="1"/>
            <a:r>
              <a:rPr lang="cs-CZ" dirty="0"/>
              <a:t>7 bytů hlavička</a:t>
            </a:r>
          </a:p>
          <a:p>
            <a:pPr lvl="1"/>
            <a:r>
              <a:rPr lang="cs-CZ" dirty="0"/>
              <a:t>0-225 bytů data</a:t>
            </a:r>
          </a:p>
        </p:txBody>
      </p:sp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BA7E3498-367A-4B29-A3F1-789A6AB40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68" y="2669960"/>
            <a:ext cx="7698212" cy="1316274"/>
          </a:xfrm>
        </p:spPr>
      </p:pic>
    </p:spTree>
    <p:extLst>
      <p:ext uri="{BB962C8B-B14F-4D97-AF65-F5344CB8AC3E}">
        <p14:creationId xmlns:p14="http://schemas.microsoft.com/office/powerpoint/2010/main" val="353473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D2B1AE-C55B-410A-928C-542FACFB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Janus Omni-ultra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901901-ADD2-4155-8FBB-5724A406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Dva majáčky</a:t>
            </a:r>
          </a:p>
          <a:p>
            <a:r>
              <a:rPr lang="cs-CZ" dirty="0"/>
              <a:t>Nevyužívá odraz</a:t>
            </a:r>
          </a:p>
          <a:p>
            <a:r>
              <a:rPr lang="cs-CZ" dirty="0"/>
              <a:t>IR synchronizace</a:t>
            </a:r>
          </a:p>
          <a:p>
            <a:r>
              <a:rPr lang="cs-CZ" dirty="0"/>
              <a:t>Směr i vzdálenost</a:t>
            </a:r>
          </a:p>
          <a:p>
            <a:r>
              <a:rPr lang="cs-CZ" dirty="0"/>
              <a:t>Kompaktnost</a:t>
            </a:r>
          </a:p>
          <a:p>
            <a:r>
              <a:rPr lang="cs-CZ" dirty="0"/>
              <a:t>Jednoduchost</a:t>
            </a:r>
          </a:p>
        </p:txBody>
      </p:sp>
    </p:spTree>
    <p:extLst>
      <p:ext uri="{BB962C8B-B14F-4D97-AF65-F5344CB8AC3E}">
        <p14:creationId xmlns:p14="http://schemas.microsoft.com/office/powerpoint/2010/main" val="9276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ED9514E-C661-46DC-ADDC-B301B69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Janus Omni-ultra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E26C867-2A9C-4D33-91FF-F8F5F40BF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Vysílač</a:t>
            </a:r>
          </a:p>
        </p:txBody>
      </p:sp>
      <p:pic>
        <p:nvPicPr>
          <p:cNvPr id="10" name="Zástupný obsah 9" descr="Obsah obrázku motor&#10;&#10;Popis byl vytvořen automaticky">
            <a:extLst>
              <a:ext uri="{FF2B5EF4-FFF2-40B4-BE49-F238E27FC236}">
                <a16:creationId xmlns:a16="http://schemas.microsoft.com/office/drawing/2014/main" id="{36DEBA25-0F51-44B7-9150-E0A8CE85A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r="22916"/>
          <a:stretch/>
        </p:blipFill>
        <p:spPr>
          <a:xfrm rot="5400000">
            <a:off x="1842461" y="3016944"/>
            <a:ext cx="3134390" cy="2602776"/>
          </a:xfrm>
        </p:spPr>
      </p:pic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0EC96DD-6EE0-42AE-A804-C7B4EEE31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Přijímač</a:t>
            </a:r>
          </a:p>
        </p:txBody>
      </p:sp>
      <p:pic>
        <p:nvPicPr>
          <p:cNvPr id="12" name="Zástupný obsah 11" descr="Obsah obrázku stůl, vsedě, jídlo, talíř&#10;&#10;Popis byl vytvořen automaticky">
            <a:extLst>
              <a:ext uri="{FF2B5EF4-FFF2-40B4-BE49-F238E27FC236}">
                <a16:creationId xmlns:a16="http://schemas.microsoft.com/office/drawing/2014/main" id="{1076EC70-7216-4E69-BB80-8856A52968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16" y="2751138"/>
            <a:ext cx="2506018" cy="3109912"/>
          </a:xfrm>
        </p:spPr>
      </p:pic>
    </p:spTree>
    <p:extLst>
      <p:ext uri="{BB962C8B-B14F-4D97-AF65-F5344CB8AC3E}">
        <p14:creationId xmlns:p14="http://schemas.microsoft.com/office/powerpoint/2010/main" val="7913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5FAD1-1AF6-4C02-845B-3FD736E9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Všesměrový ultrazvukový sensor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BF7157-B39B-41B1-87E6-5CC8933BF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Kruhový senzor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7C4D06A-CEC8-4562-BEB3-8F9008F6D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Uspořádání do osmiúhelníku</a:t>
            </a:r>
          </a:p>
          <a:p>
            <a:r>
              <a:rPr lang="cs-CZ" dirty="0"/>
              <a:t>Kompaktní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1DB2F22-FF98-466C-9828-FA606C9A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Sběrač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4112F00-9564-4ABE-9668-F8FB8BD776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Libovolné umístění na robotovi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2894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</Words>
  <Application>Microsoft Office PowerPoint</Application>
  <PresentationFormat>Širokoúhlá obrazovka</PresentationFormat>
  <Paragraphs>83</Paragraphs>
  <Slides>12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Citáty</vt:lpstr>
      <vt:lpstr>Modulární stavba soutěžních  robotů</vt:lpstr>
      <vt:lpstr>Cíl práce</vt:lpstr>
      <vt:lpstr>Proč vytvářet sadu senzorů</vt:lpstr>
      <vt:lpstr>Proč vytvářet sadu senzorů</vt:lpstr>
      <vt:lpstr>Proč vytvářet sadu senzorů</vt:lpstr>
      <vt:lpstr>Janus protocol</vt:lpstr>
      <vt:lpstr>Janus Omni-ultra</vt:lpstr>
      <vt:lpstr>Janus Omni-ultra</vt:lpstr>
      <vt:lpstr>Všesměrový ultrazvukový sensor</vt:lpstr>
      <vt:lpstr>Prvky ve vývoji</vt:lpstr>
      <vt:lpstr>Bucket list, aneb kam dál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Modulární stavba soutěžních  robotů</dc:title>
  <dc:creator>Tomáš Rohlínek</dc:creator>
  <cp:lastModifiedBy>Tomáš Rohlínek</cp:lastModifiedBy>
  <cp:revision>4</cp:revision>
  <dcterms:created xsi:type="dcterms:W3CDTF">2020-02-13T21:52:53Z</dcterms:created>
  <dcterms:modified xsi:type="dcterms:W3CDTF">2020-02-14T07:56:41Z</dcterms:modified>
</cp:coreProperties>
</file>