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58.png" ContentType="image/png"/>
  <Override PartName="/ppt/media/image3.svg" ContentType="image/svg"/>
  <Override PartName="/ppt/media/image19.svg" ContentType="image/svg"/>
  <Override PartName="/ppt/media/image21.svg" ContentType="image/svg"/>
  <Override PartName="/ppt/media/image2.png" ContentType="image/png"/>
  <Override PartName="/ppt/media/image38.svg" ContentType="image/svg"/>
  <Override PartName="/ppt/media/image14.png" ContentType="image/png"/>
  <Override PartName="/ppt/media/image6.png" ContentType="image/png"/>
  <Override PartName="/ppt/media/image25.svg" ContentType="image/svg"/>
  <Override PartName="/ppt/media/image8.png" ContentType="image/png"/>
  <Override PartName="/ppt/media/image27.svg" ContentType="image/svg"/>
  <Override PartName="/ppt/media/image16.png" ContentType="image/png"/>
  <Override PartName="/ppt/media/image17.svg" ContentType="image/svg"/>
  <Override PartName="/ppt/media/image44.svg" ContentType="image/svg"/>
  <Override PartName="/ppt/media/image57.png" ContentType="image/png"/>
  <Override PartName="/ppt/media/image20.png" ContentType="image/png"/>
  <Override PartName="/ppt/media/image26.png" ContentType="image/png"/>
  <Override PartName="/ppt/media/image13.svg" ContentType="image/svg"/>
  <Override PartName="/ppt/media/image60.png" ContentType="image/png"/>
  <Override PartName="/ppt/media/image18.png" ContentType="image/png"/>
  <Override PartName="/ppt/media/image11.svg" ContentType="image/svg"/>
  <Override PartName="/ppt/media/image48.svg" ContentType="image/svg"/>
  <Override PartName="/ppt/media/image24.png" ContentType="image/png"/>
  <Override PartName="/ppt/media/image46.svg" ContentType="image/svg"/>
  <Override PartName="/ppt/media/image22.png" ContentType="image/png"/>
  <Override PartName="/ppt/media/image59.png" ContentType="image/png"/>
  <Override PartName="/ppt/media/image28.png" ContentType="image/png"/>
  <Override PartName="/ppt/media/image15.svg" ContentType="image/svg"/>
  <Override PartName="/ppt/media/image61.png" ContentType="image/png"/>
  <Override PartName="/ppt/media/image29.svg" ContentType="image/svg"/>
  <Override PartName="/ppt/media/image33.png" ContentType="image/png"/>
  <Override PartName="/ppt/media/image34.svg" ContentType="image/svg"/>
  <Override PartName="/ppt/media/image47.png" ContentType="image/png"/>
  <Override PartName="/ppt/media/image4.png" ContentType="image/png"/>
  <Override PartName="/ppt/media/image23.svg" ContentType="image/svg"/>
  <Override PartName="/ppt/media/image5.svg" ContentType="image/svg"/>
  <Override PartName="/ppt/media/image36.svg" ContentType="image/svg"/>
  <Override PartName="/ppt/media/image49.png" ContentType="image/png"/>
  <Override PartName="/ppt/media/image56.svg" ContentType="image/svg"/>
  <Override PartName="/ppt/media/image12.png" ContentType="image/png"/>
  <Override PartName="/ppt/media/image7.svg" ContentType="image/svg"/>
  <Override PartName="/ppt/media/image9.svg" ContentType="image/svg"/>
  <Override PartName="/ppt/media/image30.png" ContentType="image/png"/>
  <Override PartName="/ppt/media/image1.png" ContentType="image/png"/>
  <Override PartName="/ppt/media/image10.png" ContentType="image/png"/>
  <Override PartName="/ppt/media/image54.svg" ContentType="image/svg"/>
  <Override PartName="/ppt/media/image31.png" ContentType="image/png"/>
  <Override PartName="/ppt/media/image32.svg" ContentType="image/svg"/>
  <Override PartName="/ppt/media/image45.png" ContentType="image/png"/>
  <Override PartName="/ppt/media/image35.png" ContentType="image/png"/>
  <Override PartName="/ppt/media/image37.png" ContentType="image/png"/>
  <Override PartName="/ppt/media/image39.png" ContentType="image/png"/>
  <Override PartName="/ppt/media/image40.svg" ContentType="image/svg"/>
  <Override PartName="/ppt/media/image53.png" ContentType="image/png"/>
  <Override PartName="/ppt/media/image41.png" ContentType="image/png"/>
  <Override PartName="/ppt/media/image42.svg" ContentType="image/svg"/>
  <Override PartName="/ppt/media/image55.png" ContentType="image/png"/>
  <Override PartName="/ppt/media/image43.png" ContentType="image/png"/>
  <Override PartName="/ppt/media/image50.svg" ContentType="image/svg"/>
  <Override PartName="/ppt/media/image51.png" ContentType="image/png"/>
  <Override PartName="/ppt/media/image52.svg" ContentType="image/sv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AA2940-F583-47C8-9439-69FBF51145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DB7B2CD-9F67-4AFF-B460-76CA230232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5A878381-BCBE-418E-8AD0-B694CD9D22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F4A349-1790-4327-85C6-2CA02BFDBA7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67A319E-0B14-4F62-85CC-752EAC3E13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37C1592-F4F1-49A1-92B9-7DCDBC2D60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A5B21AA-4C44-49DF-A53F-4DF8579505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DACF007-12BE-4CB0-8D39-79167B6592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049CBFF-A75D-4A25-AA3E-A9141E5AF0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79FD2EB-A04E-4CCD-93D3-CFB9E8D59F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35C1CFC-2259-4945-8711-B13D1A1013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2039411-57EC-4757-B743-6382DF64D01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28AB03C-73B0-4C83-8489-4473D83A9BD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A752926-C395-4C1E-9F44-D2FC4DABBE8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80E45FA-D7A3-4E87-94D7-1E47995F65E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C211308-7546-4E8D-BA12-4270E333C95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87935C6-12EF-41A0-B884-3EDE470AA3C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0B69267-5C14-47B0-B8EE-8998BDA0C7B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AF39CD9-DB32-4F45-9415-B7A0381835D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3CDA2AB-0956-4FB7-B2CB-92D72F3BC8D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720AFEC-4FDD-4C6A-903E-9E25CCEC044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3943CF0-B784-4BC5-917D-802C55DA299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svg"/><Relationship Id="rId4" Type="http://schemas.openxmlformats.org/officeDocument/2006/relationships/image" Target="../media/image4.png"/><Relationship Id="rId5" Type="http://schemas.openxmlformats.org/officeDocument/2006/relationships/image" Target="../media/image5.svg"/><Relationship Id="rId6" Type="http://schemas.openxmlformats.org/officeDocument/2006/relationships/image" Target="../media/image6.png"/><Relationship Id="rId7" Type="http://schemas.openxmlformats.org/officeDocument/2006/relationships/image" Target="../media/image7.svg"/><Relationship Id="rId8" Type="http://schemas.openxmlformats.org/officeDocument/2006/relationships/image" Target="../media/image8.png"/><Relationship Id="rId9" Type="http://schemas.openxmlformats.org/officeDocument/2006/relationships/image" Target="../media/image9.svg"/><Relationship Id="rId10" Type="http://schemas.openxmlformats.org/officeDocument/2006/relationships/image" Target="../media/image10.png"/><Relationship Id="rId11" Type="http://schemas.openxmlformats.org/officeDocument/2006/relationships/image" Target="../media/image11.svg"/><Relationship Id="rId12" Type="http://schemas.openxmlformats.org/officeDocument/2006/relationships/image" Target="../media/image12.png"/><Relationship Id="rId13" Type="http://schemas.openxmlformats.org/officeDocument/2006/relationships/image" Target="../media/image13.svg"/><Relationship Id="rId14" Type="http://schemas.openxmlformats.org/officeDocument/2006/relationships/image" Target="../media/image14.png"/><Relationship Id="rId15" Type="http://schemas.openxmlformats.org/officeDocument/2006/relationships/image" Target="../media/image15.svg"/><Relationship Id="rId16" Type="http://schemas.openxmlformats.org/officeDocument/2006/relationships/image" Target="../media/image16.png"/><Relationship Id="rId17" Type="http://schemas.openxmlformats.org/officeDocument/2006/relationships/image" Target="../media/image17.svg"/><Relationship Id="rId18" Type="http://schemas.openxmlformats.org/officeDocument/2006/relationships/image" Target="../media/image18.png"/><Relationship Id="rId19" Type="http://schemas.openxmlformats.org/officeDocument/2006/relationships/image" Target="../media/image19.svg"/><Relationship Id="rId20" Type="http://schemas.openxmlformats.org/officeDocument/2006/relationships/image" Target="../media/image20.png"/><Relationship Id="rId21" Type="http://schemas.openxmlformats.org/officeDocument/2006/relationships/image" Target="../media/image21.svg"/><Relationship Id="rId22" Type="http://schemas.openxmlformats.org/officeDocument/2006/relationships/image" Target="../media/image22.png"/><Relationship Id="rId23" Type="http://schemas.openxmlformats.org/officeDocument/2006/relationships/image" Target="../media/image23.svg"/><Relationship Id="rId24" Type="http://schemas.openxmlformats.org/officeDocument/2006/relationships/image" Target="../media/image24.png"/><Relationship Id="rId25" Type="http://schemas.openxmlformats.org/officeDocument/2006/relationships/image" Target="../media/image25.svg"/><Relationship Id="rId26" Type="http://schemas.openxmlformats.org/officeDocument/2006/relationships/image" Target="../media/image26.png"/><Relationship Id="rId27" Type="http://schemas.openxmlformats.org/officeDocument/2006/relationships/image" Target="../media/image27.svg"/><Relationship Id="rId28" Type="http://schemas.openxmlformats.org/officeDocument/2006/relationships/image" Target="../media/image28.png"/><Relationship Id="rId29" Type="http://schemas.openxmlformats.org/officeDocument/2006/relationships/image" Target="../media/image29.svg"/><Relationship Id="rId30" Type="http://schemas.openxmlformats.org/officeDocument/2006/relationships/image" Target="../media/image6.png"/><Relationship Id="rId31" Type="http://schemas.openxmlformats.org/officeDocument/2006/relationships/image" Target="../media/image7.svg"/><Relationship Id="rId32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svg"/><Relationship Id="rId4" Type="http://schemas.openxmlformats.org/officeDocument/2006/relationships/image" Target="../media/image33.png"/><Relationship Id="rId5" Type="http://schemas.openxmlformats.org/officeDocument/2006/relationships/image" Target="../media/image34.svg"/><Relationship Id="rId6" Type="http://schemas.openxmlformats.org/officeDocument/2006/relationships/image" Target="../media/image35.png"/><Relationship Id="rId7" Type="http://schemas.openxmlformats.org/officeDocument/2006/relationships/image" Target="../media/image36.svg"/><Relationship Id="rId8" Type="http://schemas.openxmlformats.org/officeDocument/2006/relationships/image" Target="../media/image37.png"/><Relationship Id="rId9" Type="http://schemas.openxmlformats.org/officeDocument/2006/relationships/image" Target="../media/image38.svg"/><Relationship Id="rId10" Type="http://schemas.openxmlformats.org/officeDocument/2006/relationships/image" Target="../media/image39.png"/><Relationship Id="rId11" Type="http://schemas.openxmlformats.org/officeDocument/2006/relationships/image" Target="../media/image40.svg"/><Relationship Id="rId12" Type="http://schemas.openxmlformats.org/officeDocument/2006/relationships/image" Target="../media/image41.png"/><Relationship Id="rId13" Type="http://schemas.openxmlformats.org/officeDocument/2006/relationships/image" Target="../media/image42.svg"/><Relationship Id="rId14" Type="http://schemas.openxmlformats.org/officeDocument/2006/relationships/image" Target="../media/image43.png"/><Relationship Id="rId15" Type="http://schemas.openxmlformats.org/officeDocument/2006/relationships/image" Target="../media/image44.svg"/><Relationship Id="rId16" Type="http://schemas.openxmlformats.org/officeDocument/2006/relationships/image" Target="../media/image45.png"/><Relationship Id="rId17" Type="http://schemas.openxmlformats.org/officeDocument/2006/relationships/image" Target="../media/image46.svg"/><Relationship Id="rId18" Type="http://schemas.openxmlformats.org/officeDocument/2006/relationships/image" Target="../media/image47.png"/><Relationship Id="rId19" Type="http://schemas.openxmlformats.org/officeDocument/2006/relationships/image" Target="../media/image48.svg"/><Relationship Id="rId20" Type="http://schemas.openxmlformats.org/officeDocument/2006/relationships/image" Target="../media/image49.png"/><Relationship Id="rId21" Type="http://schemas.openxmlformats.org/officeDocument/2006/relationships/image" Target="../media/image50.svg"/><Relationship Id="rId22" Type="http://schemas.openxmlformats.org/officeDocument/2006/relationships/image" Target="../media/image51.png"/><Relationship Id="rId23" Type="http://schemas.openxmlformats.org/officeDocument/2006/relationships/image" Target="../media/image52.svg"/><Relationship Id="rId24" Type="http://schemas.openxmlformats.org/officeDocument/2006/relationships/image" Target="../media/image53.png"/><Relationship Id="rId25" Type="http://schemas.openxmlformats.org/officeDocument/2006/relationships/image" Target="../media/image54.svg"/><Relationship Id="rId26" Type="http://schemas.openxmlformats.org/officeDocument/2006/relationships/image" Target="../media/image55.png"/><Relationship Id="rId27" Type="http://schemas.openxmlformats.org/officeDocument/2006/relationships/image" Target="../media/image56.svg"/><Relationship Id="rId28" Type="http://schemas.openxmlformats.org/officeDocument/2006/relationships/image" Target="../media/image57.png"/><Relationship Id="rId29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image" Target="../media/image9.svg"/><Relationship Id="rId4" Type="http://schemas.openxmlformats.org/officeDocument/2006/relationships/image" Target="../media/image10.png"/><Relationship Id="rId5" Type="http://schemas.openxmlformats.org/officeDocument/2006/relationships/image" Target="../media/image11.svg"/><Relationship Id="rId6" Type="http://schemas.openxmlformats.org/officeDocument/2006/relationships/image" Target="../media/image14.png"/><Relationship Id="rId7" Type="http://schemas.openxmlformats.org/officeDocument/2006/relationships/image" Target="../media/image15.svg"/><Relationship Id="rId8" Type="http://schemas.openxmlformats.org/officeDocument/2006/relationships/image" Target="../media/image20.png"/><Relationship Id="rId9" Type="http://schemas.openxmlformats.org/officeDocument/2006/relationships/image" Target="../media/image21.svg"/><Relationship Id="rId10" Type="http://schemas.openxmlformats.org/officeDocument/2006/relationships/image" Target="../media/image26.png"/><Relationship Id="rId11" Type="http://schemas.openxmlformats.org/officeDocument/2006/relationships/image" Target="../media/image27.sv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svg"/><Relationship Id="rId4" Type="http://schemas.openxmlformats.org/officeDocument/2006/relationships/image" Target="../media/image4.png"/><Relationship Id="rId5" Type="http://schemas.openxmlformats.org/officeDocument/2006/relationships/image" Target="../media/image5.svg"/><Relationship Id="rId6" Type="http://schemas.openxmlformats.org/officeDocument/2006/relationships/image" Target="../media/image8.png"/><Relationship Id="rId7" Type="http://schemas.openxmlformats.org/officeDocument/2006/relationships/image" Target="../media/image9.svg"/><Relationship Id="rId8" Type="http://schemas.openxmlformats.org/officeDocument/2006/relationships/image" Target="../media/image10.png"/><Relationship Id="rId9" Type="http://schemas.openxmlformats.org/officeDocument/2006/relationships/image" Target="../media/image11.svg"/><Relationship Id="rId10" Type="http://schemas.openxmlformats.org/officeDocument/2006/relationships/image" Target="../media/image12.png"/><Relationship Id="rId11" Type="http://schemas.openxmlformats.org/officeDocument/2006/relationships/image" Target="../media/image13.svg"/><Relationship Id="rId12" Type="http://schemas.openxmlformats.org/officeDocument/2006/relationships/image" Target="../media/image14.png"/><Relationship Id="rId13" Type="http://schemas.openxmlformats.org/officeDocument/2006/relationships/image" Target="../media/image15.svg"/><Relationship Id="rId14" Type="http://schemas.openxmlformats.org/officeDocument/2006/relationships/image" Target="../media/image16.png"/><Relationship Id="rId15" Type="http://schemas.openxmlformats.org/officeDocument/2006/relationships/image" Target="../media/image17.svg"/><Relationship Id="rId16" Type="http://schemas.openxmlformats.org/officeDocument/2006/relationships/image" Target="../media/image18.png"/><Relationship Id="rId17" Type="http://schemas.openxmlformats.org/officeDocument/2006/relationships/image" Target="../media/image19.svg"/><Relationship Id="rId18" Type="http://schemas.openxmlformats.org/officeDocument/2006/relationships/image" Target="../media/image20.png"/><Relationship Id="rId19" Type="http://schemas.openxmlformats.org/officeDocument/2006/relationships/image" Target="../media/image21.svg"/><Relationship Id="rId20" Type="http://schemas.openxmlformats.org/officeDocument/2006/relationships/image" Target="../media/image22.png"/><Relationship Id="rId21" Type="http://schemas.openxmlformats.org/officeDocument/2006/relationships/image" Target="../media/image23.svg"/><Relationship Id="rId22" Type="http://schemas.openxmlformats.org/officeDocument/2006/relationships/image" Target="../media/image24.png"/><Relationship Id="rId23" Type="http://schemas.openxmlformats.org/officeDocument/2006/relationships/image" Target="../media/image25.svg"/><Relationship Id="rId24" Type="http://schemas.openxmlformats.org/officeDocument/2006/relationships/image" Target="../media/image26.png"/><Relationship Id="rId25" Type="http://schemas.openxmlformats.org/officeDocument/2006/relationships/image" Target="../media/image27.svg"/><Relationship Id="rId26" Type="http://schemas.openxmlformats.org/officeDocument/2006/relationships/image" Target="../media/image28.png"/><Relationship Id="rId27" Type="http://schemas.openxmlformats.org/officeDocument/2006/relationships/image" Target="../media/image29.svg"/><Relationship Id="rId28" Type="http://schemas.openxmlformats.org/officeDocument/2006/relationships/image" Target="../media/image60.png"/><Relationship Id="rId29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svg"/><Relationship Id="rId4" Type="http://schemas.openxmlformats.org/officeDocument/2006/relationships/image" Target="../media/image4.png"/><Relationship Id="rId5" Type="http://schemas.openxmlformats.org/officeDocument/2006/relationships/image" Target="../media/image5.svg"/><Relationship Id="rId6" Type="http://schemas.openxmlformats.org/officeDocument/2006/relationships/image" Target="../media/image8.png"/><Relationship Id="rId7" Type="http://schemas.openxmlformats.org/officeDocument/2006/relationships/image" Target="../media/image9.svg"/><Relationship Id="rId8" Type="http://schemas.openxmlformats.org/officeDocument/2006/relationships/image" Target="../media/image10.png"/><Relationship Id="rId9" Type="http://schemas.openxmlformats.org/officeDocument/2006/relationships/image" Target="../media/image11.svg"/><Relationship Id="rId10" Type="http://schemas.openxmlformats.org/officeDocument/2006/relationships/image" Target="../media/image12.png"/><Relationship Id="rId11" Type="http://schemas.openxmlformats.org/officeDocument/2006/relationships/image" Target="../media/image13.svg"/><Relationship Id="rId12" Type="http://schemas.openxmlformats.org/officeDocument/2006/relationships/image" Target="../media/image14.png"/><Relationship Id="rId13" Type="http://schemas.openxmlformats.org/officeDocument/2006/relationships/image" Target="../media/image15.svg"/><Relationship Id="rId14" Type="http://schemas.openxmlformats.org/officeDocument/2006/relationships/image" Target="../media/image16.png"/><Relationship Id="rId15" Type="http://schemas.openxmlformats.org/officeDocument/2006/relationships/image" Target="../media/image17.svg"/><Relationship Id="rId16" Type="http://schemas.openxmlformats.org/officeDocument/2006/relationships/image" Target="../media/image18.png"/><Relationship Id="rId17" Type="http://schemas.openxmlformats.org/officeDocument/2006/relationships/image" Target="../media/image19.svg"/><Relationship Id="rId18" Type="http://schemas.openxmlformats.org/officeDocument/2006/relationships/image" Target="../media/image20.png"/><Relationship Id="rId19" Type="http://schemas.openxmlformats.org/officeDocument/2006/relationships/image" Target="../media/image21.svg"/><Relationship Id="rId20" Type="http://schemas.openxmlformats.org/officeDocument/2006/relationships/image" Target="../media/image22.png"/><Relationship Id="rId21" Type="http://schemas.openxmlformats.org/officeDocument/2006/relationships/image" Target="../media/image23.svg"/><Relationship Id="rId22" Type="http://schemas.openxmlformats.org/officeDocument/2006/relationships/image" Target="../media/image24.png"/><Relationship Id="rId23" Type="http://schemas.openxmlformats.org/officeDocument/2006/relationships/image" Target="../media/image25.svg"/><Relationship Id="rId24" Type="http://schemas.openxmlformats.org/officeDocument/2006/relationships/image" Target="../media/image26.png"/><Relationship Id="rId25" Type="http://schemas.openxmlformats.org/officeDocument/2006/relationships/image" Target="../media/image27.svg"/><Relationship Id="rId26" Type="http://schemas.openxmlformats.org/officeDocument/2006/relationships/image" Target="../media/image28.png"/><Relationship Id="rId27" Type="http://schemas.openxmlformats.org/officeDocument/2006/relationships/image" Target="../media/image29.svg"/><Relationship Id="rId28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svg"/><Relationship Id="rId4" Type="http://schemas.openxmlformats.org/officeDocument/2006/relationships/image" Target="../media/image4.png"/><Relationship Id="rId5" Type="http://schemas.openxmlformats.org/officeDocument/2006/relationships/image" Target="../media/image5.svg"/><Relationship Id="rId6" Type="http://schemas.openxmlformats.org/officeDocument/2006/relationships/image" Target="../media/image6.png"/><Relationship Id="rId7" Type="http://schemas.openxmlformats.org/officeDocument/2006/relationships/image" Target="../media/image7.svg"/><Relationship Id="rId8" Type="http://schemas.openxmlformats.org/officeDocument/2006/relationships/image" Target="../media/image8.png"/><Relationship Id="rId9" Type="http://schemas.openxmlformats.org/officeDocument/2006/relationships/image" Target="../media/image9.svg"/><Relationship Id="rId10" Type="http://schemas.openxmlformats.org/officeDocument/2006/relationships/image" Target="../media/image10.png"/><Relationship Id="rId11" Type="http://schemas.openxmlformats.org/officeDocument/2006/relationships/image" Target="../media/image11.svg"/><Relationship Id="rId12" Type="http://schemas.openxmlformats.org/officeDocument/2006/relationships/image" Target="../media/image12.png"/><Relationship Id="rId13" Type="http://schemas.openxmlformats.org/officeDocument/2006/relationships/image" Target="../media/image13.svg"/><Relationship Id="rId14" Type="http://schemas.openxmlformats.org/officeDocument/2006/relationships/image" Target="../media/image14.png"/><Relationship Id="rId15" Type="http://schemas.openxmlformats.org/officeDocument/2006/relationships/image" Target="../media/image15.svg"/><Relationship Id="rId16" Type="http://schemas.openxmlformats.org/officeDocument/2006/relationships/image" Target="../media/image16.png"/><Relationship Id="rId17" Type="http://schemas.openxmlformats.org/officeDocument/2006/relationships/image" Target="../media/image17.svg"/><Relationship Id="rId18" Type="http://schemas.openxmlformats.org/officeDocument/2006/relationships/image" Target="../media/image18.png"/><Relationship Id="rId19" Type="http://schemas.openxmlformats.org/officeDocument/2006/relationships/image" Target="../media/image19.svg"/><Relationship Id="rId20" Type="http://schemas.openxmlformats.org/officeDocument/2006/relationships/image" Target="../media/image20.png"/><Relationship Id="rId21" Type="http://schemas.openxmlformats.org/officeDocument/2006/relationships/image" Target="../media/image21.svg"/><Relationship Id="rId22" Type="http://schemas.openxmlformats.org/officeDocument/2006/relationships/image" Target="../media/image22.png"/><Relationship Id="rId23" Type="http://schemas.openxmlformats.org/officeDocument/2006/relationships/image" Target="../media/image23.svg"/><Relationship Id="rId24" Type="http://schemas.openxmlformats.org/officeDocument/2006/relationships/image" Target="../media/image24.png"/><Relationship Id="rId25" Type="http://schemas.openxmlformats.org/officeDocument/2006/relationships/image" Target="../media/image25.svg"/><Relationship Id="rId26" Type="http://schemas.openxmlformats.org/officeDocument/2006/relationships/image" Target="../media/image26.png"/><Relationship Id="rId27" Type="http://schemas.openxmlformats.org/officeDocument/2006/relationships/image" Target="../media/image27.svg"/><Relationship Id="rId28" Type="http://schemas.openxmlformats.org/officeDocument/2006/relationships/image" Target="../media/image28.png"/><Relationship Id="rId29" Type="http://schemas.openxmlformats.org/officeDocument/2006/relationships/image" Target="../media/image29.svg"/><Relationship Id="rId30" Type="http://schemas.openxmlformats.org/officeDocument/2006/relationships/image" Target="../media/image6.png"/><Relationship Id="rId31" Type="http://schemas.openxmlformats.org/officeDocument/2006/relationships/image" Target="../media/image7.svg"/><Relationship Id="rId32" Type="http://schemas.openxmlformats.org/officeDocument/2006/relationships/image" Target="../media/image61.png"/><Relationship Id="rId33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svg"/><Relationship Id="rId4" Type="http://schemas.openxmlformats.org/officeDocument/2006/relationships/image" Target="../media/image4.png"/><Relationship Id="rId5" Type="http://schemas.openxmlformats.org/officeDocument/2006/relationships/image" Target="../media/image5.svg"/><Relationship Id="rId6" Type="http://schemas.openxmlformats.org/officeDocument/2006/relationships/image" Target="../media/image8.png"/><Relationship Id="rId7" Type="http://schemas.openxmlformats.org/officeDocument/2006/relationships/image" Target="../media/image9.svg"/><Relationship Id="rId8" Type="http://schemas.openxmlformats.org/officeDocument/2006/relationships/image" Target="../media/image10.png"/><Relationship Id="rId9" Type="http://schemas.openxmlformats.org/officeDocument/2006/relationships/image" Target="../media/image11.svg"/><Relationship Id="rId10" Type="http://schemas.openxmlformats.org/officeDocument/2006/relationships/image" Target="../media/image12.png"/><Relationship Id="rId11" Type="http://schemas.openxmlformats.org/officeDocument/2006/relationships/image" Target="../media/image13.svg"/><Relationship Id="rId12" Type="http://schemas.openxmlformats.org/officeDocument/2006/relationships/image" Target="../media/image14.png"/><Relationship Id="rId13" Type="http://schemas.openxmlformats.org/officeDocument/2006/relationships/image" Target="../media/image15.svg"/><Relationship Id="rId14" Type="http://schemas.openxmlformats.org/officeDocument/2006/relationships/image" Target="../media/image16.png"/><Relationship Id="rId15" Type="http://schemas.openxmlformats.org/officeDocument/2006/relationships/image" Target="../media/image17.svg"/><Relationship Id="rId16" Type="http://schemas.openxmlformats.org/officeDocument/2006/relationships/image" Target="../media/image18.png"/><Relationship Id="rId17" Type="http://schemas.openxmlformats.org/officeDocument/2006/relationships/image" Target="../media/image19.svg"/><Relationship Id="rId18" Type="http://schemas.openxmlformats.org/officeDocument/2006/relationships/image" Target="../media/image20.png"/><Relationship Id="rId19" Type="http://schemas.openxmlformats.org/officeDocument/2006/relationships/image" Target="../media/image21.svg"/><Relationship Id="rId20" Type="http://schemas.openxmlformats.org/officeDocument/2006/relationships/image" Target="../media/image22.png"/><Relationship Id="rId21" Type="http://schemas.openxmlformats.org/officeDocument/2006/relationships/image" Target="../media/image23.svg"/><Relationship Id="rId22" Type="http://schemas.openxmlformats.org/officeDocument/2006/relationships/image" Target="../media/image24.png"/><Relationship Id="rId23" Type="http://schemas.openxmlformats.org/officeDocument/2006/relationships/image" Target="../media/image25.svg"/><Relationship Id="rId24" Type="http://schemas.openxmlformats.org/officeDocument/2006/relationships/image" Target="../media/image26.png"/><Relationship Id="rId25" Type="http://schemas.openxmlformats.org/officeDocument/2006/relationships/image" Target="../media/image27.svg"/><Relationship Id="rId26" Type="http://schemas.openxmlformats.org/officeDocument/2006/relationships/image" Target="../media/image28.png"/><Relationship Id="rId27" Type="http://schemas.openxmlformats.org/officeDocument/2006/relationships/image" Target="../media/image29.svg"/><Relationship Id="rId28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2"/>
          <p:cNvSpPr/>
          <p:nvPr/>
        </p:nvSpPr>
        <p:spPr>
          <a:xfrm rot="16200000">
            <a:off x="4000320" y="-3999960"/>
            <a:ext cx="10286640" cy="18287640"/>
          </a:xfrm>
          <a:custGeom>
            <a:avLst/>
            <a:gdLst>
              <a:gd name="textAreaLeft" fmla="*/ 0 w 10286640"/>
              <a:gd name="textAreaRight" fmla="*/ 10287000 w 10286640"/>
              <a:gd name="textAreaTop" fmla="*/ 0 h 18287640"/>
              <a:gd name="textAreaBottom" fmla="*/ 18288000 h 18287640"/>
            </a:gdLst>
            <a:ahLst/>
            <a:rect l="textAreaLeft" t="textAreaTop" r="textAreaRight" b="textAreaBottom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Freeform 3"/>
          <p:cNvSpPr/>
          <p:nvPr/>
        </p:nvSpPr>
        <p:spPr>
          <a:xfrm>
            <a:off x="-2329560" y="8614800"/>
            <a:ext cx="4899600" cy="3343680"/>
          </a:xfrm>
          <a:custGeom>
            <a:avLst/>
            <a:gdLst>
              <a:gd name="textAreaLeft" fmla="*/ 0 w 4899600"/>
              <a:gd name="textAreaRight" fmla="*/ 4899960 w 4899600"/>
              <a:gd name="textAreaTop" fmla="*/ 0 h 3343680"/>
              <a:gd name="textAreaBottom" fmla="*/ 3344040 h 3343680"/>
            </a:gdLst>
            <a:ahLst/>
            <a:rect l="textAreaLeft" t="textAreaTop" r="textAreaRight" b="textAreaBottom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Freeform 4"/>
          <p:cNvSpPr/>
          <p:nvPr/>
        </p:nvSpPr>
        <p:spPr>
          <a:xfrm>
            <a:off x="6030720" y="9258480"/>
            <a:ext cx="3059640" cy="750600"/>
          </a:xfrm>
          <a:custGeom>
            <a:avLst/>
            <a:gdLst>
              <a:gd name="textAreaLeft" fmla="*/ 0 w 3059640"/>
              <a:gd name="textAreaRight" fmla="*/ 3060000 w 3059640"/>
              <a:gd name="textAreaTop" fmla="*/ 0 h 750600"/>
              <a:gd name="textAreaBottom" fmla="*/ 750960 h 750600"/>
            </a:gdLst>
            <a:ahLst/>
            <a:rect l="textAreaLeft" t="textAreaTop" r="textAreaRight" b="textAreaBottom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Freeform 5"/>
          <p:cNvSpPr/>
          <p:nvPr/>
        </p:nvSpPr>
        <p:spPr>
          <a:xfrm>
            <a:off x="14236560" y="6409800"/>
            <a:ext cx="724680" cy="920160"/>
          </a:xfrm>
          <a:custGeom>
            <a:avLst/>
            <a:gdLst>
              <a:gd name="textAreaLeft" fmla="*/ 0 w 724680"/>
              <a:gd name="textAreaRight" fmla="*/ 725040 w 724680"/>
              <a:gd name="textAreaTop" fmla="*/ 0 h 920160"/>
              <a:gd name="textAreaBottom" fmla="*/ 920520 h 920160"/>
            </a:gdLst>
            <a:ahLst/>
            <a:rect l="textAreaLeft" t="textAreaTop" r="textAreaRight" b="textAreaBottom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Freeform 6"/>
          <p:cNvSpPr/>
          <p:nvPr/>
        </p:nvSpPr>
        <p:spPr>
          <a:xfrm>
            <a:off x="14215320" y="8540280"/>
            <a:ext cx="4601880" cy="3618360"/>
          </a:xfrm>
          <a:custGeom>
            <a:avLst/>
            <a:gdLst>
              <a:gd name="textAreaLeft" fmla="*/ 0 w 4601880"/>
              <a:gd name="textAreaRight" fmla="*/ 4602240 w 4601880"/>
              <a:gd name="textAreaTop" fmla="*/ 0 h 3618360"/>
              <a:gd name="textAreaBottom" fmla="*/ 3618720 h 3618360"/>
            </a:gdLst>
            <a:ahLst/>
            <a:rect l="textAreaLeft" t="textAreaTop" r="textAreaRight" b="textAreaBottom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Freeform 7"/>
          <p:cNvSpPr/>
          <p:nvPr/>
        </p:nvSpPr>
        <p:spPr>
          <a:xfrm>
            <a:off x="-674280" y="-1072800"/>
            <a:ext cx="4899600" cy="3068280"/>
          </a:xfrm>
          <a:custGeom>
            <a:avLst/>
            <a:gdLst>
              <a:gd name="textAreaLeft" fmla="*/ 0 w 4899600"/>
              <a:gd name="textAreaRight" fmla="*/ 4899960 w 4899600"/>
              <a:gd name="textAreaTop" fmla="*/ 0 h 3068280"/>
              <a:gd name="textAreaBottom" fmla="*/ 3068640 h 3068280"/>
            </a:gdLst>
            <a:ahLst/>
            <a:rect l="textAreaLeft" t="textAreaTop" r="textAreaRight" b="textAreaBottom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Freeform 8"/>
          <p:cNvSpPr/>
          <p:nvPr/>
        </p:nvSpPr>
        <p:spPr>
          <a:xfrm>
            <a:off x="12686040" y="-2578320"/>
            <a:ext cx="4291920" cy="3870720"/>
          </a:xfrm>
          <a:custGeom>
            <a:avLst/>
            <a:gdLst>
              <a:gd name="textAreaLeft" fmla="*/ 0 w 4291920"/>
              <a:gd name="textAreaRight" fmla="*/ 4292280 w 4291920"/>
              <a:gd name="textAreaTop" fmla="*/ 0 h 3870720"/>
              <a:gd name="textAreaBottom" fmla="*/ 3871080 h 3870720"/>
            </a:gdLst>
            <a:ahLst/>
            <a:rect l="textAreaLeft" t="textAreaTop" r="textAreaRight" b="textAreaBottom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Freeform 9"/>
          <p:cNvSpPr/>
          <p:nvPr/>
        </p:nvSpPr>
        <p:spPr>
          <a:xfrm>
            <a:off x="10139040" y="9258480"/>
            <a:ext cx="4075920" cy="2863080"/>
          </a:xfrm>
          <a:custGeom>
            <a:avLst/>
            <a:gdLst>
              <a:gd name="textAreaLeft" fmla="*/ 0 w 4075920"/>
              <a:gd name="textAreaRight" fmla="*/ 4076280 w 4075920"/>
              <a:gd name="textAreaTop" fmla="*/ 0 h 2863080"/>
              <a:gd name="textAreaBottom" fmla="*/ 2863440 h 2863080"/>
            </a:gdLst>
            <a:ahLst/>
            <a:rect l="textAreaLeft" t="textAreaTop" r="textAreaRight" b="textAreaBottom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Freeform 10"/>
          <p:cNvSpPr/>
          <p:nvPr/>
        </p:nvSpPr>
        <p:spPr>
          <a:xfrm>
            <a:off x="7409160" y="-2700000"/>
            <a:ext cx="5492520" cy="4114440"/>
          </a:xfrm>
          <a:custGeom>
            <a:avLst/>
            <a:gdLst>
              <a:gd name="textAreaLeft" fmla="*/ 0 w 5492520"/>
              <a:gd name="textAreaRight" fmla="*/ 5492880 w 5492520"/>
              <a:gd name="textAreaTop" fmla="*/ 0 h 4114440"/>
              <a:gd name="textAreaBottom" fmla="*/ 4114800 h 4114440"/>
            </a:gdLst>
            <a:ahLst/>
            <a:rect l="textAreaLeft" t="textAreaTop" r="textAreaRight" b="textAreaBottom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Freeform 11"/>
          <p:cNvSpPr/>
          <p:nvPr/>
        </p:nvSpPr>
        <p:spPr>
          <a:xfrm rot="4747800">
            <a:off x="-2972160" y="3664800"/>
            <a:ext cx="4895640" cy="2735280"/>
          </a:xfrm>
          <a:custGeom>
            <a:avLst/>
            <a:gdLst>
              <a:gd name="textAreaLeft" fmla="*/ 0 w 4895640"/>
              <a:gd name="textAreaRight" fmla="*/ 4896000 w 4895640"/>
              <a:gd name="textAreaTop" fmla="*/ 0 h 2735280"/>
              <a:gd name="textAreaBottom" fmla="*/ 2735640 h 2735280"/>
            </a:gdLst>
            <a:ahLst/>
            <a:rect l="textAreaLeft" t="textAreaTop" r="textAreaRight" b="textAreaBottom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Freeform 12"/>
          <p:cNvSpPr/>
          <p:nvPr/>
        </p:nvSpPr>
        <p:spPr>
          <a:xfrm>
            <a:off x="4831560" y="-1626480"/>
            <a:ext cx="2892240" cy="2918880"/>
          </a:xfrm>
          <a:custGeom>
            <a:avLst/>
            <a:gdLst>
              <a:gd name="textAreaLeft" fmla="*/ 0 w 2892240"/>
              <a:gd name="textAreaRight" fmla="*/ 2892600 w 2892240"/>
              <a:gd name="textAreaTop" fmla="*/ 0 h 2918880"/>
              <a:gd name="textAreaBottom" fmla="*/ 2919240 h 2918880"/>
            </a:gdLst>
            <a:ahLst/>
            <a:rect l="textAreaLeft" t="textAreaTop" r="textAreaRight" b="textAreaBottom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Freeform 13"/>
          <p:cNvSpPr/>
          <p:nvPr/>
        </p:nvSpPr>
        <p:spPr>
          <a:xfrm>
            <a:off x="17259480" y="2262240"/>
            <a:ext cx="3575160" cy="3575160"/>
          </a:xfrm>
          <a:custGeom>
            <a:avLst/>
            <a:gdLst>
              <a:gd name="textAreaLeft" fmla="*/ 0 w 3575160"/>
              <a:gd name="textAreaRight" fmla="*/ 3575520 w 3575160"/>
              <a:gd name="textAreaTop" fmla="*/ 0 h 3575160"/>
              <a:gd name="textAreaBottom" fmla="*/ 3575520 h 3575160"/>
            </a:gdLst>
            <a:ahLst/>
            <a:rect l="textAreaLeft" t="textAreaTop" r="textAreaRight" b="textAreaBottom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Freeform 14"/>
          <p:cNvSpPr/>
          <p:nvPr/>
        </p:nvSpPr>
        <p:spPr>
          <a:xfrm>
            <a:off x="2570400" y="9093600"/>
            <a:ext cx="2586600" cy="2386080"/>
          </a:xfrm>
          <a:custGeom>
            <a:avLst/>
            <a:gdLst>
              <a:gd name="textAreaLeft" fmla="*/ 0 w 2586600"/>
              <a:gd name="textAreaRight" fmla="*/ 2586960 w 2586600"/>
              <a:gd name="textAreaTop" fmla="*/ 0 h 2386080"/>
              <a:gd name="textAreaBottom" fmla="*/ 2386440 h 2386080"/>
            </a:gdLst>
            <a:ahLst/>
            <a:rect l="textAreaLeft" t="textAreaTop" r="textAreaRight" b="textAreaBottom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Freeform 15"/>
          <p:cNvSpPr/>
          <p:nvPr/>
        </p:nvSpPr>
        <p:spPr>
          <a:xfrm rot="16317600">
            <a:off x="16440120" y="6971040"/>
            <a:ext cx="3382560" cy="1154160"/>
          </a:xfrm>
          <a:custGeom>
            <a:avLst/>
            <a:gdLst>
              <a:gd name="textAreaLeft" fmla="*/ 0 w 3382560"/>
              <a:gd name="textAreaRight" fmla="*/ 3382920 w 3382560"/>
              <a:gd name="textAreaTop" fmla="*/ 0 h 1154160"/>
              <a:gd name="textAreaBottom" fmla="*/ 1154520 h 1154160"/>
            </a:gdLst>
            <a:ahLst/>
            <a:rect l="textAreaLeft" t="textAreaTop" r="textAreaRight" b="textAreaBottom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Freeform 16"/>
          <p:cNvSpPr/>
          <p:nvPr/>
        </p:nvSpPr>
        <p:spPr>
          <a:xfrm>
            <a:off x="16978680" y="-642600"/>
            <a:ext cx="3104280" cy="3342240"/>
          </a:xfrm>
          <a:custGeom>
            <a:avLst/>
            <a:gdLst>
              <a:gd name="textAreaLeft" fmla="*/ 0 w 3104280"/>
              <a:gd name="textAreaRight" fmla="*/ 3104640 w 3104280"/>
              <a:gd name="textAreaTop" fmla="*/ 0 h 3342240"/>
              <a:gd name="textAreaBottom" fmla="*/ 3342600 h 3342240"/>
            </a:gdLst>
            <a:ahLst/>
            <a:rect l="textAreaLeft" t="textAreaTop" r="textAreaRight" b="textAreaBottom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Box 17"/>
          <p:cNvSpPr/>
          <p:nvPr/>
        </p:nvSpPr>
        <p:spPr>
          <a:xfrm>
            <a:off x="3688920" y="2126160"/>
            <a:ext cx="10910160" cy="465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2217"/>
              </a:lnSpc>
            </a:pPr>
            <a:r>
              <a:rPr b="1" lang="en-US" sz="13000" spc="-1" strike="noStrike">
                <a:solidFill>
                  <a:srgbClr val="000000"/>
                </a:solidFill>
                <a:latin typeface="DM Sans Bold"/>
                <a:ea typeface="DM Sans Bold"/>
              </a:rPr>
              <a:t>Linear Feature Engineering</a:t>
            </a:r>
            <a:endParaRPr b="0" lang="en-US" sz="1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Box 18"/>
          <p:cNvSpPr/>
          <p:nvPr/>
        </p:nvSpPr>
        <p:spPr>
          <a:xfrm>
            <a:off x="4860720" y="7301880"/>
            <a:ext cx="8459280" cy="11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382"/>
              </a:lnSpc>
            </a:pPr>
            <a:r>
              <a:rPr b="1" lang="en-US" sz="4380" spc="-89" strike="noStrike">
                <a:solidFill>
                  <a:srgbClr val="000000"/>
                </a:solidFill>
                <a:latin typeface="DM Sans Bold"/>
                <a:ea typeface="DM Sans Bold"/>
              </a:rPr>
              <a:t>Presented by Gobinda &amp; Ahmed</a:t>
            </a:r>
            <a:endParaRPr b="0" lang="en-US" sz="4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Freeform 19"/>
          <p:cNvSpPr/>
          <p:nvPr/>
        </p:nvSpPr>
        <p:spPr>
          <a:xfrm>
            <a:off x="4737960" y="2576160"/>
            <a:ext cx="724680" cy="920160"/>
          </a:xfrm>
          <a:custGeom>
            <a:avLst/>
            <a:gdLst>
              <a:gd name="textAreaLeft" fmla="*/ 0 w 724680"/>
              <a:gd name="textAreaRight" fmla="*/ 725040 w 724680"/>
              <a:gd name="textAreaTop" fmla="*/ 0 h 920160"/>
              <a:gd name="textAreaBottom" fmla="*/ 920520 h 920160"/>
            </a:gdLst>
            <a:ahLst/>
            <a:rect l="textAreaLeft" t="textAreaTop" r="textAreaRight" b="textAreaBottom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/>
          <p:nvPr/>
        </p:nvSpPr>
        <p:spPr>
          <a:xfrm rot="16200000">
            <a:off x="4000320" y="-3999960"/>
            <a:ext cx="10286640" cy="18287640"/>
          </a:xfrm>
          <a:custGeom>
            <a:avLst/>
            <a:gdLst>
              <a:gd name="textAreaLeft" fmla="*/ 0 w 10286640"/>
              <a:gd name="textAreaRight" fmla="*/ 10287000 w 10286640"/>
              <a:gd name="textAreaTop" fmla="*/ 0 h 18287640"/>
              <a:gd name="textAreaBottom" fmla="*/ 18288000 h 18287640"/>
            </a:gdLst>
            <a:ahLst/>
            <a:rect l="textAreaLeft" t="textAreaTop" r="textAreaRight" b="textAreaBottom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Freeform 3"/>
          <p:cNvSpPr/>
          <p:nvPr/>
        </p:nvSpPr>
        <p:spPr>
          <a:xfrm>
            <a:off x="-2329560" y="8614800"/>
            <a:ext cx="4899600" cy="3343680"/>
          </a:xfrm>
          <a:custGeom>
            <a:avLst/>
            <a:gdLst>
              <a:gd name="textAreaLeft" fmla="*/ 0 w 4899600"/>
              <a:gd name="textAreaRight" fmla="*/ 4899960 w 4899600"/>
              <a:gd name="textAreaTop" fmla="*/ 0 h 3343680"/>
              <a:gd name="textAreaBottom" fmla="*/ 3344040 h 3343680"/>
            </a:gdLst>
            <a:ahLst/>
            <a:rect l="textAreaLeft" t="textAreaTop" r="textAreaRight" b="textAreaBottom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Freeform 4"/>
          <p:cNvSpPr/>
          <p:nvPr/>
        </p:nvSpPr>
        <p:spPr>
          <a:xfrm>
            <a:off x="6030720" y="9258480"/>
            <a:ext cx="3059640" cy="750600"/>
          </a:xfrm>
          <a:custGeom>
            <a:avLst/>
            <a:gdLst>
              <a:gd name="textAreaLeft" fmla="*/ 0 w 3059640"/>
              <a:gd name="textAreaRight" fmla="*/ 3060000 w 3059640"/>
              <a:gd name="textAreaTop" fmla="*/ 0 h 750600"/>
              <a:gd name="textAreaBottom" fmla="*/ 750960 h 750600"/>
            </a:gdLst>
            <a:ahLst/>
            <a:rect l="textAreaLeft" t="textAreaTop" r="textAreaRight" b="textAreaBottom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Freeform 5"/>
          <p:cNvSpPr/>
          <p:nvPr/>
        </p:nvSpPr>
        <p:spPr>
          <a:xfrm>
            <a:off x="14215320" y="8540280"/>
            <a:ext cx="4601880" cy="3618360"/>
          </a:xfrm>
          <a:custGeom>
            <a:avLst/>
            <a:gdLst>
              <a:gd name="textAreaLeft" fmla="*/ 0 w 4601880"/>
              <a:gd name="textAreaRight" fmla="*/ 4602240 w 4601880"/>
              <a:gd name="textAreaTop" fmla="*/ 0 h 3618360"/>
              <a:gd name="textAreaBottom" fmla="*/ 3618720 h 3618360"/>
            </a:gdLst>
            <a:ahLst/>
            <a:rect l="textAreaLeft" t="textAreaTop" r="textAreaRight" b="textAreaBottom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Freeform 6"/>
          <p:cNvSpPr/>
          <p:nvPr/>
        </p:nvSpPr>
        <p:spPr>
          <a:xfrm>
            <a:off x="-674280" y="-1072800"/>
            <a:ext cx="4899600" cy="3068280"/>
          </a:xfrm>
          <a:custGeom>
            <a:avLst/>
            <a:gdLst>
              <a:gd name="textAreaLeft" fmla="*/ 0 w 4899600"/>
              <a:gd name="textAreaRight" fmla="*/ 4899960 w 4899600"/>
              <a:gd name="textAreaTop" fmla="*/ 0 h 3068280"/>
              <a:gd name="textAreaBottom" fmla="*/ 3068640 h 3068280"/>
            </a:gdLst>
            <a:ahLst/>
            <a:rect l="textAreaLeft" t="textAreaTop" r="textAreaRight" b="textAreaBottom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Freeform 7"/>
          <p:cNvSpPr/>
          <p:nvPr/>
        </p:nvSpPr>
        <p:spPr>
          <a:xfrm>
            <a:off x="12686040" y="-2578320"/>
            <a:ext cx="4291920" cy="3870720"/>
          </a:xfrm>
          <a:custGeom>
            <a:avLst/>
            <a:gdLst>
              <a:gd name="textAreaLeft" fmla="*/ 0 w 4291920"/>
              <a:gd name="textAreaRight" fmla="*/ 4292280 w 4291920"/>
              <a:gd name="textAreaTop" fmla="*/ 0 h 3870720"/>
              <a:gd name="textAreaBottom" fmla="*/ 3871080 h 3870720"/>
            </a:gdLst>
            <a:ahLst/>
            <a:rect l="textAreaLeft" t="textAreaTop" r="textAreaRight" b="textAreaBottom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Freeform 8"/>
          <p:cNvSpPr/>
          <p:nvPr/>
        </p:nvSpPr>
        <p:spPr>
          <a:xfrm>
            <a:off x="10139040" y="9258480"/>
            <a:ext cx="4075920" cy="2863080"/>
          </a:xfrm>
          <a:custGeom>
            <a:avLst/>
            <a:gdLst>
              <a:gd name="textAreaLeft" fmla="*/ 0 w 4075920"/>
              <a:gd name="textAreaRight" fmla="*/ 4076280 w 4075920"/>
              <a:gd name="textAreaTop" fmla="*/ 0 h 2863080"/>
              <a:gd name="textAreaBottom" fmla="*/ 2863440 h 2863080"/>
            </a:gdLst>
            <a:ahLst/>
            <a:rect l="textAreaLeft" t="textAreaTop" r="textAreaRight" b="textAreaBottom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Freeform 9"/>
          <p:cNvSpPr/>
          <p:nvPr/>
        </p:nvSpPr>
        <p:spPr>
          <a:xfrm>
            <a:off x="7409160" y="-2700000"/>
            <a:ext cx="5492520" cy="4114440"/>
          </a:xfrm>
          <a:custGeom>
            <a:avLst/>
            <a:gdLst>
              <a:gd name="textAreaLeft" fmla="*/ 0 w 5492520"/>
              <a:gd name="textAreaRight" fmla="*/ 5492880 w 5492520"/>
              <a:gd name="textAreaTop" fmla="*/ 0 h 4114440"/>
              <a:gd name="textAreaBottom" fmla="*/ 4114800 h 4114440"/>
            </a:gdLst>
            <a:ahLst/>
            <a:rect l="textAreaLeft" t="textAreaTop" r="textAreaRight" b="textAreaBottom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Freeform 10"/>
          <p:cNvSpPr/>
          <p:nvPr/>
        </p:nvSpPr>
        <p:spPr>
          <a:xfrm rot="4747800">
            <a:off x="-2972160" y="3664800"/>
            <a:ext cx="4895640" cy="2735280"/>
          </a:xfrm>
          <a:custGeom>
            <a:avLst/>
            <a:gdLst>
              <a:gd name="textAreaLeft" fmla="*/ 0 w 4895640"/>
              <a:gd name="textAreaRight" fmla="*/ 4896000 w 4895640"/>
              <a:gd name="textAreaTop" fmla="*/ 0 h 2735280"/>
              <a:gd name="textAreaBottom" fmla="*/ 2735640 h 2735280"/>
            </a:gdLst>
            <a:ahLst/>
            <a:rect l="textAreaLeft" t="textAreaTop" r="textAreaRight" b="textAreaBottom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Freeform 11"/>
          <p:cNvSpPr/>
          <p:nvPr/>
        </p:nvSpPr>
        <p:spPr>
          <a:xfrm>
            <a:off x="4831560" y="-1626480"/>
            <a:ext cx="2892240" cy="2918880"/>
          </a:xfrm>
          <a:custGeom>
            <a:avLst/>
            <a:gdLst>
              <a:gd name="textAreaLeft" fmla="*/ 0 w 2892240"/>
              <a:gd name="textAreaRight" fmla="*/ 2892600 w 2892240"/>
              <a:gd name="textAreaTop" fmla="*/ 0 h 2918880"/>
              <a:gd name="textAreaBottom" fmla="*/ 2919240 h 2918880"/>
            </a:gdLst>
            <a:ahLst/>
            <a:rect l="textAreaLeft" t="textAreaTop" r="textAreaRight" b="textAreaBottom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Freeform 12"/>
          <p:cNvSpPr/>
          <p:nvPr/>
        </p:nvSpPr>
        <p:spPr>
          <a:xfrm>
            <a:off x="17259480" y="2262240"/>
            <a:ext cx="3575160" cy="3575160"/>
          </a:xfrm>
          <a:custGeom>
            <a:avLst/>
            <a:gdLst>
              <a:gd name="textAreaLeft" fmla="*/ 0 w 3575160"/>
              <a:gd name="textAreaRight" fmla="*/ 3575520 w 3575160"/>
              <a:gd name="textAreaTop" fmla="*/ 0 h 3575160"/>
              <a:gd name="textAreaBottom" fmla="*/ 3575520 h 3575160"/>
            </a:gdLst>
            <a:ahLst/>
            <a:rect l="textAreaLeft" t="textAreaTop" r="textAreaRight" b="textAreaBottom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Freeform 13"/>
          <p:cNvSpPr/>
          <p:nvPr/>
        </p:nvSpPr>
        <p:spPr>
          <a:xfrm>
            <a:off x="2570400" y="9093600"/>
            <a:ext cx="2586600" cy="2386080"/>
          </a:xfrm>
          <a:custGeom>
            <a:avLst/>
            <a:gdLst>
              <a:gd name="textAreaLeft" fmla="*/ 0 w 2586600"/>
              <a:gd name="textAreaRight" fmla="*/ 2586960 w 2586600"/>
              <a:gd name="textAreaTop" fmla="*/ 0 h 2386080"/>
              <a:gd name="textAreaBottom" fmla="*/ 2386440 h 2386080"/>
            </a:gdLst>
            <a:ahLst/>
            <a:rect l="textAreaLeft" t="textAreaTop" r="textAreaRight" b="textAreaBottom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Freeform 14"/>
          <p:cNvSpPr/>
          <p:nvPr/>
        </p:nvSpPr>
        <p:spPr>
          <a:xfrm rot="16317600">
            <a:off x="16440120" y="6971040"/>
            <a:ext cx="3382560" cy="1154160"/>
          </a:xfrm>
          <a:custGeom>
            <a:avLst/>
            <a:gdLst>
              <a:gd name="textAreaLeft" fmla="*/ 0 w 3382560"/>
              <a:gd name="textAreaRight" fmla="*/ 3382920 w 3382560"/>
              <a:gd name="textAreaTop" fmla="*/ 0 h 1154160"/>
              <a:gd name="textAreaBottom" fmla="*/ 1154520 h 1154160"/>
            </a:gdLst>
            <a:ahLst/>
            <a:rect l="textAreaLeft" t="textAreaTop" r="textAreaRight" b="textAreaBottom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Freeform 15"/>
          <p:cNvSpPr/>
          <p:nvPr/>
        </p:nvSpPr>
        <p:spPr>
          <a:xfrm>
            <a:off x="16978680" y="-642600"/>
            <a:ext cx="3104280" cy="3342240"/>
          </a:xfrm>
          <a:custGeom>
            <a:avLst/>
            <a:gdLst>
              <a:gd name="textAreaLeft" fmla="*/ 0 w 3104280"/>
              <a:gd name="textAreaRight" fmla="*/ 3104640 w 3104280"/>
              <a:gd name="textAreaTop" fmla="*/ 0 h 3342240"/>
              <a:gd name="textAreaBottom" fmla="*/ 3342600 h 3342240"/>
            </a:gdLst>
            <a:ahLst/>
            <a:rect l="textAreaLeft" t="textAreaTop" r="textAreaRight" b="textAreaBottom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Freeform 16"/>
          <p:cNvSpPr/>
          <p:nvPr/>
        </p:nvSpPr>
        <p:spPr>
          <a:xfrm>
            <a:off x="3435480" y="1195920"/>
            <a:ext cx="10162080" cy="8061840"/>
          </a:xfrm>
          <a:custGeom>
            <a:avLst/>
            <a:gdLst>
              <a:gd name="textAreaLeft" fmla="*/ 0 w 10162080"/>
              <a:gd name="textAreaRight" fmla="*/ 10162440 w 10162080"/>
              <a:gd name="textAreaTop" fmla="*/ 0 h 8061840"/>
              <a:gd name="textAreaBottom" fmla="*/ 8062200 h 8061840"/>
            </a:gdLst>
            <a:ahLst/>
            <a:rect l="textAreaLeft" t="textAreaTop" r="textAreaRight" b="textAreaBottom"/>
            <a:pathLst>
              <a:path w="10162610" h="8062338">
                <a:moveTo>
                  <a:pt x="0" y="0"/>
                </a:moveTo>
                <a:lnTo>
                  <a:pt x="10162611" y="0"/>
                </a:lnTo>
                <a:lnTo>
                  <a:pt x="10162611" y="8062338"/>
                </a:lnTo>
                <a:lnTo>
                  <a:pt x="0" y="806233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8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2"/>
          <p:cNvSpPr/>
          <p:nvPr/>
        </p:nvSpPr>
        <p:spPr>
          <a:xfrm rot="16200000">
            <a:off x="4000320" y="-3999960"/>
            <a:ext cx="10286640" cy="18287640"/>
          </a:xfrm>
          <a:custGeom>
            <a:avLst/>
            <a:gdLst>
              <a:gd name="textAreaLeft" fmla="*/ 0 w 10286640"/>
              <a:gd name="textAreaRight" fmla="*/ 10287000 w 10286640"/>
              <a:gd name="textAreaTop" fmla="*/ 0 h 18287640"/>
              <a:gd name="textAreaBottom" fmla="*/ 18288000 h 18287640"/>
            </a:gdLst>
            <a:ahLst/>
            <a:rect l="textAreaLeft" t="textAreaTop" r="textAreaRight" b="textAreaBottom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Box 3"/>
          <p:cNvSpPr/>
          <p:nvPr/>
        </p:nvSpPr>
        <p:spPr>
          <a:xfrm>
            <a:off x="732600" y="2033280"/>
            <a:ext cx="7848360" cy="110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8731"/>
              </a:lnSpc>
            </a:pPr>
            <a:r>
              <a:rPr b="1" lang="en-US" sz="9000" spc="-1" strike="noStrike">
                <a:solidFill>
                  <a:srgbClr val="000000"/>
                </a:solidFill>
                <a:latin typeface="DM Sans Bold"/>
                <a:ea typeface="DM Sans Bold"/>
              </a:rPr>
              <a:t>Data Analysis</a:t>
            </a:r>
            <a:endParaRPr b="0" lang="en-US" sz="9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Freeform 4"/>
          <p:cNvSpPr/>
          <p:nvPr/>
        </p:nvSpPr>
        <p:spPr>
          <a:xfrm>
            <a:off x="15353640" y="8540280"/>
            <a:ext cx="4601880" cy="3618360"/>
          </a:xfrm>
          <a:custGeom>
            <a:avLst/>
            <a:gdLst>
              <a:gd name="textAreaLeft" fmla="*/ 0 w 4601880"/>
              <a:gd name="textAreaRight" fmla="*/ 4602240 w 4601880"/>
              <a:gd name="textAreaTop" fmla="*/ 0 h 3618360"/>
              <a:gd name="textAreaBottom" fmla="*/ 3618720 h 3618360"/>
            </a:gdLst>
            <a:ahLst/>
            <a:rect l="textAreaLeft" t="textAreaTop" r="textAreaRight" b="textAreaBottom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Freeform 5"/>
          <p:cNvSpPr/>
          <p:nvPr/>
        </p:nvSpPr>
        <p:spPr>
          <a:xfrm>
            <a:off x="-674280" y="-1072800"/>
            <a:ext cx="4899600" cy="3068280"/>
          </a:xfrm>
          <a:custGeom>
            <a:avLst/>
            <a:gdLst>
              <a:gd name="textAreaLeft" fmla="*/ 0 w 4899600"/>
              <a:gd name="textAreaRight" fmla="*/ 4899960 w 4899600"/>
              <a:gd name="textAreaTop" fmla="*/ 0 h 3068280"/>
              <a:gd name="textAreaBottom" fmla="*/ 3068640 h 3068280"/>
            </a:gdLst>
            <a:ahLst/>
            <a:rect l="textAreaLeft" t="textAreaTop" r="textAreaRight" b="textAreaBottom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Freeform 6"/>
          <p:cNvSpPr/>
          <p:nvPr/>
        </p:nvSpPr>
        <p:spPr>
          <a:xfrm>
            <a:off x="9144000" y="9258480"/>
            <a:ext cx="4075920" cy="2863080"/>
          </a:xfrm>
          <a:custGeom>
            <a:avLst/>
            <a:gdLst>
              <a:gd name="textAreaLeft" fmla="*/ 0 w 4075920"/>
              <a:gd name="textAreaRight" fmla="*/ 4076280 w 4075920"/>
              <a:gd name="textAreaTop" fmla="*/ 0 h 2863080"/>
              <a:gd name="textAreaBottom" fmla="*/ 2863440 h 2863080"/>
            </a:gdLst>
            <a:ahLst/>
            <a:rect l="textAreaLeft" t="textAreaTop" r="textAreaRight" b="textAreaBottom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Freeform 7"/>
          <p:cNvSpPr/>
          <p:nvPr/>
        </p:nvSpPr>
        <p:spPr>
          <a:xfrm>
            <a:off x="5004000" y="-1890720"/>
            <a:ext cx="2892240" cy="2918880"/>
          </a:xfrm>
          <a:custGeom>
            <a:avLst/>
            <a:gdLst>
              <a:gd name="textAreaLeft" fmla="*/ 0 w 2892240"/>
              <a:gd name="textAreaRight" fmla="*/ 2892600 w 2892240"/>
              <a:gd name="textAreaTop" fmla="*/ 0 h 2918880"/>
              <a:gd name="textAreaBottom" fmla="*/ 2919240 h 2918880"/>
            </a:gdLst>
            <a:ahLst/>
            <a:rect l="textAreaLeft" t="textAreaTop" r="textAreaRight" b="textAreaBottom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Freeform 8"/>
          <p:cNvSpPr/>
          <p:nvPr/>
        </p:nvSpPr>
        <p:spPr>
          <a:xfrm rot="16317600">
            <a:off x="16004160" y="265320"/>
            <a:ext cx="4016880" cy="1370520"/>
          </a:xfrm>
          <a:custGeom>
            <a:avLst/>
            <a:gdLst>
              <a:gd name="textAreaLeft" fmla="*/ 0 w 4016880"/>
              <a:gd name="textAreaRight" fmla="*/ 4017240 w 4016880"/>
              <a:gd name="textAreaTop" fmla="*/ 0 h 1370520"/>
              <a:gd name="textAreaBottom" fmla="*/ 1370880 h 1370520"/>
            </a:gdLst>
            <a:ahLst/>
            <a:rect l="textAreaLeft" t="textAreaTop" r="textAreaRight" b="textAreaBottom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9"/>
          <p:cNvSpPr/>
          <p:nvPr/>
        </p:nvSpPr>
        <p:spPr>
          <a:xfrm>
            <a:off x="1028880" y="4344120"/>
            <a:ext cx="8637480" cy="5152680"/>
          </a:xfrm>
          <a:custGeom>
            <a:avLst/>
            <a:gdLst>
              <a:gd name="textAreaLeft" fmla="*/ 0 w 8637480"/>
              <a:gd name="textAreaRight" fmla="*/ 8637840 w 8637480"/>
              <a:gd name="textAreaTop" fmla="*/ 0 h 5152680"/>
              <a:gd name="textAreaBottom" fmla="*/ 5153040 h 5152680"/>
            </a:gdLst>
            <a:ahLst/>
            <a:rect l="textAreaLeft" t="textAreaTop" r="textAreaRight" b="textAreaBottom"/>
            <a:pathLst>
              <a:path w="8637945" h="5153071">
                <a:moveTo>
                  <a:pt x="0" y="0"/>
                </a:moveTo>
                <a:lnTo>
                  <a:pt x="8637945" y="0"/>
                </a:lnTo>
                <a:lnTo>
                  <a:pt x="8637945" y="5153071"/>
                </a:lnTo>
                <a:lnTo>
                  <a:pt x="0" y="515307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0"/>
          <p:cNvSpPr/>
          <p:nvPr/>
        </p:nvSpPr>
        <p:spPr>
          <a:xfrm>
            <a:off x="9738360" y="592560"/>
            <a:ext cx="7520760" cy="6664680"/>
          </a:xfrm>
          <a:custGeom>
            <a:avLst/>
            <a:gdLst>
              <a:gd name="textAreaLeft" fmla="*/ 0 w 7520760"/>
              <a:gd name="textAreaRight" fmla="*/ 7521120 w 7520760"/>
              <a:gd name="textAreaTop" fmla="*/ 0 h 6664680"/>
              <a:gd name="textAreaBottom" fmla="*/ 6665040 h 6664680"/>
            </a:gdLst>
            <a:ahLst/>
            <a:rect l="textAreaLeft" t="textAreaTop" r="textAreaRight" b="textAreaBottom"/>
            <a:pathLst>
              <a:path w="7521084" h="6665190">
                <a:moveTo>
                  <a:pt x="0" y="0"/>
                </a:moveTo>
                <a:lnTo>
                  <a:pt x="7521084" y="0"/>
                </a:lnTo>
                <a:lnTo>
                  <a:pt x="7521084" y="6665189"/>
                </a:lnTo>
                <a:lnTo>
                  <a:pt x="0" y="666518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11"/>
          <p:cNvSpPr/>
          <p:nvPr/>
        </p:nvSpPr>
        <p:spPr>
          <a:xfrm>
            <a:off x="750240" y="3601080"/>
            <a:ext cx="347508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431640" indent="-216000" defTabSz="914400">
              <a:lnSpc>
                <a:spcPts val="2699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117" strike="noStrike">
                <a:solidFill>
                  <a:srgbClr val="000000"/>
                </a:solidFill>
                <a:latin typeface="DM Sans Bold"/>
                <a:ea typeface="DM Sans Bold"/>
              </a:rPr>
              <a:t>Main tool Correlation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reeform 2"/>
          <p:cNvSpPr/>
          <p:nvPr/>
        </p:nvSpPr>
        <p:spPr>
          <a:xfrm rot="16200000">
            <a:off x="4000320" y="-3999960"/>
            <a:ext cx="10286640" cy="18287640"/>
          </a:xfrm>
          <a:custGeom>
            <a:avLst/>
            <a:gdLst>
              <a:gd name="textAreaLeft" fmla="*/ 0 w 10286640"/>
              <a:gd name="textAreaRight" fmla="*/ 10287000 w 10286640"/>
              <a:gd name="textAreaTop" fmla="*/ 0 h 18287640"/>
              <a:gd name="textAreaBottom" fmla="*/ 18288000 h 18287640"/>
            </a:gdLst>
            <a:ahLst/>
            <a:rect l="textAreaLeft" t="textAreaTop" r="textAreaRight" b="textAreaBottom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Box 3"/>
          <p:cNvSpPr/>
          <p:nvPr/>
        </p:nvSpPr>
        <p:spPr>
          <a:xfrm>
            <a:off x="3704040" y="1461600"/>
            <a:ext cx="10014480" cy="86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6789"/>
              </a:lnSpc>
            </a:pPr>
            <a:r>
              <a:rPr b="1" lang="en-US" sz="7000" spc="-1" strike="noStrike">
                <a:solidFill>
                  <a:srgbClr val="000000"/>
                </a:solidFill>
                <a:latin typeface="DM Sans Bold"/>
                <a:ea typeface="DM Sans Bold"/>
              </a:rPr>
              <a:t>Feature Engineering</a:t>
            </a:r>
            <a:endParaRPr b="0" lang="en-US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Freeform 4"/>
          <p:cNvSpPr/>
          <p:nvPr/>
        </p:nvSpPr>
        <p:spPr>
          <a:xfrm>
            <a:off x="-2329560" y="9018000"/>
            <a:ext cx="4899600" cy="3343680"/>
          </a:xfrm>
          <a:custGeom>
            <a:avLst/>
            <a:gdLst>
              <a:gd name="textAreaLeft" fmla="*/ 0 w 4899600"/>
              <a:gd name="textAreaRight" fmla="*/ 4899960 w 4899600"/>
              <a:gd name="textAreaTop" fmla="*/ 0 h 3343680"/>
              <a:gd name="textAreaBottom" fmla="*/ 3344040 h 3343680"/>
            </a:gdLst>
            <a:ahLst/>
            <a:rect l="textAreaLeft" t="textAreaTop" r="textAreaRight" b="textAreaBottom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Freeform 5"/>
          <p:cNvSpPr/>
          <p:nvPr/>
        </p:nvSpPr>
        <p:spPr>
          <a:xfrm>
            <a:off x="5847120" y="9882360"/>
            <a:ext cx="3296520" cy="808920"/>
          </a:xfrm>
          <a:custGeom>
            <a:avLst/>
            <a:gdLst>
              <a:gd name="textAreaLeft" fmla="*/ 0 w 3296520"/>
              <a:gd name="textAreaRight" fmla="*/ 3296880 w 3296520"/>
              <a:gd name="textAreaTop" fmla="*/ 0 h 808920"/>
              <a:gd name="textAreaBottom" fmla="*/ 809280 h 808920"/>
            </a:gdLst>
            <a:ahLst/>
            <a:rect l="textAreaLeft" t="textAreaTop" r="textAreaRight" b="textAreaBottom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Freeform 6"/>
          <p:cNvSpPr/>
          <p:nvPr/>
        </p:nvSpPr>
        <p:spPr>
          <a:xfrm>
            <a:off x="14494680" y="9018000"/>
            <a:ext cx="4427640" cy="3481200"/>
          </a:xfrm>
          <a:custGeom>
            <a:avLst/>
            <a:gdLst>
              <a:gd name="textAreaLeft" fmla="*/ 0 w 4427640"/>
              <a:gd name="textAreaRight" fmla="*/ 4428000 w 4427640"/>
              <a:gd name="textAreaTop" fmla="*/ 0 h 3481200"/>
              <a:gd name="textAreaBottom" fmla="*/ 3481560 h 3481200"/>
            </a:gdLst>
            <a:ahLst/>
            <a:rect l="textAreaLeft" t="textAreaTop" r="textAreaRight" b="textAreaBottom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Freeform 7"/>
          <p:cNvSpPr/>
          <p:nvPr/>
        </p:nvSpPr>
        <p:spPr>
          <a:xfrm>
            <a:off x="-763560" y="-1534320"/>
            <a:ext cx="4899600" cy="3068280"/>
          </a:xfrm>
          <a:custGeom>
            <a:avLst/>
            <a:gdLst>
              <a:gd name="textAreaLeft" fmla="*/ 0 w 4899600"/>
              <a:gd name="textAreaRight" fmla="*/ 4899960 w 4899600"/>
              <a:gd name="textAreaTop" fmla="*/ 0 h 3068280"/>
              <a:gd name="textAreaBottom" fmla="*/ 3068640 h 3068280"/>
            </a:gdLst>
            <a:ahLst/>
            <a:rect l="textAreaLeft" t="textAreaTop" r="textAreaRight" b="textAreaBottom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Freeform 8"/>
          <p:cNvSpPr/>
          <p:nvPr/>
        </p:nvSpPr>
        <p:spPr>
          <a:xfrm>
            <a:off x="12801600" y="-3053880"/>
            <a:ext cx="4291920" cy="3870720"/>
          </a:xfrm>
          <a:custGeom>
            <a:avLst/>
            <a:gdLst>
              <a:gd name="textAreaLeft" fmla="*/ 0 w 4291920"/>
              <a:gd name="textAreaRight" fmla="*/ 4292280 w 4291920"/>
              <a:gd name="textAreaTop" fmla="*/ 0 h 3870720"/>
              <a:gd name="textAreaBottom" fmla="*/ 3871080 h 3870720"/>
            </a:gdLst>
            <a:ahLst/>
            <a:rect l="textAreaLeft" t="textAreaTop" r="textAreaRight" b="textAreaBottom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Freeform 9"/>
          <p:cNvSpPr/>
          <p:nvPr/>
        </p:nvSpPr>
        <p:spPr>
          <a:xfrm>
            <a:off x="10139040" y="9258480"/>
            <a:ext cx="4075920" cy="2863080"/>
          </a:xfrm>
          <a:custGeom>
            <a:avLst/>
            <a:gdLst>
              <a:gd name="textAreaLeft" fmla="*/ 0 w 4075920"/>
              <a:gd name="textAreaRight" fmla="*/ 4076280 w 4075920"/>
              <a:gd name="textAreaTop" fmla="*/ 0 h 2863080"/>
              <a:gd name="textAreaBottom" fmla="*/ 2863440 h 2863080"/>
            </a:gdLst>
            <a:ahLst/>
            <a:rect l="textAreaLeft" t="textAreaTop" r="textAreaRight" b="textAreaBottom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Freeform 10"/>
          <p:cNvSpPr/>
          <p:nvPr/>
        </p:nvSpPr>
        <p:spPr>
          <a:xfrm>
            <a:off x="7495560" y="-3297960"/>
            <a:ext cx="5492520" cy="4114440"/>
          </a:xfrm>
          <a:custGeom>
            <a:avLst/>
            <a:gdLst>
              <a:gd name="textAreaLeft" fmla="*/ 0 w 5492520"/>
              <a:gd name="textAreaRight" fmla="*/ 5492880 w 5492520"/>
              <a:gd name="textAreaTop" fmla="*/ 0 h 4114440"/>
              <a:gd name="textAreaBottom" fmla="*/ 4114800 h 4114440"/>
            </a:gdLst>
            <a:ahLst/>
            <a:rect l="textAreaLeft" t="textAreaTop" r="textAreaRight" b="textAreaBottom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Freeform 11"/>
          <p:cNvSpPr/>
          <p:nvPr/>
        </p:nvSpPr>
        <p:spPr>
          <a:xfrm rot="4747800">
            <a:off x="-2972160" y="3664800"/>
            <a:ext cx="4895640" cy="2735280"/>
          </a:xfrm>
          <a:custGeom>
            <a:avLst/>
            <a:gdLst>
              <a:gd name="textAreaLeft" fmla="*/ 0 w 4895640"/>
              <a:gd name="textAreaRight" fmla="*/ 4896000 w 4895640"/>
              <a:gd name="textAreaTop" fmla="*/ 0 h 2735280"/>
              <a:gd name="textAreaBottom" fmla="*/ 2735640 h 2735280"/>
            </a:gdLst>
            <a:ahLst/>
            <a:rect l="textAreaLeft" t="textAreaTop" r="textAreaRight" b="textAreaBottom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Freeform 12"/>
          <p:cNvSpPr/>
          <p:nvPr/>
        </p:nvSpPr>
        <p:spPr>
          <a:xfrm>
            <a:off x="4861080" y="-2102400"/>
            <a:ext cx="2892240" cy="2918880"/>
          </a:xfrm>
          <a:custGeom>
            <a:avLst/>
            <a:gdLst>
              <a:gd name="textAreaLeft" fmla="*/ 0 w 2892240"/>
              <a:gd name="textAreaRight" fmla="*/ 2892600 w 2892240"/>
              <a:gd name="textAreaTop" fmla="*/ 0 h 2918880"/>
              <a:gd name="textAreaBottom" fmla="*/ 2919240 h 2918880"/>
            </a:gdLst>
            <a:ahLst/>
            <a:rect l="textAreaLeft" t="textAreaTop" r="textAreaRight" b="textAreaBottom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Freeform 13"/>
          <p:cNvSpPr/>
          <p:nvPr/>
        </p:nvSpPr>
        <p:spPr>
          <a:xfrm>
            <a:off x="17494920" y="2370960"/>
            <a:ext cx="3575160" cy="3575160"/>
          </a:xfrm>
          <a:custGeom>
            <a:avLst/>
            <a:gdLst>
              <a:gd name="textAreaLeft" fmla="*/ 0 w 3575160"/>
              <a:gd name="textAreaRight" fmla="*/ 3575520 w 3575160"/>
              <a:gd name="textAreaTop" fmla="*/ 0 h 3575160"/>
              <a:gd name="textAreaBottom" fmla="*/ 3575520 h 3575160"/>
            </a:gdLst>
            <a:ahLst/>
            <a:rect l="textAreaLeft" t="textAreaTop" r="textAreaRight" b="textAreaBottom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Freeform 14"/>
          <p:cNvSpPr/>
          <p:nvPr/>
        </p:nvSpPr>
        <p:spPr>
          <a:xfrm>
            <a:off x="2570400" y="9496800"/>
            <a:ext cx="2586600" cy="2386080"/>
          </a:xfrm>
          <a:custGeom>
            <a:avLst/>
            <a:gdLst>
              <a:gd name="textAreaLeft" fmla="*/ 0 w 2586600"/>
              <a:gd name="textAreaRight" fmla="*/ 2586960 w 2586600"/>
              <a:gd name="textAreaTop" fmla="*/ 0 h 2386080"/>
              <a:gd name="textAreaBottom" fmla="*/ 2386440 h 2386080"/>
            </a:gdLst>
            <a:ahLst/>
            <a:rect l="textAreaLeft" t="textAreaTop" r="textAreaRight" b="textAreaBottom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Freeform 15"/>
          <p:cNvSpPr/>
          <p:nvPr/>
        </p:nvSpPr>
        <p:spPr>
          <a:xfrm rot="16317600">
            <a:off x="16596360" y="6971040"/>
            <a:ext cx="3382560" cy="1154160"/>
          </a:xfrm>
          <a:custGeom>
            <a:avLst/>
            <a:gdLst>
              <a:gd name="textAreaLeft" fmla="*/ 0 w 3382560"/>
              <a:gd name="textAreaRight" fmla="*/ 3382920 w 3382560"/>
              <a:gd name="textAreaTop" fmla="*/ 0 h 1154160"/>
              <a:gd name="textAreaBottom" fmla="*/ 1154520 h 1154160"/>
            </a:gdLst>
            <a:ahLst/>
            <a:rect l="textAreaLeft" t="textAreaTop" r="textAreaRight" b="textAreaBottom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Freeform 16"/>
          <p:cNvSpPr/>
          <p:nvPr/>
        </p:nvSpPr>
        <p:spPr>
          <a:xfrm>
            <a:off x="17259480" y="-971640"/>
            <a:ext cx="3104280" cy="3342240"/>
          </a:xfrm>
          <a:custGeom>
            <a:avLst/>
            <a:gdLst>
              <a:gd name="textAreaLeft" fmla="*/ 0 w 3104280"/>
              <a:gd name="textAreaRight" fmla="*/ 3104640 w 3104280"/>
              <a:gd name="textAreaTop" fmla="*/ 0 h 3342240"/>
              <a:gd name="textAreaBottom" fmla="*/ 3342600 h 3342240"/>
            </a:gdLst>
            <a:ahLst/>
            <a:rect l="textAreaLeft" t="textAreaTop" r="textAreaRight" b="textAreaBottom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Freeform 17"/>
          <p:cNvSpPr/>
          <p:nvPr/>
        </p:nvSpPr>
        <p:spPr>
          <a:xfrm>
            <a:off x="6307560" y="2563200"/>
            <a:ext cx="9883080" cy="5919840"/>
          </a:xfrm>
          <a:custGeom>
            <a:avLst/>
            <a:gdLst>
              <a:gd name="textAreaLeft" fmla="*/ 0 w 9883080"/>
              <a:gd name="textAreaRight" fmla="*/ 9883440 w 9883080"/>
              <a:gd name="textAreaTop" fmla="*/ 0 h 5919840"/>
              <a:gd name="textAreaBottom" fmla="*/ 5920200 h 5919840"/>
            </a:gdLst>
            <a:ahLst/>
            <a:rect l="textAreaLeft" t="textAreaTop" r="textAreaRight" b="textAreaBottom"/>
            <a:pathLst>
              <a:path w="9883478" h="5920053">
                <a:moveTo>
                  <a:pt x="0" y="0"/>
                </a:moveTo>
                <a:lnTo>
                  <a:pt x="9883477" y="0"/>
                </a:lnTo>
                <a:lnTo>
                  <a:pt x="9883477" y="5920053"/>
                </a:lnTo>
                <a:lnTo>
                  <a:pt x="0" y="592005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8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Box 18"/>
          <p:cNvSpPr/>
          <p:nvPr/>
        </p:nvSpPr>
        <p:spPr>
          <a:xfrm>
            <a:off x="1600200" y="3885840"/>
            <a:ext cx="3886200" cy="266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47640" indent="-324000" defTabSz="914400">
              <a:lnSpc>
                <a:spcPts val="420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000" spc="-1" strike="noStrike">
                <a:solidFill>
                  <a:srgbClr val="000000"/>
                </a:solidFill>
                <a:latin typeface="DM Sans Bold"/>
                <a:ea typeface="DM Sans Bold"/>
              </a:rPr>
              <a:t>Logarithmic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420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000" spc="-1" strike="noStrike">
                <a:solidFill>
                  <a:srgbClr val="000000"/>
                </a:solidFill>
                <a:latin typeface="DM Sans Bold"/>
                <a:ea typeface="DM Sans Bold"/>
              </a:rPr>
              <a:t>Polynomial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420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000" spc="-1" strike="noStrike">
                <a:solidFill>
                  <a:srgbClr val="000000"/>
                </a:solidFill>
                <a:latin typeface="DM Sans Bold"/>
                <a:ea typeface="DM Sans Bold"/>
              </a:rPr>
              <a:t>Trigonometric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420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000" spc="-1" strike="noStrike">
                <a:solidFill>
                  <a:srgbClr val="000000"/>
                </a:solidFill>
                <a:latin typeface="DM Sans Bold"/>
                <a:ea typeface="DM Sans Bold"/>
              </a:rPr>
              <a:t>Reciprocal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420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000" spc="-1" strike="noStrike">
                <a:solidFill>
                  <a:srgbClr val="000000"/>
                </a:solidFill>
                <a:latin typeface="DM Sans Bold"/>
                <a:ea typeface="DM Sans Bold"/>
              </a:rPr>
              <a:t>Square Root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 2"/>
          <p:cNvSpPr/>
          <p:nvPr/>
        </p:nvSpPr>
        <p:spPr>
          <a:xfrm rot="16200000">
            <a:off x="4000320" y="-3999960"/>
            <a:ext cx="10286640" cy="18287640"/>
          </a:xfrm>
          <a:custGeom>
            <a:avLst/>
            <a:gdLst>
              <a:gd name="textAreaLeft" fmla="*/ 0 w 10286640"/>
              <a:gd name="textAreaRight" fmla="*/ 10287000 w 10286640"/>
              <a:gd name="textAreaTop" fmla="*/ 0 h 18287640"/>
              <a:gd name="textAreaBottom" fmla="*/ 18288000 h 18287640"/>
            </a:gdLst>
            <a:ahLst/>
            <a:rect l="textAreaLeft" t="textAreaTop" r="textAreaRight" b="textAreaBottom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Box 3"/>
          <p:cNvSpPr/>
          <p:nvPr/>
        </p:nvSpPr>
        <p:spPr>
          <a:xfrm>
            <a:off x="8209440" y="4044960"/>
            <a:ext cx="10014480" cy="86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6789"/>
              </a:lnSpc>
            </a:pPr>
            <a:r>
              <a:rPr b="1" lang="en-US" sz="7000" spc="-1" strike="noStrike">
                <a:solidFill>
                  <a:srgbClr val="000000"/>
                </a:solidFill>
                <a:latin typeface="DM Sans Bold"/>
                <a:ea typeface="DM Sans Bold"/>
              </a:rPr>
              <a:t>Predicted Test Error</a:t>
            </a:r>
            <a:endParaRPr b="0" lang="en-US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Box 4"/>
          <p:cNvSpPr/>
          <p:nvPr/>
        </p:nvSpPr>
        <p:spPr>
          <a:xfrm>
            <a:off x="9559440" y="1567080"/>
            <a:ext cx="7314840" cy="24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8952"/>
              </a:lnSpc>
            </a:pPr>
            <a:r>
              <a:rPr b="1" lang="en-US" sz="19540" spc="-1" strike="noStrike">
                <a:solidFill>
                  <a:srgbClr val="000000"/>
                </a:solidFill>
                <a:latin typeface="DM Sans Bold"/>
                <a:ea typeface="DM Sans Bold"/>
              </a:rPr>
              <a:t>36.15</a:t>
            </a:r>
            <a:endParaRPr b="0" lang="en-US" sz="19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Freeform 5"/>
          <p:cNvSpPr/>
          <p:nvPr/>
        </p:nvSpPr>
        <p:spPr>
          <a:xfrm>
            <a:off x="-2329560" y="9018000"/>
            <a:ext cx="4899600" cy="3343680"/>
          </a:xfrm>
          <a:custGeom>
            <a:avLst/>
            <a:gdLst>
              <a:gd name="textAreaLeft" fmla="*/ 0 w 4899600"/>
              <a:gd name="textAreaRight" fmla="*/ 4899960 w 4899600"/>
              <a:gd name="textAreaTop" fmla="*/ 0 h 3343680"/>
              <a:gd name="textAreaBottom" fmla="*/ 3344040 h 3343680"/>
            </a:gdLst>
            <a:ahLst/>
            <a:rect l="textAreaLeft" t="textAreaTop" r="textAreaRight" b="textAreaBottom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Freeform 6"/>
          <p:cNvSpPr/>
          <p:nvPr/>
        </p:nvSpPr>
        <p:spPr>
          <a:xfrm>
            <a:off x="5847120" y="9882360"/>
            <a:ext cx="3296520" cy="808920"/>
          </a:xfrm>
          <a:custGeom>
            <a:avLst/>
            <a:gdLst>
              <a:gd name="textAreaLeft" fmla="*/ 0 w 3296520"/>
              <a:gd name="textAreaRight" fmla="*/ 3296880 w 3296520"/>
              <a:gd name="textAreaTop" fmla="*/ 0 h 808920"/>
              <a:gd name="textAreaBottom" fmla="*/ 809280 h 808920"/>
            </a:gdLst>
            <a:ahLst/>
            <a:rect l="textAreaLeft" t="textAreaTop" r="textAreaRight" b="textAreaBottom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Freeform 7"/>
          <p:cNvSpPr/>
          <p:nvPr/>
        </p:nvSpPr>
        <p:spPr>
          <a:xfrm>
            <a:off x="14062320" y="8786160"/>
            <a:ext cx="4427640" cy="3481200"/>
          </a:xfrm>
          <a:custGeom>
            <a:avLst/>
            <a:gdLst>
              <a:gd name="textAreaLeft" fmla="*/ 0 w 4427640"/>
              <a:gd name="textAreaRight" fmla="*/ 4428000 w 4427640"/>
              <a:gd name="textAreaTop" fmla="*/ 0 h 3481200"/>
              <a:gd name="textAreaBottom" fmla="*/ 3481560 h 3481200"/>
            </a:gdLst>
            <a:ahLst/>
            <a:rect l="textAreaLeft" t="textAreaTop" r="textAreaRight" b="textAreaBottom"/>
            <a:pathLst>
              <a:path w="4427843" h="3481392">
                <a:moveTo>
                  <a:pt x="0" y="0"/>
                </a:moveTo>
                <a:lnTo>
                  <a:pt x="4427844" y="0"/>
                </a:lnTo>
                <a:lnTo>
                  <a:pt x="4427844" y="3481392"/>
                </a:lnTo>
                <a:lnTo>
                  <a:pt x="0" y="348139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Freeform 8"/>
          <p:cNvSpPr/>
          <p:nvPr/>
        </p:nvSpPr>
        <p:spPr>
          <a:xfrm>
            <a:off x="-1421280" y="-1118520"/>
            <a:ext cx="4899600" cy="3068280"/>
          </a:xfrm>
          <a:custGeom>
            <a:avLst/>
            <a:gdLst>
              <a:gd name="textAreaLeft" fmla="*/ 0 w 4899600"/>
              <a:gd name="textAreaRight" fmla="*/ 4899960 w 4899600"/>
              <a:gd name="textAreaTop" fmla="*/ 0 h 3068280"/>
              <a:gd name="textAreaBottom" fmla="*/ 3068640 h 3068280"/>
            </a:gdLst>
            <a:ahLst/>
            <a:rect l="textAreaLeft" t="textAreaTop" r="textAreaRight" b="textAreaBottom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Freeform 9"/>
          <p:cNvSpPr/>
          <p:nvPr/>
        </p:nvSpPr>
        <p:spPr>
          <a:xfrm>
            <a:off x="12801600" y="-3053880"/>
            <a:ext cx="4291920" cy="3870720"/>
          </a:xfrm>
          <a:custGeom>
            <a:avLst/>
            <a:gdLst>
              <a:gd name="textAreaLeft" fmla="*/ 0 w 4291920"/>
              <a:gd name="textAreaRight" fmla="*/ 4292280 w 4291920"/>
              <a:gd name="textAreaTop" fmla="*/ 0 h 3870720"/>
              <a:gd name="textAreaBottom" fmla="*/ 3871080 h 3870720"/>
            </a:gdLst>
            <a:ahLst/>
            <a:rect l="textAreaLeft" t="textAreaTop" r="textAreaRight" b="textAreaBottom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Freeform 10"/>
          <p:cNvSpPr/>
          <p:nvPr/>
        </p:nvSpPr>
        <p:spPr>
          <a:xfrm>
            <a:off x="9706320" y="9026640"/>
            <a:ext cx="4075920" cy="2863080"/>
          </a:xfrm>
          <a:custGeom>
            <a:avLst/>
            <a:gdLst>
              <a:gd name="textAreaLeft" fmla="*/ 0 w 4075920"/>
              <a:gd name="textAreaRight" fmla="*/ 4076280 w 4075920"/>
              <a:gd name="textAreaTop" fmla="*/ 0 h 2863080"/>
              <a:gd name="textAreaBottom" fmla="*/ 2863440 h 2863080"/>
            </a:gdLst>
            <a:ahLst/>
            <a:rect l="textAreaLeft" t="textAreaTop" r="textAreaRight" b="textAreaBottom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Freeform 11"/>
          <p:cNvSpPr/>
          <p:nvPr/>
        </p:nvSpPr>
        <p:spPr>
          <a:xfrm>
            <a:off x="7495560" y="-3297960"/>
            <a:ext cx="5492520" cy="4114440"/>
          </a:xfrm>
          <a:custGeom>
            <a:avLst/>
            <a:gdLst>
              <a:gd name="textAreaLeft" fmla="*/ 0 w 5492520"/>
              <a:gd name="textAreaRight" fmla="*/ 5492880 w 5492520"/>
              <a:gd name="textAreaTop" fmla="*/ 0 h 4114440"/>
              <a:gd name="textAreaBottom" fmla="*/ 4114800 h 4114440"/>
            </a:gdLst>
            <a:ahLst/>
            <a:rect l="textAreaLeft" t="textAreaTop" r="textAreaRight" b="textAreaBottom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Freeform 12"/>
          <p:cNvSpPr/>
          <p:nvPr/>
        </p:nvSpPr>
        <p:spPr>
          <a:xfrm rot="4747800">
            <a:off x="-2972160" y="3664800"/>
            <a:ext cx="4895640" cy="2735280"/>
          </a:xfrm>
          <a:custGeom>
            <a:avLst/>
            <a:gdLst>
              <a:gd name="textAreaLeft" fmla="*/ 0 w 4895640"/>
              <a:gd name="textAreaRight" fmla="*/ 4896000 w 4895640"/>
              <a:gd name="textAreaTop" fmla="*/ 0 h 2735280"/>
              <a:gd name="textAreaBottom" fmla="*/ 2735640 h 2735280"/>
            </a:gdLst>
            <a:ahLst/>
            <a:rect l="textAreaLeft" t="textAreaTop" r="textAreaRight" b="textAreaBottom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Freeform 13"/>
          <p:cNvSpPr/>
          <p:nvPr/>
        </p:nvSpPr>
        <p:spPr>
          <a:xfrm>
            <a:off x="4861080" y="-2102400"/>
            <a:ext cx="2892240" cy="2918880"/>
          </a:xfrm>
          <a:custGeom>
            <a:avLst/>
            <a:gdLst>
              <a:gd name="textAreaLeft" fmla="*/ 0 w 2892240"/>
              <a:gd name="textAreaRight" fmla="*/ 2892600 w 2892240"/>
              <a:gd name="textAreaTop" fmla="*/ 0 h 2918880"/>
              <a:gd name="textAreaBottom" fmla="*/ 2919240 h 2918880"/>
            </a:gdLst>
            <a:ahLst/>
            <a:rect l="textAreaLeft" t="textAreaTop" r="textAreaRight" b="textAreaBottom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Freeform 14"/>
          <p:cNvSpPr/>
          <p:nvPr/>
        </p:nvSpPr>
        <p:spPr>
          <a:xfrm>
            <a:off x="17494920" y="2370960"/>
            <a:ext cx="3575160" cy="3575160"/>
          </a:xfrm>
          <a:custGeom>
            <a:avLst/>
            <a:gdLst>
              <a:gd name="textAreaLeft" fmla="*/ 0 w 3575160"/>
              <a:gd name="textAreaRight" fmla="*/ 3575520 w 3575160"/>
              <a:gd name="textAreaTop" fmla="*/ 0 h 3575160"/>
              <a:gd name="textAreaBottom" fmla="*/ 3575520 h 3575160"/>
            </a:gdLst>
            <a:ahLst/>
            <a:rect l="textAreaLeft" t="textAreaTop" r="textAreaRight" b="textAreaBottom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Freeform 15"/>
          <p:cNvSpPr/>
          <p:nvPr/>
        </p:nvSpPr>
        <p:spPr>
          <a:xfrm>
            <a:off x="2570400" y="9496800"/>
            <a:ext cx="2586600" cy="2386080"/>
          </a:xfrm>
          <a:custGeom>
            <a:avLst/>
            <a:gdLst>
              <a:gd name="textAreaLeft" fmla="*/ 0 w 2586600"/>
              <a:gd name="textAreaRight" fmla="*/ 2586960 w 2586600"/>
              <a:gd name="textAreaTop" fmla="*/ 0 h 2386080"/>
              <a:gd name="textAreaBottom" fmla="*/ 2386440 h 2386080"/>
            </a:gdLst>
            <a:ahLst/>
            <a:rect l="textAreaLeft" t="textAreaTop" r="textAreaRight" b="textAreaBottom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Freeform 16"/>
          <p:cNvSpPr/>
          <p:nvPr/>
        </p:nvSpPr>
        <p:spPr>
          <a:xfrm rot="16317600">
            <a:off x="16596360" y="6971040"/>
            <a:ext cx="3382560" cy="1154160"/>
          </a:xfrm>
          <a:custGeom>
            <a:avLst/>
            <a:gdLst>
              <a:gd name="textAreaLeft" fmla="*/ 0 w 3382560"/>
              <a:gd name="textAreaRight" fmla="*/ 3382920 w 3382560"/>
              <a:gd name="textAreaTop" fmla="*/ 0 h 1154160"/>
              <a:gd name="textAreaBottom" fmla="*/ 1154520 h 1154160"/>
            </a:gdLst>
            <a:ahLst/>
            <a:rect l="textAreaLeft" t="textAreaTop" r="textAreaRight" b="textAreaBottom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Freeform 17"/>
          <p:cNvSpPr/>
          <p:nvPr/>
        </p:nvSpPr>
        <p:spPr>
          <a:xfrm>
            <a:off x="17259480" y="-971640"/>
            <a:ext cx="3104280" cy="3342240"/>
          </a:xfrm>
          <a:custGeom>
            <a:avLst/>
            <a:gdLst>
              <a:gd name="textAreaLeft" fmla="*/ 0 w 3104280"/>
              <a:gd name="textAreaRight" fmla="*/ 3104640 w 3104280"/>
              <a:gd name="textAreaTop" fmla="*/ 0 h 3342240"/>
              <a:gd name="textAreaBottom" fmla="*/ 3342600 h 3342240"/>
            </a:gdLst>
            <a:ahLst/>
            <a:rect l="textAreaLeft" t="textAreaTop" r="textAreaRight" b="textAreaBottom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18"/>
          <p:cNvSpPr/>
          <p:nvPr/>
        </p:nvSpPr>
        <p:spPr>
          <a:xfrm>
            <a:off x="8273160" y="8018640"/>
            <a:ext cx="10014480" cy="86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6789"/>
              </a:lnSpc>
            </a:pPr>
            <a:r>
              <a:rPr b="1" lang="en-US" sz="7000" spc="-1" strike="noStrike">
                <a:solidFill>
                  <a:srgbClr val="000000"/>
                </a:solidFill>
                <a:latin typeface="DM Sans Bold"/>
                <a:ea typeface="DM Sans Bold"/>
              </a:rPr>
              <a:t>Training Error</a:t>
            </a:r>
            <a:endParaRPr b="0" lang="en-US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19"/>
          <p:cNvSpPr/>
          <p:nvPr/>
        </p:nvSpPr>
        <p:spPr>
          <a:xfrm>
            <a:off x="9623160" y="5540760"/>
            <a:ext cx="7314840" cy="24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8952"/>
              </a:lnSpc>
            </a:pPr>
            <a:r>
              <a:rPr b="1" lang="en-US" sz="19540" spc="-1" strike="noStrike">
                <a:solidFill>
                  <a:srgbClr val="000000"/>
                </a:solidFill>
                <a:latin typeface="DM Sans Bold"/>
                <a:ea typeface="DM Sans Bold"/>
              </a:rPr>
              <a:t>31.44</a:t>
            </a:r>
            <a:endParaRPr b="0" lang="en-US" sz="19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20"/>
          <p:cNvSpPr/>
          <p:nvPr/>
        </p:nvSpPr>
        <p:spPr>
          <a:xfrm>
            <a:off x="1202760" y="1828800"/>
            <a:ext cx="4283640" cy="84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6622"/>
              </a:lnSpc>
            </a:pPr>
            <a:r>
              <a:rPr b="1" lang="en-US" sz="4730" spc="-1" strike="noStrike">
                <a:solidFill>
                  <a:srgbClr val="000000"/>
                </a:solidFill>
                <a:latin typeface="DM Sans Bold"/>
                <a:ea typeface="DM Sans Bold"/>
              </a:rPr>
              <a:t>Evaluation</a:t>
            </a:r>
            <a:endParaRPr b="0" lang="en-US" sz="4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Box 21"/>
          <p:cNvSpPr/>
          <p:nvPr/>
        </p:nvSpPr>
        <p:spPr>
          <a:xfrm>
            <a:off x="1177200" y="3825720"/>
            <a:ext cx="6412680" cy="21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47640" indent="-324000" defTabSz="914400">
              <a:lnSpc>
                <a:spcPts val="420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000" spc="-1" strike="noStrike">
                <a:solidFill>
                  <a:srgbClr val="000000"/>
                </a:solidFill>
                <a:latin typeface="DM Sans Bold"/>
                <a:ea typeface="DM Sans Bold"/>
              </a:rPr>
              <a:t>MSE as loss function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420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000" spc="-1" strike="noStrike">
                <a:solidFill>
                  <a:srgbClr val="000000"/>
                </a:solidFill>
                <a:latin typeface="DM Sans Bold"/>
                <a:ea typeface="DM Sans Bold"/>
              </a:rPr>
              <a:t>Least Squares linear regression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420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000" spc="-1" strike="noStrike">
                <a:solidFill>
                  <a:srgbClr val="000000"/>
                </a:solidFill>
                <a:latin typeface="DM Sans Bold"/>
                <a:ea typeface="DM Sans Bold"/>
              </a:rPr>
              <a:t>K-fold CrossValidation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2"/>
          <p:cNvSpPr/>
          <p:nvPr/>
        </p:nvSpPr>
        <p:spPr>
          <a:xfrm rot="16200000">
            <a:off x="4000320" y="-3999960"/>
            <a:ext cx="10286640" cy="18287640"/>
          </a:xfrm>
          <a:custGeom>
            <a:avLst/>
            <a:gdLst>
              <a:gd name="textAreaLeft" fmla="*/ 0 w 10286640"/>
              <a:gd name="textAreaRight" fmla="*/ 10287000 w 10286640"/>
              <a:gd name="textAreaTop" fmla="*/ 0 h 18287640"/>
              <a:gd name="textAreaBottom" fmla="*/ 18288000 h 18287640"/>
            </a:gdLst>
            <a:ahLst/>
            <a:rect l="textAreaLeft" t="textAreaTop" r="textAreaRight" b="textAreaBottom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Freeform 3"/>
          <p:cNvSpPr/>
          <p:nvPr/>
        </p:nvSpPr>
        <p:spPr>
          <a:xfrm>
            <a:off x="-2329560" y="8614800"/>
            <a:ext cx="4899600" cy="3343680"/>
          </a:xfrm>
          <a:custGeom>
            <a:avLst/>
            <a:gdLst>
              <a:gd name="textAreaLeft" fmla="*/ 0 w 4899600"/>
              <a:gd name="textAreaRight" fmla="*/ 4899960 w 4899600"/>
              <a:gd name="textAreaTop" fmla="*/ 0 h 3343680"/>
              <a:gd name="textAreaBottom" fmla="*/ 3344040 h 3343680"/>
            </a:gdLst>
            <a:ahLst/>
            <a:rect l="textAreaLeft" t="textAreaTop" r="textAreaRight" b="textAreaBottom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Freeform 4"/>
          <p:cNvSpPr/>
          <p:nvPr/>
        </p:nvSpPr>
        <p:spPr>
          <a:xfrm>
            <a:off x="6030720" y="9258480"/>
            <a:ext cx="3059640" cy="750600"/>
          </a:xfrm>
          <a:custGeom>
            <a:avLst/>
            <a:gdLst>
              <a:gd name="textAreaLeft" fmla="*/ 0 w 3059640"/>
              <a:gd name="textAreaRight" fmla="*/ 3060000 w 3059640"/>
              <a:gd name="textAreaTop" fmla="*/ 0 h 750600"/>
              <a:gd name="textAreaBottom" fmla="*/ 750960 h 750600"/>
            </a:gdLst>
            <a:ahLst/>
            <a:rect l="textAreaLeft" t="textAreaTop" r="textAreaRight" b="textAreaBottom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Freeform 5"/>
          <p:cNvSpPr/>
          <p:nvPr/>
        </p:nvSpPr>
        <p:spPr>
          <a:xfrm>
            <a:off x="14236560" y="6409800"/>
            <a:ext cx="724680" cy="920160"/>
          </a:xfrm>
          <a:custGeom>
            <a:avLst/>
            <a:gdLst>
              <a:gd name="textAreaLeft" fmla="*/ 0 w 724680"/>
              <a:gd name="textAreaRight" fmla="*/ 725040 w 724680"/>
              <a:gd name="textAreaTop" fmla="*/ 0 h 920160"/>
              <a:gd name="textAreaBottom" fmla="*/ 920520 h 920160"/>
            </a:gdLst>
            <a:ahLst/>
            <a:rect l="textAreaLeft" t="textAreaTop" r="textAreaRight" b="textAreaBottom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Freeform 6"/>
          <p:cNvSpPr/>
          <p:nvPr/>
        </p:nvSpPr>
        <p:spPr>
          <a:xfrm>
            <a:off x="14215320" y="8540280"/>
            <a:ext cx="4601880" cy="3618360"/>
          </a:xfrm>
          <a:custGeom>
            <a:avLst/>
            <a:gdLst>
              <a:gd name="textAreaLeft" fmla="*/ 0 w 4601880"/>
              <a:gd name="textAreaRight" fmla="*/ 4602240 w 4601880"/>
              <a:gd name="textAreaTop" fmla="*/ 0 h 3618360"/>
              <a:gd name="textAreaBottom" fmla="*/ 3618720 h 3618360"/>
            </a:gdLst>
            <a:ahLst/>
            <a:rect l="textAreaLeft" t="textAreaTop" r="textAreaRight" b="textAreaBottom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Freeform 7"/>
          <p:cNvSpPr/>
          <p:nvPr/>
        </p:nvSpPr>
        <p:spPr>
          <a:xfrm>
            <a:off x="-674280" y="-1072800"/>
            <a:ext cx="4899600" cy="3068280"/>
          </a:xfrm>
          <a:custGeom>
            <a:avLst/>
            <a:gdLst>
              <a:gd name="textAreaLeft" fmla="*/ 0 w 4899600"/>
              <a:gd name="textAreaRight" fmla="*/ 4899960 w 4899600"/>
              <a:gd name="textAreaTop" fmla="*/ 0 h 3068280"/>
              <a:gd name="textAreaBottom" fmla="*/ 3068640 h 3068280"/>
            </a:gdLst>
            <a:ahLst/>
            <a:rect l="textAreaLeft" t="textAreaTop" r="textAreaRight" b="textAreaBottom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Freeform 8"/>
          <p:cNvSpPr/>
          <p:nvPr/>
        </p:nvSpPr>
        <p:spPr>
          <a:xfrm>
            <a:off x="12686040" y="-2578320"/>
            <a:ext cx="4291920" cy="3870720"/>
          </a:xfrm>
          <a:custGeom>
            <a:avLst/>
            <a:gdLst>
              <a:gd name="textAreaLeft" fmla="*/ 0 w 4291920"/>
              <a:gd name="textAreaRight" fmla="*/ 4292280 w 4291920"/>
              <a:gd name="textAreaTop" fmla="*/ 0 h 3870720"/>
              <a:gd name="textAreaBottom" fmla="*/ 3871080 h 3870720"/>
            </a:gdLst>
            <a:ahLst/>
            <a:rect l="textAreaLeft" t="textAreaTop" r="textAreaRight" b="textAreaBottom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Freeform 9"/>
          <p:cNvSpPr/>
          <p:nvPr/>
        </p:nvSpPr>
        <p:spPr>
          <a:xfrm>
            <a:off x="10139040" y="9258480"/>
            <a:ext cx="4075920" cy="2863080"/>
          </a:xfrm>
          <a:custGeom>
            <a:avLst/>
            <a:gdLst>
              <a:gd name="textAreaLeft" fmla="*/ 0 w 4075920"/>
              <a:gd name="textAreaRight" fmla="*/ 4076280 w 4075920"/>
              <a:gd name="textAreaTop" fmla="*/ 0 h 2863080"/>
              <a:gd name="textAreaBottom" fmla="*/ 2863440 h 2863080"/>
            </a:gdLst>
            <a:ahLst/>
            <a:rect l="textAreaLeft" t="textAreaTop" r="textAreaRight" b="textAreaBottom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Freeform 10"/>
          <p:cNvSpPr/>
          <p:nvPr/>
        </p:nvSpPr>
        <p:spPr>
          <a:xfrm>
            <a:off x="7409160" y="-2700000"/>
            <a:ext cx="5492520" cy="4114440"/>
          </a:xfrm>
          <a:custGeom>
            <a:avLst/>
            <a:gdLst>
              <a:gd name="textAreaLeft" fmla="*/ 0 w 5492520"/>
              <a:gd name="textAreaRight" fmla="*/ 5492880 w 5492520"/>
              <a:gd name="textAreaTop" fmla="*/ 0 h 4114440"/>
              <a:gd name="textAreaBottom" fmla="*/ 4114800 h 4114440"/>
            </a:gdLst>
            <a:ahLst/>
            <a:rect l="textAreaLeft" t="textAreaTop" r="textAreaRight" b="textAreaBottom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Freeform 11"/>
          <p:cNvSpPr/>
          <p:nvPr/>
        </p:nvSpPr>
        <p:spPr>
          <a:xfrm rot="4747800">
            <a:off x="-2972160" y="3664800"/>
            <a:ext cx="4895640" cy="2735280"/>
          </a:xfrm>
          <a:custGeom>
            <a:avLst/>
            <a:gdLst>
              <a:gd name="textAreaLeft" fmla="*/ 0 w 4895640"/>
              <a:gd name="textAreaRight" fmla="*/ 4896000 w 4895640"/>
              <a:gd name="textAreaTop" fmla="*/ 0 h 2735280"/>
              <a:gd name="textAreaBottom" fmla="*/ 2735640 h 2735280"/>
            </a:gdLst>
            <a:ahLst/>
            <a:rect l="textAreaLeft" t="textAreaTop" r="textAreaRight" b="textAreaBottom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Freeform 12"/>
          <p:cNvSpPr/>
          <p:nvPr/>
        </p:nvSpPr>
        <p:spPr>
          <a:xfrm>
            <a:off x="4831560" y="-1626480"/>
            <a:ext cx="2892240" cy="2918880"/>
          </a:xfrm>
          <a:custGeom>
            <a:avLst/>
            <a:gdLst>
              <a:gd name="textAreaLeft" fmla="*/ 0 w 2892240"/>
              <a:gd name="textAreaRight" fmla="*/ 2892600 w 2892240"/>
              <a:gd name="textAreaTop" fmla="*/ 0 h 2918880"/>
              <a:gd name="textAreaBottom" fmla="*/ 2919240 h 2918880"/>
            </a:gdLst>
            <a:ahLst/>
            <a:rect l="textAreaLeft" t="textAreaTop" r="textAreaRight" b="textAreaBottom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Freeform 13"/>
          <p:cNvSpPr/>
          <p:nvPr/>
        </p:nvSpPr>
        <p:spPr>
          <a:xfrm>
            <a:off x="17259480" y="2262240"/>
            <a:ext cx="3575160" cy="3575160"/>
          </a:xfrm>
          <a:custGeom>
            <a:avLst/>
            <a:gdLst>
              <a:gd name="textAreaLeft" fmla="*/ 0 w 3575160"/>
              <a:gd name="textAreaRight" fmla="*/ 3575520 w 3575160"/>
              <a:gd name="textAreaTop" fmla="*/ 0 h 3575160"/>
              <a:gd name="textAreaBottom" fmla="*/ 3575520 h 3575160"/>
            </a:gdLst>
            <a:ahLst/>
            <a:rect l="textAreaLeft" t="textAreaTop" r="textAreaRight" b="textAreaBottom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Freeform 14"/>
          <p:cNvSpPr/>
          <p:nvPr/>
        </p:nvSpPr>
        <p:spPr>
          <a:xfrm>
            <a:off x="2570400" y="9093600"/>
            <a:ext cx="2586600" cy="2386080"/>
          </a:xfrm>
          <a:custGeom>
            <a:avLst/>
            <a:gdLst>
              <a:gd name="textAreaLeft" fmla="*/ 0 w 2586600"/>
              <a:gd name="textAreaRight" fmla="*/ 2586960 w 2586600"/>
              <a:gd name="textAreaTop" fmla="*/ 0 h 2386080"/>
              <a:gd name="textAreaBottom" fmla="*/ 2386440 h 2386080"/>
            </a:gdLst>
            <a:ahLst/>
            <a:rect l="textAreaLeft" t="textAreaTop" r="textAreaRight" b="textAreaBottom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Freeform 15"/>
          <p:cNvSpPr/>
          <p:nvPr/>
        </p:nvSpPr>
        <p:spPr>
          <a:xfrm rot="16317600">
            <a:off x="16440120" y="6971040"/>
            <a:ext cx="3382560" cy="1154160"/>
          </a:xfrm>
          <a:custGeom>
            <a:avLst/>
            <a:gdLst>
              <a:gd name="textAreaLeft" fmla="*/ 0 w 3382560"/>
              <a:gd name="textAreaRight" fmla="*/ 3382920 w 3382560"/>
              <a:gd name="textAreaTop" fmla="*/ 0 h 1154160"/>
              <a:gd name="textAreaBottom" fmla="*/ 1154520 h 1154160"/>
            </a:gdLst>
            <a:ahLst/>
            <a:rect l="textAreaLeft" t="textAreaTop" r="textAreaRight" b="textAreaBottom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Freeform 16"/>
          <p:cNvSpPr/>
          <p:nvPr/>
        </p:nvSpPr>
        <p:spPr>
          <a:xfrm>
            <a:off x="16978680" y="-642600"/>
            <a:ext cx="3104280" cy="3342240"/>
          </a:xfrm>
          <a:custGeom>
            <a:avLst/>
            <a:gdLst>
              <a:gd name="textAreaLeft" fmla="*/ 0 w 3104280"/>
              <a:gd name="textAreaRight" fmla="*/ 3104640 w 3104280"/>
              <a:gd name="textAreaTop" fmla="*/ 0 h 3342240"/>
              <a:gd name="textAreaBottom" fmla="*/ 3342600 h 3342240"/>
            </a:gdLst>
            <a:ahLst/>
            <a:rect l="textAreaLeft" t="textAreaTop" r="textAreaRight" b="textAreaBottom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Freeform 17"/>
          <p:cNvSpPr/>
          <p:nvPr/>
        </p:nvSpPr>
        <p:spPr>
          <a:xfrm>
            <a:off x="4737960" y="2576160"/>
            <a:ext cx="724680" cy="920160"/>
          </a:xfrm>
          <a:custGeom>
            <a:avLst/>
            <a:gdLst>
              <a:gd name="textAreaLeft" fmla="*/ 0 w 724680"/>
              <a:gd name="textAreaRight" fmla="*/ 725040 w 724680"/>
              <a:gd name="textAreaTop" fmla="*/ 0 h 920160"/>
              <a:gd name="textAreaBottom" fmla="*/ 920520 h 920160"/>
            </a:gdLst>
            <a:ahLst/>
            <a:rect l="textAreaLeft" t="textAreaTop" r="textAreaRight" b="textAreaBottom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Freeform 18"/>
          <p:cNvSpPr/>
          <p:nvPr/>
        </p:nvSpPr>
        <p:spPr>
          <a:xfrm>
            <a:off x="2739960" y="1596960"/>
            <a:ext cx="12431160" cy="7314120"/>
          </a:xfrm>
          <a:custGeom>
            <a:avLst/>
            <a:gdLst>
              <a:gd name="textAreaLeft" fmla="*/ 0 w 12431160"/>
              <a:gd name="textAreaRight" fmla="*/ 12431520 w 12431160"/>
              <a:gd name="textAreaTop" fmla="*/ 0 h 7314120"/>
              <a:gd name="textAreaBottom" fmla="*/ 7314480 h 7314120"/>
            </a:gdLst>
            <a:ahLst/>
            <a:rect l="textAreaLeft" t="textAreaTop" r="textAreaRight" b="textAreaBottom"/>
            <a:pathLst>
              <a:path w="12431625" h="7314421">
                <a:moveTo>
                  <a:pt x="0" y="0"/>
                </a:moveTo>
                <a:lnTo>
                  <a:pt x="12431625" y="0"/>
                </a:lnTo>
                <a:lnTo>
                  <a:pt x="12431625" y="7314421"/>
                </a:lnTo>
                <a:lnTo>
                  <a:pt x="0" y="731442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2"/>
          <p:cNvSpPr/>
          <p:nvPr/>
        </p:nvSpPr>
        <p:spPr>
          <a:xfrm rot="16200000">
            <a:off x="4000320" y="-3999960"/>
            <a:ext cx="10286640" cy="18287640"/>
          </a:xfrm>
          <a:custGeom>
            <a:avLst/>
            <a:gdLst>
              <a:gd name="textAreaLeft" fmla="*/ 0 w 10286640"/>
              <a:gd name="textAreaRight" fmla="*/ 10287000 w 10286640"/>
              <a:gd name="textAreaTop" fmla="*/ 0 h 18287640"/>
              <a:gd name="textAreaBottom" fmla="*/ 18288000 h 18287640"/>
            </a:gdLst>
            <a:ahLst/>
            <a:rect l="textAreaLeft" t="textAreaTop" r="textAreaRight" b="textAreaBottom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Freeform 3"/>
          <p:cNvSpPr/>
          <p:nvPr/>
        </p:nvSpPr>
        <p:spPr>
          <a:xfrm>
            <a:off x="-2329560" y="8614800"/>
            <a:ext cx="4899600" cy="3343680"/>
          </a:xfrm>
          <a:custGeom>
            <a:avLst/>
            <a:gdLst>
              <a:gd name="textAreaLeft" fmla="*/ 0 w 4899600"/>
              <a:gd name="textAreaRight" fmla="*/ 4899960 w 4899600"/>
              <a:gd name="textAreaTop" fmla="*/ 0 h 3343680"/>
              <a:gd name="textAreaBottom" fmla="*/ 3344040 h 3343680"/>
            </a:gdLst>
            <a:ahLst/>
            <a:rect l="textAreaLeft" t="textAreaTop" r="textAreaRight" b="textAreaBottom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Freeform 4"/>
          <p:cNvSpPr/>
          <p:nvPr/>
        </p:nvSpPr>
        <p:spPr>
          <a:xfrm>
            <a:off x="6030720" y="9258480"/>
            <a:ext cx="3059640" cy="750600"/>
          </a:xfrm>
          <a:custGeom>
            <a:avLst/>
            <a:gdLst>
              <a:gd name="textAreaLeft" fmla="*/ 0 w 3059640"/>
              <a:gd name="textAreaRight" fmla="*/ 3060000 w 3059640"/>
              <a:gd name="textAreaTop" fmla="*/ 0 h 750600"/>
              <a:gd name="textAreaBottom" fmla="*/ 750960 h 750600"/>
            </a:gdLst>
            <a:ahLst/>
            <a:rect l="textAreaLeft" t="textAreaTop" r="textAreaRight" b="textAreaBottom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Freeform 5"/>
          <p:cNvSpPr/>
          <p:nvPr/>
        </p:nvSpPr>
        <p:spPr>
          <a:xfrm>
            <a:off x="14215320" y="8540280"/>
            <a:ext cx="4601880" cy="3618360"/>
          </a:xfrm>
          <a:custGeom>
            <a:avLst/>
            <a:gdLst>
              <a:gd name="textAreaLeft" fmla="*/ 0 w 4601880"/>
              <a:gd name="textAreaRight" fmla="*/ 4602240 w 4601880"/>
              <a:gd name="textAreaTop" fmla="*/ 0 h 3618360"/>
              <a:gd name="textAreaBottom" fmla="*/ 3618720 h 3618360"/>
            </a:gdLst>
            <a:ahLst/>
            <a:rect l="textAreaLeft" t="textAreaTop" r="textAreaRight" b="textAreaBottom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Freeform 6"/>
          <p:cNvSpPr/>
          <p:nvPr/>
        </p:nvSpPr>
        <p:spPr>
          <a:xfrm>
            <a:off x="-674280" y="-1072800"/>
            <a:ext cx="4899600" cy="3068280"/>
          </a:xfrm>
          <a:custGeom>
            <a:avLst/>
            <a:gdLst>
              <a:gd name="textAreaLeft" fmla="*/ 0 w 4899600"/>
              <a:gd name="textAreaRight" fmla="*/ 4899960 w 4899600"/>
              <a:gd name="textAreaTop" fmla="*/ 0 h 3068280"/>
              <a:gd name="textAreaBottom" fmla="*/ 3068640 h 3068280"/>
            </a:gdLst>
            <a:ahLst/>
            <a:rect l="textAreaLeft" t="textAreaTop" r="textAreaRight" b="textAreaBottom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Freeform 7"/>
          <p:cNvSpPr/>
          <p:nvPr/>
        </p:nvSpPr>
        <p:spPr>
          <a:xfrm>
            <a:off x="12686040" y="-2578320"/>
            <a:ext cx="4291920" cy="3870720"/>
          </a:xfrm>
          <a:custGeom>
            <a:avLst/>
            <a:gdLst>
              <a:gd name="textAreaLeft" fmla="*/ 0 w 4291920"/>
              <a:gd name="textAreaRight" fmla="*/ 4292280 w 4291920"/>
              <a:gd name="textAreaTop" fmla="*/ 0 h 3870720"/>
              <a:gd name="textAreaBottom" fmla="*/ 3871080 h 3870720"/>
            </a:gdLst>
            <a:ahLst/>
            <a:rect l="textAreaLeft" t="textAreaTop" r="textAreaRight" b="textAreaBottom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Freeform 8"/>
          <p:cNvSpPr/>
          <p:nvPr/>
        </p:nvSpPr>
        <p:spPr>
          <a:xfrm>
            <a:off x="10139040" y="9258480"/>
            <a:ext cx="4075920" cy="2863080"/>
          </a:xfrm>
          <a:custGeom>
            <a:avLst/>
            <a:gdLst>
              <a:gd name="textAreaLeft" fmla="*/ 0 w 4075920"/>
              <a:gd name="textAreaRight" fmla="*/ 4076280 w 4075920"/>
              <a:gd name="textAreaTop" fmla="*/ 0 h 2863080"/>
              <a:gd name="textAreaBottom" fmla="*/ 2863440 h 2863080"/>
            </a:gdLst>
            <a:ahLst/>
            <a:rect l="textAreaLeft" t="textAreaTop" r="textAreaRight" b="textAreaBottom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Freeform 9"/>
          <p:cNvSpPr/>
          <p:nvPr/>
        </p:nvSpPr>
        <p:spPr>
          <a:xfrm>
            <a:off x="7409160" y="-2700000"/>
            <a:ext cx="5492520" cy="4114440"/>
          </a:xfrm>
          <a:custGeom>
            <a:avLst/>
            <a:gdLst>
              <a:gd name="textAreaLeft" fmla="*/ 0 w 5492520"/>
              <a:gd name="textAreaRight" fmla="*/ 5492880 w 5492520"/>
              <a:gd name="textAreaTop" fmla="*/ 0 h 4114440"/>
              <a:gd name="textAreaBottom" fmla="*/ 4114800 h 4114440"/>
            </a:gdLst>
            <a:ahLst/>
            <a:rect l="textAreaLeft" t="textAreaTop" r="textAreaRight" b="textAreaBottom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Freeform 10"/>
          <p:cNvSpPr/>
          <p:nvPr/>
        </p:nvSpPr>
        <p:spPr>
          <a:xfrm rot="4747800">
            <a:off x="-2972160" y="3664800"/>
            <a:ext cx="4895640" cy="2735280"/>
          </a:xfrm>
          <a:custGeom>
            <a:avLst/>
            <a:gdLst>
              <a:gd name="textAreaLeft" fmla="*/ 0 w 4895640"/>
              <a:gd name="textAreaRight" fmla="*/ 4896000 w 4895640"/>
              <a:gd name="textAreaTop" fmla="*/ 0 h 2735280"/>
              <a:gd name="textAreaBottom" fmla="*/ 2735640 h 2735280"/>
            </a:gdLst>
            <a:ahLst/>
            <a:rect l="textAreaLeft" t="textAreaTop" r="textAreaRight" b="textAreaBottom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Freeform 11"/>
          <p:cNvSpPr/>
          <p:nvPr/>
        </p:nvSpPr>
        <p:spPr>
          <a:xfrm>
            <a:off x="4831560" y="-1626480"/>
            <a:ext cx="2892240" cy="2918880"/>
          </a:xfrm>
          <a:custGeom>
            <a:avLst/>
            <a:gdLst>
              <a:gd name="textAreaLeft" fmla="*/ 0 w 2892240"/>
              <a:gd name="textAreaRight" fmla="*/ 2892600 w 2892240"/>
              <a:gd name="textAreaTop" fmla="*/ 0 h 2918880"/>
              <a:gd name="textAreaBottom" fmla="*/ 2919240 h 2918880"/>
            </a:gdLst>
            <a:ahLst/>
            <a:rect l="textAreaLeft" t="textAreaTop" r="textAreaRight" b="textAreaBottom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Freeform 12"/>
          <p:cNvSpPr/>
          <p:nvPr/>
        </p:nvSpPr>
        <p:spPr>
          <a:xfrm>
            <a:off x="17259480" y="2262240"/>
            <a:ext cx="3575160" cy="3575160"/>
          </a:xfrm>
          <a:custGeom>
            <a:avLst/>
            <a:gdLst>
              <a:gd name="textAreaLeft" fmla="*/ 0 w 3575160"/>
              <a:gd name="textAreaRight" fmla="*/ 3575520 w 3575160"/>
              <a:gd name="textAreaTop" fmla="*/ 0 h 3575160"/>
              <a:gd name="textAreaBottom" fmla="*/ 3575520 h 3575160"/>
            </a:gdLst>
            <a:ahLst/>
            <a:rect l="textAreaLeft" t="textAreaTop" r="textAreaRight" b="textAreaBottom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Freeform 13"/>
          <p:cNvSpPr/>
          <p:nvPr/>
        </p:nvSpPr>
        <p:spPr>
          <a:xfrm>
            <a:off x="2570400" y="9093600"/>
            <a:ext cx="2586600" cy="2386080"/>
          </a:xfrm>
          <a:custGeom>
            <a:avLst/>
            <a:gdLst>
              <a:gd name="textAreaLeft" fmla="*/ 0 w 2586600"/>
              <a:gd name="textAreaRight" fmla="*/ 2586960 w 2586600"/>
              <a:gd name="textAreaTop" fmla="*/ 0 h 2386080"/>
              <a:gd name="textAreaBottom" fmla="*/ 2386440 h 2386080"/>
            </a:gdLst>
            <a:ahLst/>
            <a:rect l="textAreaLeft" t="textAreaTop" r="textAreaRight" b="textAreaBottom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Freeform 14"/>
          <p:cNvSpPr/>
          <p:nvPr/>
        </p:nvSpPr>
        <p:spPr>
          <a:xfrm rot="16317600">
            <a:off x="16440120" y="6971040"/>
            <a:ext cx="3382560" cy="1154160"/>
          </a:xfrm>
          <a:custGeom>
            <a:avLst/>
            <a:gdLst>
              <a:gd name="textAreaLeft" fmla="*/ 0 w 3382560"/>
              <a:gd name="textAreaRight" fmla="*/ 3382920 w 3382560"/>
              <a:gd name="textAreaTop" fmla="*/ 0 h 1154160"/>
              <a:gd name="textAreaBottom" fmla="*/ 1154520 h 1154160"/>
            </a:gdLst>
            <a:ahLst/>
            <a:rect l="textAreaLeft" t="textAreaTop" r="textAreaRight" b="textAreaBottom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Freeform 15"/>
          <p:cNvSpPr/>
          <p:nvPr/>
        </p:nvSpPr>
        <p:spPr>
          <a:xfrm>
            <a:off x="16978680" y="-642600"/>
            <a:ext cx="3104280" cy="3342240"/>
          </a:xfrm>
          <a:custGeom>
            <a:avLst/>
            <a:gdLst>
              <a:gd name="textAreaLeft" fmla="*/ 0 w 3104280"/>
              <a:gd name="textAreaRight" fmla="*/ 3104640 w 3104280"/>
              <a:gd name="textAreaTop" fmla="*/ 0 h 3342240"/>
              <a:gd name="textAreaBottom" fmla="*/ 3342600 h 3342240"/>
            </a:gdLst>
            <a:ahLst/>
            <a:rect l="textAreaLeft" t="textAreaTop" r="textAreaRight" b="textAreaBottom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Box 16"/>
          <p:cNvSpPr/>
          <p:nvPr/>
        </p:nvSpPr>
        <p:spPr>
          <a:xfrm>
            <a:off x="3688920" y="3824640"/>
            <a:ext cx="10910160" cy="16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2699"/>
              </a:lnSpc>
            </a:pPr>
            <a:r>
              <a:rPr b="1" lang="en-US" sz="14600" spc="-1" strike="noStrike">
                <a:solidFill>
                  <a:srgbClr val="000000"/>
                </a:solidFill>
                <a:latin typeface="DM Sans Bold"/>
                <a:ea typeface="DM Sans Bold"/>
              </a:rPr>
              <a:t>Thank you!!</a:t>
            </a:r>
            <a:endParaRPr b="0" lang="en-US" sz="1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LibreOffice/24.2.5.2$Linux_X86_64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DAGRCTygGoE</dc:identifier>
  <dc:language>en-US</dc:language>
  <cp:lastModifiedBy/>
  <dcterms:modified xsi:type="dcterms:W3CDTF">2024-09-17T13:39:52Z</dcterms:modified>
  <cp:revision>3</cp:revision>
  <dc:subject/>
  <dc:title>Linear Feature Engineering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